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546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545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544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543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59" r:id="rId204"/>
    <p:sldId id="460" r:id="rId205"/>
    <p:sldId id="461" r:id="rId206"/>
    <p:sldId id="462" r:id="rId207"/>
    <p:sldId id="463" r:id="rId208"/>
    <p:sldId id="464" r:id="rId209"/>
    <p:sldId id="465" r:id="rId210"/>
    <p:sldId id="466" r:id="rId211"/>
    <p:sldId id="467" r:id="rId212"/>
    <p:sldId id="468" r:id="rId213"/>
    <p:sldId id="469" r:id="rId214"/>
    <p:sldId id="470" r:id="rId215"/>
    <p:sldId id="471" r:id="rId216"/>
    <p:sldId id="472" r:id="rId217"/>
    <p:sldId id="473" r:id="rId218"/>
    <p:sldId id="474" r:id="rId219"/>
    <p:sldId id="475" r:id="rId220"/>
    <p:sldId id="476" r:id="rId221"/>
    <p:sldId id="477" r:id="rId222"/>
    <p:sldId id="478" r:id="rId223"/>
    <p:sldId id="479" r:id="rId224"/>
    <p:sldId id="480" r:id="rId225"/>
    <p:sldId id="481" r:id="rId226"/>
    <p:sldId id="482" r:id="rId227"/>
    <p:sldId id="483" r:id="rId228"/>
    <p:sldId id="484" r:id="rId229"/>
    <p:sldId id="485" r:id="rId230"/>
    <p:sldId id="486" r:id="rId231"/>
    <p:sldId id="487" r:id="rId232"/>
    <p:sldId id="488" r:id="rId233"/>
    <p:sldId id="489" r:id="rId234"/>
    <p:sldId id="490" r:id="rId235"/>
    <p:sldId id="491" r:id="rId236"/>
    <p:sldId id="492" r:id="rId237"/>
    <p:sldId id="493" r:id="rId238"/>
    <p:sldId id="494" r:id="rId239"/>
    <p:sldId id="495" r:id="rId240"/>
    <p:sldId id="496" r:id="rId241"/>
    <p:sldId id="497" r:id="rId242"/>
    <p:sldId id="498" r:id="rId243"/>
    <p:sldId id="499" r:id="rId244"/>
    <p:sldId id="500" r:id="rId245"/>
    <p:sldId id="501" r:id="rId246"/>
    <p:sldId id="502" r:id="rId247"/>
    <p:sldId id="503" r:id="rId248"/>
    <p:sldId id="504" r:id="rId249"/>
    <p:sldId id="505" r:id="rId250"/>
    <p:sldId id="506" r:id="rId251"/>
    <p:sldId id="507" r:id="rId252"/>
    <p:sldId id="508" r:id="rId253"/>
    <p:sldId id="509" r:id="rId254"/>
    <p:sldId id="510" r:id="rId255"/>
    <p:sldId id="511" r:id="rId256"/>
    <p:sldId id="512" r:id="rId257"/>
    <p:sldId id="513" r:id="rId258"/>
    <p:sldId id="514" r:id="rId259"/>
    <p:sldId id="515" r:id="rId260"/>
    <p:sldId id="516" r:id="rId261"/>
    <p:sldId id="517" r:id="rId262"/>
    <p:sldId id="518" r:id="rId263"/>
    <p:sldId id="519" r:id="rId264"/>
    <p:sldId id="520" r:id="rId265"/>
    <p:sldId id="521" r:id="rId266"/>
    <p:sldId id="522" r:id="rId267"/>
    <p:sldId id="523" r:id="rId268"/>
    <p:sldId id="524" r:id="rId269"/>
    <p:sldId id="525" r:id="rId270"/>
    <p:sldId id="526" r:id="rId271"/>
    <p:sldId id="527" r:id="rId272"/>
    <p:sldId id="528" r:id="rId273"/>
    <p:sldId id="529" r:id="rId274"/>
    <p:sldId id="530" r:id="rId275"/>
    <p:sldId id="531" r:id="rId276"/>
    <p:sldId id="532" r:id="rId277"/>
    <p:sldId id="533" r:id="rId278"/>
    <p:sldId id="534" r:id="rId279"/>
    <p:sldId id="535" r:id="rId280"/>
    <p:sldId id="536" r:id="rId281"/>
    <p:sldId id="537" r:id="rId282"/>
    <p:sldId id="538" r:id="rId283"/>
    <p:sldId id="539" r:id="rId284"/>
    <p:sldId id="540" r:id="rId285"/>
    <p:sldId id="541" r:id="rId286"/>
    <p:sldId id="542" r:id="rId287"/>
  </p:sldIdLst>
  <p:sldSz cx="16256000" cy="9144000"/>
  <p:notesSz cx="16256000" cy="9144000"/>
  <p:defaultTextStyle>
    <a:defPPr>
      <a:defRPr lang="ar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B4D105-9E9B-420C-8685-0B5CC74A5C37}">
          <p14:sldIdLst>
            <p14:sldId id="256"/>
          </p14:sldIdLst>
        </p14:section>
        <p14:section name="1: Course Introduction" id="{BC2BC0D7-F6FA-442F-80D6-FAC74A387306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2: Git Basics" id="{2D37C5ED-D0EA-4275-872A-20533A0AD824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546"/>
          </p14:sldIdLst>
        </p14:section>
        <p14:section name="3: Getting Started with Git" id="{044E69FF-6D1D-427D-95F7-D227F5BC9192}">
          <p14:sldIdLst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545"/>
          </p14:sldIdLst>
        </p14:section>
        <p14:section name="4: Remote Repositories" id="{933B7C27-DE9F-4EE4-9FC8-E3A30335C9B8}">
          <p14:sldIdLst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544"/>
          </p14:sldIdLst>
        </p14:section>
        <p14:section name="5: Branching, Merging, and Rebasing in Git" id="{806871F6-4B80-4544-9208-8090332AD04F}">
          <p14:sldIdLst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543"/>
          </p14:sldIdLst>
        </p14:section>
        <p14:section name="6: Bitbucket and GitLab" id="{830A3AE5-0F19-45FC-8E3A-4213C8C3B1A2}">
          <p14:sldIdLst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</p14:sldIdLst>
        </p14:section>
        <p14:section name="7: Git Plugin with IDE" id="{8D68FF60-0F56-4BC4-A12C-24DD6001D030}">
          <p14:sldIdLst>
            <p14:sldId id="487"/>
            <p14:sldId id="488"/>
            <p14:sldId id="489"/>
            <p14:sldId id="490"/>
            <p14:sldId id="491"/>
          </p14:sldIdLst>
        </p14:section>
        <p14:section name="Working with Git on Eclipse IDE" id="{ED4A1240-B3ED-488E-BA18-9256C18B7AC8}">
          <p14:sldIdLst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</p14:sldIdLst>
        </p14:section>
        <p14:section name="Clone a Repository in Eclipse" id="{D9BA32E4-11BF-4853-AC6B-F5457A5CB37E}">
          <p14:sldIdLst>
            <p14:sldId id="501"/>
            <p14:sldId id="502"/>
            <p14:sldId id="503"/>
            <p14:sldId id="504"/>
            <p14:sldId id="505"/>
          </p14:sldIdLst>
        </p14:section>
        <p14:section name="Import Projects from a Repository" id="{1A29AF10-231A-4900-BABA-D1B3A93EBD15}">
          <p14:sldIdLst>
            <p14:sldId id="506"/>
            <p14:sldId id="507"/>
            <p14:sldId id="508"/>
          </p14:sldIdLst>
        </p14:section>
        <p14:section name="Git Operations in Eclipse" id="{00E1FBBA-6FDF-41B2-869E-BAA4BEB0DC72}">
          <p14:sldIdLst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</p14:sldIdLst>
        </p14:section>
        <p14:section name="Eclipse Git with GitHub" id="{C996CACB-FECB-45F7-8354-756937F19ED4}">
          <p14:sldIdLst>
            <p14:sldId id="518"/>
            <p14:sldId id="519"/>
            <p14:sldId id="520"/>
          </p14:sldIdLst>
        </p14:section>
        <p14:section name="Git with IntelliJ" id="{915B004E-99CA-47CA-8261-635545FB5756}">
          <p14:sldIdLst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4" d="100"/>
          <a:sy n="34" d="100"/>
        </p:scale>
        <p:origin x="96" y="77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theme" Target="theme/theme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tableStyles" Target="tableStyle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676" y="2834640"/>
            <a:ext cx="13822998" cy="192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9352" y="5120640"/>
            <a:ext cx="11383645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3117" y="2103120"/>
            <a:ext cx="7074122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5110" y="2103120"/>
            <a:ext cx="7074122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77083" y="4257878"/>
            <a:ext cx="10108183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38323" y="2061717"/>
            <a:ext cx="11544300" cy="5499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9199" y="8503920"/>
            <a:ext cx="5203952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3117" y="8503920"/>
            <a:ext cx="37403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8892" y="8503920"/>
            <a:ext cx="37403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jp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8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jp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06.jp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06.jp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05.png"/><Relationship Id="rId7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06.jpg"/><Relationship Id="rId9" Type="http://schemas.openxmlformats.org/officeDocument/2006/relationships/image" Target="../media/image192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05.png"/><Relationship Id="rId7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0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9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canonical-webteam.github.io/practices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g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07.jpg"/><Relationship Id="rId7" Type="http://schemas.openxmlformats.org/officeDocument/2006/relationships/image" Target="../media/image211.jp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6.png"/><Relationship Id="rId7" Type="http://schemas.openxmlformats.org/officeDocument/2006/relationships/image" Target="../media/image229.jp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jpg"/><Relationship Id="rId5" Type="http://schemas.openxmlformats.org/officeDocument/2006/relationships/image" Target="../media/image227.jpg"/><Relationship Id="rId4" Type="http://schemas.openxmlformats.org/officeDocument/2006/relationships/image" Target="../media/image131.png"/><Relationship Id="rId9" Type="http://schemas.openxmlformats.org/officeDocument/2006/relationships/image" Target="../media/image6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6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jpg"/><Relationship Id="rId3" Type="http://schemas.openxmlformats.org/officeDocument/2006/relationships/image" Target="../media/image235.jpg"/><Relationship Id="rId7" Type="http://schemas.openxmlformats.org/officeDocument/2006/relationships/image" Target="../media/image2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jpg"/><Relationship Id="rId5" Type="http://schemas.openxmlformats.org/officeDocument/2006/relationships/image" Target="../media/image237.jpg"/><Relationship Id="rId4" Type="http://schemas.openxmlformats.org/officeDocument/2006/relationships/image" Target="../media/image236.jp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jpg"/><Relationship Id="rId3" Type="http://schemas.openxmlformats.org/officeDocument/2006/relationships/image" Target="../media/image241.png"/><Relationship Id="rId7" Type="http://schemas.openxmlformats.org/officeDocument/2006/relationships/image" Target="../media/image24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6.jpg"/><Relationship Id="rId4" Type="http://schemas.openxmlformats.org/officeDocument/2006/relationships/image" Target="../media/image24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g"/><Relationship Id="rId5" Type="http://schemas.openxmlformats.org/officeDocument/2006/relationships/image" Target="../media/image250.png"/><Relationship Id="rId4" Type="http://schemas.openxmlformats.org/officeDocument/2006/relationships/image" Target="../media/image249.jp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jpg"/><Relationship Id="rId5" Type="http://schemas.openxmlformats.org/officeDocument/2006/relationships/image" Target="../media/image254.jpg"/><Relationship Id="rId4" Type="http://schemas.openxmlformats.org/officeDocument/2006/relationships/image" Target="../media/image253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jp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9.jpg"/><Relationship Id="rId4" Type="http://schemas.openxmlformats.org/officeDocument/2006/relationships/image" Target="../media/image2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4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7.png"/><Relationship Id="rId4" Type="http://schemas.openxmlformats.org/officeDocument/2006/relationships/image" Target="../media/image276.jp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jp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hyperlink" Target="https://www.eclipse.org/egit/" TargetMode="Externa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hyperlink" Target="http://download.eclipse.org/egit/updates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jp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9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0.jp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7.jp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9.jp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idea/download/#section%3Dlinux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2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6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11" Type="http://schemas.openxmlformats.org/officeDocument/2006/relationships/image" Target="../media/image80.jpg"/><Relationship Id="rId5" Type="http://schemas.openxmlformats.org/officeDocument/2006/relationships/image" Target="../media/image74.jpg"/><Relationship Id="rId10" Type="http://schemas.openxmlformats.org/officeDocument/2006/relationships/image" Target="../media/image79.png"/><Relationship Id="rId4" Type="http://schemas.openxmlformats.org/officeDocument/2006/relationships/image" Target="../media/image73.jpg"/><Relationship Id="rId9" Type="http://schemas.openxmlformats.org/officeDocument/2006/relationships/image" Target="../media/image78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8.jp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jpg"/><Relationship Id="rId2" Type="http://schemas.openxmlformats.org/officeDocument/2006/relationships/image" Target="../media/image3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2.jp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jpg"/><Relationship Id="rId2" Type="http://schemas.openxmlformats.org/officeDocument/2006/relationships/image" Target="../media/image3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7" Type="http://schemas.openxmlformats.org/officeDocument/2006/relationships/image" Target="../media/image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4.jpg"/><Relationship Id="rId4" Type="http://schemas.openxmlformats.org/officeDocument/2006/relationships/image" Target="../media/image8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6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g"/><Relationship Id="rId5" Type="http://schemas.openxmlformats.org/officeDocument/2006/relationships/image" Target="../media/image94.png"/><Relationship Id="rId4" Type="http://schemas.openxmlformats.org/officeDocument/2006/relationships/image" Target="../media/image9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6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g"/><Relationship Id="rId5" Type="http://schemas.openxmlformats.org/officeDocument/2006/relationships/image" Target="../media/image94.png"/><Relationship Id="rId4" Type="http://schemas.openxmlformats.org/officeDocument/2006/relationships/image" Target="../media/image9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9.png"/><Relationship Id="rId4" Type="http://schemas.openxmlformats.org/officeDocument/2006/relationships/image" Target="../media/image9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6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jpg"/><Relationship Id="rId4" Type="http://schemas.openxmlformats.org/officeDocument/2006/relationships/image" Target="../media/image9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6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jpg"/><Relationship Id="rId4" Type="http://schemas.openxmlformats.org/officeDocument/2006/relationships/image" Target="../media/image9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11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simplilearn@example.co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://www.simplilear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g"/><Relationship Id="rId3" Type="http://schemas.openxmlformats.org/officeDocument/2006/relationships/image" Target="../media/image119.png"/><Relationship Id="rId7" Type="http://schemas.openxmlformats.org/officeDocument/2006/relationships/image" Target="../media/image123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jpg"/><Relationship Id="rId11" Type="http://schemas.openxmlformats.org/officeDocument/2006/relationships/image" Target="../media/image6.png"/><Relationship Id="rId5" Type="http://schemas.openxmlformats.org/officeDocument/2006/relationships/image" Target="../media/image121.jpg"/><Relationship Id="rId10" Type="http://schemas.openxmlformats.org/officeDocument/2006/relationships/image" Target="../media/image126.jpg"/><Relationship Id="rId4" Type="http://schemas.openxmlformats.org/officeDocument/2006/relationships/image" Target="../media/image120.png"/><Relationship Id="rId9" Type="http://schemas.openxmlformats.org/officeDocument/2006/relationships/image" Target="../media/image125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27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9.png"/><Relationship Id="rId7" Type="http://schemas.openxmlformats.org/officeDocument/2006/relationships/image" Target="../media/image1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jp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1185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latin typeface="Tahoma"/>
                <a:cs typeface="Tahoma"/>
              </a:rPr>
              <a:t>Git</a:t>
            </a:r>
            <a:r>
              <a:rPr spc="-120" dirty="0">
                <a:latin typeface="Tahoma"/>
                <a:cs typeface="Tahoma"/>
              </a:rPr>
              <a:t> </a:t>
            </a:r>
            <a:r>
              <a:rPr spc="20" dirty="0">
                <a:latin typeface="Tahoma"/>
                <a:cs typeface="Tahoma"/>
              </a:rPr>
              <a:t>and</a:t>
            </a:r>
            <a:r>
              <a:rPr spc="-110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GitHub</a:t>
            </a:r>
            <a:r>
              <a:rPr spc="-114" dirty="0">
                <a:latin typeface="Tahoma"/>
                <a:cs typeface="Tahoma"/>
              </a:rPr>
              <a:t> </a:t>
            </a:r>
            <a:r>
              <a:rPr spc="-20" dirty="0">
                <a:latin typeface="Tahoma"/>
                <a:cs typeface="Tahoma"/>
              </a:rPr>
              <a:t>Training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7828" y="306451"/>
            <a:ext cx="3260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  <a:latin typeface="Tahoma"/>
                <a:cs typeface="Tahoma"/>
              </a:rPr>
              <a:t>Customer</a:t>
            </a:r>
            <a:r>
              <a:rPr spc="-1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pc="-15" dirty="0">
                <a:solidFill>
                  <a:srgbClr val="3E3E3E"/>
                </a:solidFill>
                <a:latin typeface="Tahoma"/>
                <a:cs typeface="Tahoma"/>
              </a:rPr>
              <a:t>Support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2264" y="729995"/>
            <a:ext cx="4329684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625880" y="3267455"/>
            <a:ext cx="782955" cy="788035"/>
          </a:xfrm>
          <a:custGeom>
            <a:avLst/>
            <a:gdLst/>
            <a:ahLst/>
            <a:cxnLst/>
            <a:rect l="l" t="t" r="r" b="b"/>
            <a:pathLst>
              <a:path w="782954" h="788035">
                <a:moveTo>
                  <a:pt x="388196" y="0"/>
                </a:moveTo>
                <a:lnTo>
                  <a:pt x="339561" y="4228"/>
                </a:lnTo>
                <a:lnTo>
                  <a:pt x="290200" y="15922"/>
                </a:lnTo>
                <a:lnTo>
                  <a:pt x="242339" y="33593"/>
                </a:lnTo>
                <a:lnTo>
                  <a:pt x="198204" y="55753"/>
                </a:lnTo>
                <a:lnTo>
                  <a:pt x="153378" y="85565"/>
                </a:lnTo>
                <a:lnTo>
                  <a:pt x="114045" y="119375"/>
                </a:lnTo>
                <a:lnTo>
                  <a:pt x="80428" y="157178"/>
                </a:lnTo>
                <a:lnTo>
                  <a:pt x="52747" y="198971"/>
                </a:lnTo>
                <a:lnTo>
                  <a:pt x="31226" y="244750"/>
                </a:lnTo>
                <a:lnTo>
                  <a:pt x="16086" y="294513"/>
                </a:lnTo>
                <a:lnTo>
                  <a:pt x="4196" y="346137"/>
                </a:lnTo>
                <a:lnTo>
                  <a:pt x="0" y="397335"/>
                </a:lnTo>
                <a:lnTo>
                  <a:pt x="3275" y="447659"/>
                </a:lnTo>
                <a:lnTo>
                  <a:pt x="13800" y="496659"/>
                </a:lnTo>
                <a:lnTo>
                  <a:pt x="31353" y="543888"/>
                </a:lnTo>
                <a:lnTo>
                  <a:pt x="55710" y="588899"/>
                </a:lnTo>
                <a:lnTo>
                  <a:pt x="82670" y="634022"/>
                </a:lnTo>
                <a:lnTo>
                  <a:pt x="115466" y="673733"/>
                </a:lnTo>
                <a:lnTo>
                  <a:pt x="153265" y="707844"/>
                </a:lnTo>
                <a:lnTo>
                  <a:pt x="195236" y="736171"/>
                </a:lnTo>
                <a:lnTo>
                  <a:pt x="240546" y="758527"/>
                </a:lnTo>
                <a:lnTo>
                  <a:pt x="288364" y="774725"/>
                </a:lnTo>
                <a:lnTo>
                  <a:pt x="337858" y="784581"/>
                </a:lnTo>
                <a:lnTo>
                  <a:pt x="388196" y="787908"/>
                </a:lnTo>
                <a:lnTo>
                  <a:pt x="441383" y="784804"/>
                </a:lnTo>
                <a:lnTo>
                  <a:pt x="493082" y="774985"/>
                </a:lnTo>
                <a:lnTo>
                  <a:pt x="541805" y="757689"/>
                </a:lnTo>
                <a:lnTo>
                  <a:pt x="586062" y="732155"/>
                </a:lnTo>
                <a:lnTo>
                  <a:pt x="627637" y="705978"/>
                </a:lnTo>
                <a:lnTo>
                  <a:pt x="664587" y="675496"/>
                </a:lnTo>
                <a:lnTo>
                  <a:pt x="696781" y="641207"/>
                </a:lnTo>
                <a:lnTo>
                  <a:pt x="724089" y="603612"/>
                </a:lnTo>
                <a:lnTo>
                  <a:pt x="746382" y="563211"/>
                </a:lnTo>
                <a:lnTo>
                  <a:pt x="763529" y="520504"/>
                </a:lnTo>
                <a:lnTo>
                  <a:pt x="775401" y="475992"/>
                </a:lnTo>
                <a:lnTo>
                  <a:pt x="781867" y="430175"/>
                </a:lnTo>
                <a:lnTo>
                  <a:pt x="782797" y="383551"/>
                </a:lnTo>
                <a:lnTo>
                  <a:pt x="778061" y="336623"/>
                </a:lnTo>
                <a:lnTo>
                  <a:pt x="767528" y="289890"/>
                </a:lnTo>
                <a:lnTo>
                  <a:pt x="751070" y="243852"/>
                </a:lnTo>
                <a:lnTo>
                  <a:pt x="728556" y="199009"/>
                </a:lnTo>
                <a:lnTo>
                  <a:pt x="699320" y="156182"/>
                </a:lnTo>
                <a:lnTo>
                  <a:pt x="665356" y="117550"/>
                </a:lnTo>
                <a:lnTo>
                  <a:pt x="627126" y="83579"/>
                </a:lnTo>
                <a:lnTo>
                  <a:pt x="585094" y="54736"/>
                </a:lnTo>
                <a:lnTo>
                  <a:pt x="539722" y="31490"/>
                </a:lnTo>
                <a:lnTo>
                  <a:pt x="491473" y="14307"/>
                </a:lnTo>
                <a:lnTo>
                  <a:pt x="440810" y="3654"/>
                </a:lnTo>
                <a:lnTo>
                  <a:pt x="388196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843735" y="2711195"/>
            <a:ext cx="4353560" cy="4624070"/>
            <a:chOff x="5843735" y="2711195"/>
            <a:chExt cx="4353560" cy="4624070"/>
          </a:xfrm>
        </p:grpSpPr>
        <p:sp>
          <p:nvSpPr>
            <p:cNvPr id="6" name="object 6"/>
            <p:cNvSpPr/>
            <p:nvPr/>
          </p:nvSpPr>
          <p:spPr>
            <a:xfrm>
              <a:off x="6050279" y="4102607"/>
              <a:ext cx="1931035" cy="2661285"/>
            </a:xfrm>
            <a:custGeom>
              <a:avLst/>
              <a:gdLst/>
              <a:ahLst/>
              <a:cxnLst/>
              <a:rect l="l" t="t" r="r" b="b"/>
              <a:pathLst>
                <a:path w="1931034" h="2661284">
                  <a:moveTo>
                    <a:pt x="651637" y="0"/>
                  </a:moveTo>
                  <a:lnTo>
                    <a:pt x="617956" y="33463"/>
                  </a:lnTo>
                  <a:lnTo>
                    <a:pt x="582057" y="64416"/>
                  </a:lnTo>
                  <a:lnTo>
                    <a:pt x="544083" y="92716"/>
                  </a:lnTo>
                  <a:lnTo>
                    <a:pt x="504176" y="118220"/>
                  </a:lnTo>
                  <a:lnTo>
                    <a:pt x="462481" y="140786"/>
                  </a:lnTo>
                  <a:lnTo>
                    <a:pt x="419139" y="160272"/>
                  </a:lnTo>
                  <a:lnTo>
                    <a:pt x="374295" y="176534"/>
                  </a:lnTo>
                  <a:lnTo>
                    <a:pt x="328091" y="189431"/>
                  </a:lnTo>
                  <a:lnTo>
                    <a:pt x="280671" y="198820"/>
                  </a:lnTo>
                  <a:lnTo>
                    <a:pt x="232177" y="204557"/>
                  </a:lnTo>
                  <a:lnTo>
                    <a:pt x="182753" y="206501"/>
                  </a:lnTo>
                  <a:lnTo>
                    <a:pt x="152941" y="205146"/>
                  </a:lnTo>
                  <a:lnTo>
                    <a:pt x="123142" y="201564"/>
                  </a:lnTo>
                  <a:lnTo>
                    <a:pt x="93366" y="196482"/>
                  </a:lnTo>
                  <a:lnTo>
                    <a:pt x="63627" y="190626"/>
                  </a:lnTo>
                  <a:lnTo>
                    <a:pt x="52185" y="238518"/>
                  </a:lnTo>
                  <a:lnTo>
                    <a:pt x="41745" y="286836"/>
                  </a:lnTo>
                  <a:lnTo>
                    <a:pt x="32353" y="335533"/>
                  </a:lnTo>
                  <a:lnTo>
                    <a:pt x="24057" y="384563"/>
                  </a:lnTo>
                  <a:lnTo>
                    <a:pt x="16906" y="433879"/>
                  </a:lnTo>
                  <a:lnTo>
                    <a:pt x="10948" y="483436"/>
                  </a:lnTo>
                  <a:lnTo>
                    <a:pt x="6230" y="533186"/>
                  </a:lnTo>
                  <a:lnTo>
                    <a:pt x="2801" y="583083"/>
                  </a:lnTo>
                  <a:lnTo>
                    <a:pt x="708" y="633081"/>
                  </a:lnTo>
                  <a:lnTo>
                    <a:pt x="0" y="683132"/>
                  </a:lnTo>
                  <a:lnTo>
                    <a:pt x="604" y="733254"/>
                  </a:lnTo>
                  <a:lnTo>
                    <a:pt x="2408" y="783093"/>
                  </a:lnTo>
                  <a:lnTo>
                    <a:pt x="5399" y="832638"/>
                  </a:lnTo>
                  <a:lnTo>
                    <a:pt x="9562" y="881873"/>
                  </a:lnTo>
                  <a:lnTo>
                    <a:pt x="14884" y="930786"/>
                  </a:lnTo>
                  <a:lnTo>
                    <a:pt x="21350" y="979362"/>
                  </a:lnTo>
                  <a:lnTo>
                    <a:pt x="28948" y="1027587"/>
                  </a:lnTo>
                  <a:lnTo>
                    <a:pt x="37663" y="1075449"/>
                  </a:lnTo>
                  <a:lnTo>
                    <a:pt x="47481" y="1122933"/>
                  </a:lnTo>
                  <a:lnTo>
                    <a:pt x="58389" y="1170025"/>
                  </a:lnTo>
                  <a:lnTo>
                    <a:pt x="70374" y="1216712"/>
                  </a:lnTo>
                  <a:lnTo>
                    <a:pt x="83420" y="1262980"/>
                  </a:lnTo>
                  <a:lnTo>
                    <a:pt x="97516" y="1308815"/>
                  </a:lnTo>
                  <a:lnTo>
                    <a:pt x="112646" y="1354204"/>
                  </a:lnTo>
                  <a:lnTo>
                    <a:pt x="128797" y="1399132"/>
                  </a:lnTo>
                  <a:lnTo>
                    <a:pt x="145955" y="1443586"/>
                  </a:lnTo>
                  <a:lnTo>
                    <a:pt x="164107" y="1487553"/>
                  </a:lnTo>
                  <a:lnTo>
                    <a:pt x="183239" y="1531018"/>
                  </a:lnTo>
                  <a:lnTo>
                    <a:pt x="203337" y="1573967"/>
                  </a:lnTo>
                  <a:lnTo>
                    <a:pt x="224387" y="1616387"/>
                  </a:lnTo>
                  <a:lnTo>
                    <a:pt x="246375" y="1658265"/>
                  </a:lnTo>
                  <a:lnTo>
                    <a:pt x="269288" y="1699586"/>
                  </a:lnTo>
                  <a:lnTo>
                    <a:pt x="293112" y="1740336"/>
                  </a:lnTo>
                  <a:lnTo>
                    <a:pt x="317834" y="1780503"/>
                  </a:lnTo>
                  <a:lnTo>
                    <a:pt x="343439" y="1820071"/>
                  </a:lnTo>
                  <a:lnTo>
                    <a:pt x="369913" y="1859028"/>
                  </a:lnTo>
                  <a:lnTo>
                    <a:pt x="397244" y="1897360"/>
                  </a:lnTo>
                  <a:lnTo>
                    <a:pt x="425416" y="1935052"/>
                  </a:lnTo>
                  <a:lnTo>
                    <a:pt x="454417" y="1972092"/>
                  </a:lnTo>
                  <a:lnTo>
                    <a:pt x="484233" y="2008465"/>
                  </a:lnTo>
                  <a:lnTo>
                    <a:pt x="514850" y="2044157"/>
                  </a:lnTo>
                  <a:lnTo>
                    <a:pt x="546253" y="2079156"/>
                  </a:lnTo>
                  <a:lnTo>
                    <a:pt x="578431" y="2113446"/>
                  </a:lnTo>
                  <a:lnTo>
                    <a:pt x="611367" y="2147015"/>
                  </a:lnTo>
                  <a:lnTo>
                    <a:pt x="645050" y="2179848"/>
                  </a:lnTo>
                  <a:lnTo>
                    <a:pt x="679465" y="2211933"/>
                  </a:lnTo>
                  <a:lnTo>
                    <a:pt x="714598" y="2243254"/>
                  </a:lnTo>
                  <a:lnTo>
                    <a:pt x="750436" y="2273799"/>
                  </a:lnTo>
                  <a:lnTo>
                    <a:pt x="786964" y="2303553"/>
                  </a:lnTo>
                  <a:lnTo>
                    <a:pt x="824170" y="2332504"/>
                  </a:lnTo>
                  <a:lnTo>
                    <a:pt x="862039" y="2360636"/>
                  </a:lnTo>
                  <a:lnTo>
                    <a:pt x="900558" y="2387936"/>
                  </a:lnTo>
                  <a:lnTo>
                    <a:pt x="939712" y="2414392"/>
                  </a:lnTo>
                  <a:lnTo>
                    <a:pt x="979489" y="2439988"/>
                  </a:lnTo>
                  <a:lnTo>
                    <a:pt x="1019873" y="2464711"/>
                  </a:lnTo>
                  <a:lnTo>
                    <a:pt x="1060852" y="2488547"/>
                  </a:lnTo>
                  <a:lnTo>
                    <a:pt x="1102413" y="2511483"/>
                  </a:lnTo>
                  <a:lnTo>
                    <a:pt x="1144540" y="2533504"/>
                  </a:lnTo>
                  <a:lnTo>
                    <a:pt x="1187220" y="2554598"/>
                  </a:lnTo>
                  <a:lnTo>
                    <a:pt x="1230440" y="2574750"/>
                  </a:lnTo>
                  <a:lnTo>
                    <a:pt x="1274185" y="2593947"/>
                  </a:lnTo>
                  <a:lnTo>
                    <a:pt x="1318443" y="2612174"/>
                  </a:lnTo>
                  <a:lnTo>
                    <a:pt x="1363198" y="2629419"/>
                  </a:lnTo>
                  <a:lnTo>
                    <a:pt x="1408439" y="2645666"/>
                  </a:lnTo>
                  <a:lnTo>
                    <a:pt x="1454150" y="2660904"/>
                  </a:lnTo>
                  <a:lnTo>
                    <a:pt x="1469558" y="2614006"/>
                  </a:lnTo>
                  <a:lnTo>
                    <a:pt x="1488463" y="2568723"/>
                  </a:lnTo>
                  <a:lnTo>
                    <a:pt x="1510709" y="2525211"/>
                  </a:lnTo>
                  <a:lnTo>
                    <a:pt x="1536137" y="2483626"/>
                  </a:lnTo>
                  <a:lnTo>
                    <a:pt x="1564592" y="2444123"/>
                  </a:lnTo>
                  <a:lnTo>
                    <a:pt x="1595915" y="2406861"/>
                  </a:lnTo>
                  <a:lnTo>
                    <a:pt x="1629949" y="2371994"/>
                  </a:lnTo>
                  <a:lnTo>
                    <a:pt x="1666538" y="2339680"/>
                  </a:lnTo>
                  <a:lnTo>
                    <a:pt x="1705524" y="2310075"/>
                  </a:lnTo>
                  <a:lnTo>
                    <a:pt x="1746749" y="2283334"/>
                  </a:lnTo>
                  <a:lnTo>
                    <a:pt x="1790058" y="2259615"/>
                  </a:lnTo>
                  <a:lnTo>
                    <a:pt x="1835292" y="2239073"/>
                  </a:lnTo>
                  <a:lnTo>
                    <a:pt x="1882294" y="2221866"/>
                  </a:lnTo>
                  <a:lnTo>
                    <a:pt x="1930908" y="2208148"/>
                  </a:lnTo>
                  <a:lnTo>
                    <a:pt x="1930908" y="1247013"/>
                  </a:lnTo>
                  <a:lnTo>
                    <a:pt x="1883926" y="1234687"/>
                  </a:lnTo>
                  <a:lnTo>
                    <a:pt x="1838413" y="1218971"/>
                  </a:lnTo>
                  <a:lnTo>
                    <a:pt x="1794517" y="1200001"/>
                  </a:lnTo>
                  <a:lnTo>
                    <a:pt x="1752384" y="1177918"/>
                  </a:lnTo>
                  <a:lnTo>
                    <a:pt x="1712163" y="1152860"/>
                  </a:lnTo>
                  <a:lnTo>
                    <a:pt x="1674001" y="1124965"/>
                  </a:lnTo>
                  <a:lnTo>
                    <a:pt x="1638044" y="1094373"/>
                  </a:lnTo>
                  <a:lnTo>
                    <a:pt x="1604441" y="1061222"/>
                  </a:lnTo>
                  <a:lnTo>
                    <a:pt x="1573339" y="1025651"/>
                  </a:lnTo>
                  <a:lnTo>
                    <a:pt x="1544885" y="987799"/>
                  </a:lnTo>
                  <a:lnTo>
                    <a:pt x="1519227" y="947804"/>
                  </a:lnTo>
                  <a:lnTo>
                    <a:pt x="1496511" y="905806"/>
                  </a:lnTo>
                  <a:lnTo>
                    <a:pt x="1476886" y="861942"/>
                  </a:lnTo>
                  <a:lnTo>
                    <a:pt x="1460498" y="816352"/>
                  </a:lnTo>
                  <a:lnTo>
                    <a:pt x="1447496" y="769175"/>
                  </a:lnTo>
                  <a:lnTo>
                    <a:pt x="1438026" y="720549"/>
                  </a:lnTo>
                  <a:lnTo>
                    <a:pt x="1432236" y="670613"/>
                  </a:lnTo>
                  <a:lnTo>
                    <a:pt x="1430274" y="619505"/>
                  </a:lnTo>
                  <a:lnTo>
                    <a:pt x="1431772" y="579092"/>
                  </a:lnTo>
                  <a:lnTo>
                    <a:pt x="1436258" y="540130"/>
                  </a:lnTo>
                  <a:lnTo>
                    <a:pt x="1443722" y="501169"/>
                  </a:lnTo>
                  <a:lnTo>
                    <a:pt x="1454150" y="460755"/>
                  </a:lnTo>
                  <a:lnTo>
                    <a:pt x="651637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35823" y="4331207"/>
              <a:ext cx="784860" cy="788035"/>
            </a:xfrm>
            <a:custGeom>
              <a:avLst/>
              <a:gdLst/>
              <a:ahLst/>
              <a:cxnLst/>
              <a:rect l="l" t="t" r="r" b="b"/>
              <a:pathLst>
                <a:path w="784859" h="788035">
                  <a:moveTo>
                    <a:pt x="392429" y="0"/>
                  </a:moveTo>
                  <a:lnTo>
                    <a:pt x="343193" y="3069"/>
                  </a:lnTo>
                  <a:lnTo>
                    <a:pt x="295785" y="12033"/>
                  </a:lnTo>
                  <a:lnTo>
                    <a:pt x="250572" y="26520"/>
                  </a:lnTo>
                  <a:lnTo>
                    <a:pt x="207921" y="46162"/>
                  </a:lnTo>
                  <a:lnTo>
                    <a:pt x="168201" y="70589"/>
                  </a:lnTo>
                  <a:lnTo>
                    <a:pt x="131779" y="99433"/>
                  </a:lnTo>
                  <a:lnTo>
                    <a:pt x="99021" y="132323"/>
                  </a:lnTo>
                  <a:lnTo>
                    <a:pt x="70295" y="168889"/>
                  </a:lnTo>
                  <a:lnTo>
                    <a:pt x="45968" y="208764"/>
                  </a:lnTo>
                  <a:lnTo>
                    <a:pt x="26408" y="251577"/>
                  </a:lnTo>
                  <a:lnTo>
                    <a:pt x="11981" y="296960"/>
                  </a:lnTo>
                  <a:lnTo>
                    <a:pt x="3056" y="344541"/>
                  </a:lnTo>
                  <a:lnTo>
                    <a:pt x="0" y="393953"/>
                  </a:lnTo>
                  <a:lnTo>
                    <a:pt x="3056" y="443366"/>
                  </a:lnTo>
                  <a:lnTo>
                    <a:pt x="11981" y="490947"/>
                  </a:lnTo>
                  <a:lnTo>
                    <a:pt x="26408" y="536330"/>
                  </a:lnTo>
                  <a:lnTo>
                    <a:pt x="45968" y="579143"/>
                  </a:lnTo>
                  <a:lnTo>
                    <a:pt x="70295" y="619018"/>
                  </a:lnTo>
                  <a:lnTo>
                    <a:pt x="99021" y="655584"/>
                  </a:lnTo>
                  <a:lnTo>
                    <a:pt x="131779" y="688474"/>
                  </a:lnTo>
                  <a:lnTo>
                    <a:pt x="168201" y="717318"/>
                  </a:lnTo>
                  <a:lnTo>
                    <a:pt x="207921" y="741745"/>
                  </a:lnTo>
                  <a:lnTo>
                    <a:pt x="250572" y="761387"/>
                  </a:lnTo>
                  <a:lnTo>
                    <a:pt x="295785" y="775874"/>
                  </a:lnTo>
                  <a:lnTo>
                    <a:pt x="343193" y="784838"/>
                  </a:lnTo>
                  <a:lnTo>
                    <a:pt x="392429" y="787907"/>
                  </a:lnTo>
                  <a:lnTo>
                    <a:pt x="441666" y="784838"/>
                  </a:lnTo>
                  <a:lnTo>
                    <a:pt x="489074" y="775874"/>
                  </a:lnTo>
                  <a:lnTo>
                    <a:pt x="534287" y="761387"/>
                  </a:lnTo>
                  <a:lnTo>
                    <a:pt x="576938" y="741745"/>
                  </a:lnTo>
                  <a:lnTo>
                    <a:pt x="616658" y="717318"/>
                  </a:lnTo>
                  <a:lnTo>
                    <a:pt x="653080" y="688474"/>
                  </a:lnTo>
                  <a:lnTo>
                    <a:pt x="685838" y="655584"/>
                  </a:lnTo>
                  <a:lnTo>
                    <a:pt x="714564" y="619018"/>
                  </a:lnTo>
                  <a:lnTo>
                    <a:pt x="738891" y="579143"/>
                  </a:lnTo>
                  <a:lnTo>
                    <a:pt x="758451" y="536330"/>
                  </a:lnTo>
                  <a:lnTo>
                    <a:pt x="772878" y="490947"/>
                  </a:lnTo>
                  <a:lnTo>
                    <a:pt x="781803" y="443366"/>
                  </a:lnTo>
                  <a:lnTo>
                    <a:pt x="784859" y="393953"/>
                  </a:lnTo>
                  <a:lnTo>
                    <a:pt x="781803" y="344541"/>
                  </a:lnTo>
                  <a:lnTo>
                    <a:pt x="772878" y="296960"/>
                  </a:lnTo>
                  <a:lnTo>
                    <a:pt x="758451" y="251577"/>
                  </a:lnTo>
                  <a:lnTo>
                    <a:pt x="738891" y="208764"/>
                  </a:lnTo>
                  <a:lnTo>
                    <a:pt x="714564" y="168889"/>
                  </a:lnTo>
                  <a:lnTo>
                    <a:pt x="685838" y="132323"/>
                  </a:lnTo>
                  <a:lnTo>
                    <a:pt x="653080" y="99433"/>
                  </a:lnTo>
                  <a:lnTo>
                    <a:pt x="616658" y="70589"/>
                  </a:lnTo>
                  <a:lnTo>
                    <a:pt x="576938" y="46162"/>
                  </a:lnTo>
                  <a:lnTo>
                    <a:pt x="534287" y="26520"/>
                  </a:lnTo>
                  <a:lnTo>
                    <a:pt x="489074" y="12033"/>
                  </a:lnTo>
                  <a:lnTo>
                    <a:pt x="441666" y="3069"/>
                  </a:lnTo>
                  <a:lnTo>
                    <a:pt x="3924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35823" y="6550151"/>
              <a:ext cx="784860" cy="784860"/>
            </a:xfrm>
            <a:custGeom>
              <a:avLst/>
              <a:gdLst/>
              <a:ahLst/>
              <a:cxnLst/>
              <a:rect l="l" t="t" r="r" b="b"/>
              <a:pathLst>
                <a:path w="784859" h="784859">
                  <a:moveTo>
                    <a:pt x="392429" y="0"/>
                  </a:moveTo>
                  <a:lnTo>
                    <a:pt x="343193" y="3056"/>
                  </a:lnTo>
                  <a:lnTo>
                    <a:pt x="295785" y="11981"/>
                  </a:lnTo>
                  <a:lnTo>
                    <a:pt x="250572" y="26408"/>
                  </a:lnTo>
                  <a:lnTo>
                    <a:pt x="207921" y="45968"/>
                  </a:lnTo>
                  <a:lnTo>
                    <a:pt x="168201" y="70295"/>
                  </a:lnTo>
                  <a:lnTo>
                    <a:pt x="131779" y="99021"/>
                  </a:lnTo>
                  <a:lnTo>
                    <a:pt x="99021" y="131779"/>
                  </a:lnTo>
                  <a:lnTo>
                    <a:pt x="70295" y="168201"/>
                  </a:lnTo>
                  <a:lnTo>
                    <a:pt x="45968" y="207921"/>
                  </a:lnTo>
                  <a:lnTo>
                    <a:pt x="26408" y="250572"/>
                  </a:lnTo>
                  <a:lnTo>
                    <a:pt x="11981" y="295785"/>
                  </a:lnTo>
                  <a:lnTo>
                    <a:pt x="3056" y="343193"/>
                  </a:lnTo>
                  <a:lnTo>
                    <a:pt x="0" y="392430"/>
                  </a:lnTo>
                  <a:lnTo>
                    <a:pt x="3056" y="441666"/>
                  </a:lnTo>
                  <a:lnTo>
                    <a:pt x="11981" y="489074"/>
                  </a:lnTo>
                  <a:lnTo>
                    <a:pt x="26408" y="534287"/>
                  </a:lnTo>
                  <a:lnTo>
                    <a:pt x="45968" y="576938"/>
                  </a:lnTo>
                  <a:lnTo>
                    <a:pt x="70295" y="616658"/>
                  </a:lnTo>
                  <a:lnTo>
                    <a:pt x="99021" y="653080"/>
                  </a:lnTo>
                  <a:lnTo>
                    <a:pt x="131779" y="685838"/>
                  </a:lnTo>
                  <a:lnTo>
                    <a:pt x="168201" y="714564"/>
                  </a:lnTo>
                  <a:lnTo>
                    <a:pt x="207921" y="738891"/>
                  </a:lnTo>
                  <a:lnTo>
                    <a:pt x="250572" y="758451"/>
                  </a:lnTo>
                  <a:lnTo>
                    <a:pt x="295785" y="772878"/>
                  </a:lnTo>
                  <a:lnTo>
                    <a:pt x="343193" y="781803"/>
                  </a:lnTo>
                  <a:lnTo>
                    <a:pt x="392429" y="784860"/>
                  </a:lnTo>
                  <a:lnTo>
                    <a:pt x="441666" y="781803"/>
                  </a:lnTo>
                  <a:lnTo>
                    <a:pt x="489074" y="772878"/>
                  </a:lnTo>
                  <a:lnTo>
                    <a:pt x="534287" y="758451"/>
                  </a:lnTo>
                  <a:lnTo>
                    <a:pt x="576938" y="738891"/>
                  </a:lnTo>
                  <a:lnTo>
                    <a:pt x="616658" y="714564"/>
                  </a:lnTo>
                  <a:lnTo>
                    <a:pt x="653080" y="685838"/>
                  </a:lnTo>
                  <a:lnTo>
                    <a:pt x="685838" y="653080"/>
                  </a:lnTo>
                  <a:lnTo>
                    <a:pt x="714564" y="616658"/>
                  </a:lnTo>
                  <a:lnTo>
                    <a:pt x="738891" y="576938"/>
                  </a:lnTo>
                  <a:lnTo>
                    <a:pt x="758451" y="534287"/>
                  </a:lnTo>
                  <a:lnTo>
                    <a:pt x="772878" y="489074"/>
                  </a:lnTo>
                  <a:lnTo>
                    <a:pt x="781803" y="441666"/>
                  </a:lnTo>
                  <a:lnTo>
                    <a:pt x="784859" y="392430"/>
                  </a:lnTo>
                  <a:lnTo>
                    <a:pt x="781803" y="343193"/>
                  </a:lnTo>
                  <a:lnTo>
                    <a:pt x="772878" y="295785"/>
                  </a:lnTo>
                  <a:lnTo>
                    <a:pt x="758451" y="250572"/>
                  </a:lnTo>
                  <a:lnTo>
                    <a:pt x="738891" y="207921"/>
                  </a:lnTo>
                  <a:lnTo>
                    <a:pt x="714564" y="168201"/>
                  </a:lnTo>
                  <a:lnTo>
                    <a:pt x="685838" y="131779"/>
                  </a:lnTo>
                  <a:lnTo>
                    <a:pt x="653080" y="99021"/>
                  </a:lnTo>
                  <a:lnTo>
                    <a:pt x="616658" y="70295"/>
                  </a:lnTo>
                  <a:lnTo>
                    <a:pt x="576938" y="45968"/>
                  </a:lnTo>
                  <a:lnTo>
                    <a:pt x="534287" y="26408"/>
                  </a:lnTo>
                  <a:lnTo>
                    <a:pt x="489074" y="11981"/>
                  </a:lnTo>
                  <a:lnTo>
                    <a:pt x="441666" y="3056"/>
                  </a:lnTo>
                  <a:lnTo>
                    <a:pt x="392429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75319" y="4102607"/>
              <a:ext cx="1922145" cy="2661285"/>
            </a:xfrm>
            <a:custGeom>
              <a:avLst/>
              <a:gdLst/>
              <a:ahLst/>
              <a:cxnLst/>
              <a:rect l="l" t="t" r="r" b="b"/>
              <a:pathLst>
                <a:path w="1922145" h="2661284">
                  <a:moveTo>
                    <a:pt x="1270634" y="0"/>
                  </a:moveTo>
                  <a:lnTo>
                    <a:pt x="476503" y="460755"/>
                  </a:lnTo>
                  <a:lnTo>
                    <a:pt x="485681" y="501169"/>
                  </a:lnTo>
                  <a:lnTo>
                    <a:pt x="490394" y="540130"/>
                  </a:lnTo>
                  <a:lnTo>
                    <a:pt x="492130" y="579092"/>
                  </a:lnTo>
                  <a:lnTo>
                    <a:pt x="492378" y="619505"/>
                  </a:lnTo>
                  <a:lnTo>
                    <a:pt x="490488" y="670613"/>
                  </a:lnTo>
                  <a:lnTo>
                    <a:pt x="484905" y="720549"/>
                  </a:lnTo>
                  <a:lnTo>
                    <a:pt x="475759" y="769175"/>
                  </a:lnTo>
                  <a:lnTo>
                    <a:pt x="463181" y="816352"/>
                  </a:lnTo>
                  <a:lnTo>
                    <a:pt x="447302" y="861942"/>
                  </a:lnTo>
                  <a:lnTo>
                    <a:pt x="428253" y="905806"/>
                  </a:lnTo>
                  <a:lnTo>
                    <a:pt x="406165" y="947804"/>
                  </a:lnTo>
                  <a:lnTo>
                    <a:pt x="381168" y="987799"/>
                  </a:lnTo>
                  <a:lnTo>
                    <a:pt x="353393" y="1025651"/>
                  </a:lnTo>
                  <a:lnTo>
                    <a:pt x="322971" y="1061222"/>
                  </a:lnTo>
                  <a:lnTo>
                    <a:pt x="290033" y="1094373"/>
                  </a:lnTo>
                  <a:lnTo>
                    <a:pt x="254710" y="1124965"/>
                  </a:lnTo>
                  <a:lnTo>
                    <a:pt x="217132" y="1152860"/>
                  </a:lnTo>
                  <a:lnTo>
                    <a:pt x="177430" y="1177918"/>
                  </a:lnTo>
                  <a:lnTo>
                    <a:pt x="135735" y="1200001"/>
                  </a:lnTo>
                  <a:lnTo>
                    <a:pt x="92178" y="1218971"/>
                  </a:lnTo>
                  <a:lnTo>
                    <a:pt x="46889" y="1234687"/>
                  </a:lnTo>
                  <a:lnTo>
                    <a:pt x="0" y="1247013"/>
                  </a:lnTo>
                  <a:lnTo>
                    <a:pt x="0" y="2208148"/>
                  </a:lnTo>
                  <a:lnTo>
                    <a:pt x="47014" y="2221866"/>
                  </a:lnTo>
                  <a:lnTo>
                    <a:pt x="92639" y="2239073"/>
                  </a:lnTo>
                  <a:lnTo>
                    <a:pt x="136699" y="2259615"/>
                  </a:lnTo>
                  <a:lnTo>
                    <a:pt x="179022" y="2283334"/>
                  </a:lnTo>
                  <a:lnTo>
                    <a:pt x="219434" y="2310075"/>
                  </a:lnTo>
                  <a:lnTo>
                    <a:pt x="257761" y="2339680"/>
                  </a:lnTo>
                  <a:lnTo>
                    <a:pt x="293830" y="2371994"/>
                  </a:lnTo>
                  <a:lnTo>
                    <a:pt x="327467" y="2406861"/>
                  </a:lnTo>
                  <a:lnTo>
                    <a:pt x="358499" y="2444123"/>
                  </a:lnTo>
                  <a:lnTo>
                    <a:pt x="386752" y="2483626"/>
                  </a:lnTo>
                  <a:lnTo>
                    <a:pt x="412052" y="2525211"/>
                  </a:lnTo>
                  <a:lnTo>
                    <a:pt x="434226" y="2568723"/>
                  </a:lnTo>
                  <a:lnTo>
                    <a:pt x="453101" y="2614006"/>
                  </a:lnTo>
                  <a:lnTo>
                    <a:pt x="468502" y="2660904"/>
                  </a:lnTo>
                  <a:lnTo>
                    <a:pt x="514186" y="2645666"/>
                  </a:lnTo>
                  <a:lnTo>
                    <a:pt x="559399" y="2629419"/>
                  </a:lnTo>
                  <a:lnTo>
                    <a:pt x="604127" y="2612174"/>
                  </a:lnTo>
                  <a:lnTo>
                    <a:pt x="648358" y="2593947"/>
                  </a:lnTo>
                  <a:lnTo>
                    <a:pt x="692077" y="2574750"/>
                  </a:lnTo>
                  <a:lnTo>
                    <a:pt x="735271" y="2554598"/>
                  </a:lnTo>
                  <a:lnTo>
                    <a:pt x="777925" y="2533504"/>
                  </a:lnTo>
                  <a:lnTo>
                    <a:pt x="820027" y="2511483"/>
                  </a:lnTo>
                  <a:lnTo>
                    <a:pt x="861561" y="2488547"/>
                  </a:lnTo>
                  <a:lnTo>
                    <a:pt x="902516" y="2464711"/>
                  </a:lnTo>
                  <a:lnTo>
                    <a:pt x="942876" y="2439988"/>
                  </a:lnTo>
                  <a:lnTo>
                    <a:pt x="982628" y="2414392"/>
                  </a:lnTo>
                  <a:lnTo>
                    <a:pt x="1021759" y="2387936"/>
                  </a:lnTo>
                  <a:lnTo>
                    <a:pt x="1060254" y="2360636"/>
                  </a:lnTo>
                  <a:lnTo>
                    <a:pt x="1098100" y="2332504"/>
                  </a:lnTo>
                  <a:lnTo>
                    <a:pt x="1135283" y="2303553"/>
                  </a:lnTo>
                  <a:lnTo>
                    <a:pt x="1171789" y="2273799"/>
                  </a:lnTo>
                  <a:lnTo>
                    <a:pt x="1207605" y="2243254"/>
                  </a:lnTo>
                  <a:lnTo>
                    <a:pt x="1242717" y="2211933"/>
                  </a:lnTo>
                  <a:lnTo>
                    <a:pt x="1277110" y="2179848"/>
                  </a:lnTo>
                  <a:lnTo>
                    <a:pt x="1310772" y="2147015"/>
                  </a:lnTo>
                  <a:lnTo>
                    <a:pt x="1343689" y="2113446"/>
                  </a:lnTo>
                  <a:lnTo>
                    <a:pt x="1375846" y="2079156"/>
                  </a:lnTo>
                  <a:lnTo>
                    <a:pt x="1407231" y="2044157"/>
                  </a:lnTo>
                  <a:lnTo>
                    <a:pt x="1437829" y="2008465"/>
                  </a:lnTo>
                  <a:lnTo>
                    <a:pt x="1467626" y="1972092"/>
                  </a:lnTo>
                  <a:lnTo>
                    <a:pt x="1496609" y="1935052"/>
                  </a:lnTo>
                  <a:lnTo>
                    <a:pt x="1524765" y="1897360"/>
                  </a:lnTo>
                  <a:lnTo>
                    <a:pt x="1552078" y="1859028"/>
                  </a:lnTo>
                  <a:lnTo>
                    <a:pt x="1578537" y="1820071"/>
                  </a:lnTo>
                  <a:lnTo>
                    <a:pt x="1604126" y="1780503"/>
                  </a:lnTo>
                  <a:lnTo>
                    <a:pt x="1628832" y="1740336"/>
                  </a:lnTo>
                  <a:lnTo>
                    <a:pt x="1652641" y="1699586"/>
                  </a:lnTo>
                  <a:lnTo>
                    <a:pt x="1675540" y="1658265"/>
                  </a:lnTo>
                  <a:lnTo>
                    <a:pt x="1697515" y="1616387"/>
                  </a:lnTo>
                  <a:lnTo>
                    <a:pt x="1718552" y="1573967"/>
                  </a:lnTo>
                  <a:lnTo>
                    <a:pt x="1738638" y="1531018"/>
                  </a:lnTo>
                  <a:lnTo>
                    <a:pt x="1757757" y="1487553"/>
                  </a:lnTo>
                  <a:lnTo>
                    <a:pt x="1775898" y="1443586"/>
                  </a:lnTo>
                  <a:lnTo>
                    <a:pt x="1793046" y="1399132"/>
                  </a:lnTo>
                  <a:lnTo>
                    <a:pt x="1809187" y="1354204"/>
                  </a:lnTo>
                  <a:lnTo>
                    <a:pt x="1824308" y="1308815"/>
                  </a:lnTo>
                  <a:lnTo>
                    <a:pt x="1838394" y="1262980"/>
                  </a:lnTo>
                  <a:lnTo>
                    <a:pt x="1851433" y="1216712"/>
                  </a:lnTo>
                  <a:lnTo>
                    <a:pt x="1863410" y="1170025"/>
                  </a:lnTo>
                  <a:lnTo>
                    <a:pt x="1874311" y="1122933"/>
                  </a:lnTo>
                  <a:lnTo>
                    <a:pt x="1884124" y="1075449"/>
                  </a:lnTo>
                  <a:lnTo>
                    <a:pt x="1892833" y="1027587"/>
                  </a:lnTo>
                  <a:lnTo>
                    <a:pt x="1900426" y="979362"/>
                  </a:lnTo>
                  <a:lnTo>
                    <a:pt x="1906889" y="930786"/>
                  </a:lnTo>
                  <a:lnTo>
                    <a:pt x="1912207" y="881873"/>
                  </a:lnTo>
                  <a:lnTo>
                    <a:pt x="1916367" y="832638"/>
                  </a:lnTo>
                  <a:lnTo>
                    <a:pt x="1919356" y="783093"/>
                  </a:lnTo>
                  <a:lnTo>
                    <a:pt x="1921159" y="733254"/>
                  </a:lnTo>
                  <a:lnTo>
                    <a:pt x="1921763" y="683132"/>
                  </a:lnTo>
                  <a:lnTo>
                    <a:pt x="1921063" y="633081"/>
                  </a:lnTo>
                  <a:lnTo>
                    <a:pt x="1919026" y="583083"/>
                  </a:lnTo>
                  <a:lnTo>
                    <a:pt x="1915749" y="533186"/>
                  </a:lnTo>
                  <a:lnTo>
                    <a:pt x="1911327" y="483436"/>
                  </a:lnTo>
                  <a:lnTo>
                    <a:pt x="1905857" y="433879"/>
                  </a:lnTo>
                  <a:lnTo>
                    <a:pt x="1899434" y="384563"/>
                  </a:lnTo>
                  <a:lnTo>
                    <a:pt x="1892154" y="335533"/>
                  </a:lnTo>
                  <a:lnTo>
                    <a:pt x="1884115" y="286836"/>
                  </a:lnTo>
                  <a:lnTo>
                    <a:pt x="1875410" y="238518"/>
                  </a:lnTo>
                  <a:lnTo>
                    <a:pt x="1866137" y="190626"/>
                  </a:lnTo>
                  <a:lnTo>
                    <a:pt x="1836275" y="196482"/>
                  </a:lnTo>
                  <a:lnTo>
                    <a:pt x="1805638" y="201564"/>
                  </a:lnTo>
                  <a:lnTo>
                    <a:pt x="1773501" y="205146"/>
                  </a:lnTo>
                  <a:lnTo>
                    <a:pt x="1739137" y="206501"/>
                  </a:lnTo>
                  <a:lnTo>
                    <a:pt x="1691523" y="204557"/>
                  </a:lnTo>
                  <a:lnTo>
                    <a:pt x="1644164" y="198820"/>
                  </a:lnTo>
                  <a:lnTo>
                    <a:pt x="1597310" y="189431"/>
                  </a:lnTo>
                  <a:lnTo>
                    <a:pt x="1551212" y="176534"/>
                  </a:lnTo>
                  <a:lnTo>
                    <a:pt x="1506118" y="160272"/>
                  </a:lnTo>
                  <a:lnTo>
                    <a:pt x="1462279" y="140786"/>
                  </a:lnTo>
                  <a:lnTo>
                    <a:pt x="1419944" y="118220"/>
                  </a:lnTo>
                  <a:lnTo>
                    <a:pt x="1379362" y="92716"/>
                  </a:lnTo>
                  <a:lnTo>
                    <a:pt x="1340784" y="64416"/>
                  </a:lnTo>
                  <a:lnTo>
                    <a:pt x="1304458" y="33463"/>
                  </a:lnTo>
                  <a:lnTo>
                    <a:pt x="127063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43727" y="2711195"/>
              <a:ext cx="3678554" cy="1590040"/>
            </a:xfrm>
            <a:custGeom>
              <a:avLst/>
              <a:gdLst/>
              <a:ahLst/>
              <a:cxnLst/>
              <a:rect l="l" t="t" r="r" b="b"/>
              <a:pathLst>
                <a:path w="3678554" h="1590039">
                  <a:moveTo>
                    <a:pt x="781900" y="953604"/>
                  </a:moveTo>
                  <a:lnTo>
                    <a:pt x="779665" y="902398"/>
                  </a:lnTo>
                  <a:lnTo>
                    <a:pt x="771067" y="850773"/>
                  </a:lnTo>
                  <a:lnTo>
                    <a:pt x="752640" y="801014"/>
                  </a:lnTo>
                  <a:lnTo>
                    <a:pt x="729157" y="755243"/>
                  </a:lnTo>
                  <a:lnTo>
                    <a:pt x="700811" y="713447"/>
                  </a:lnTo>
                  <a:lnTo>
                    <a:pt x="667854" y="675640"/>
                  </a:lnTo>
                  <a:lnTo>
                    <a:pt x="630491" y="641832"/>
                  </a:lnTo>
                  <a:lnTo>
                    <a:pt x="588949" y="612013"/>
                  </a:lnTo>
                  <a:lnTo>
                    <a:pt x="541286" y="589864"/>
                  </a:lnTo>
                  <a:lnTo>
                    <a:pt x="492899" y="572185"/>
                  </a:lnTo>
                  <a:lnTo>
                    <a:pt x="443026" y="560489"/>
                  </a:lnTo>
                  <a:lnTo>
                    <a:pt x="390956" y="556260"/>
                  </a:lnTo>
                  <a:lnTo>
                    <a:pt x="340588" y="559917"/>
                  </a:lnTo>
                  <a:lnTo>
                    <a:pt x="290969" y="570572"/>
                  </a:lnTo>
                  <a:lnTo>
                    <a:pt x="242849" y="587756"/>
                  </a:lnTo>
                  <a:lnTo>
                    <a:pt x="196938" y="610997"/>
                  </a:lnTo>
                  <a:lnTo>
                    <a:pt x="154012" y="639851"/>
                  </a:lnTo>
                  <a:lnTo>
                    <a:pt x="114795" y="673811"/>
                  </a:lnTo>
                  <a:lnTo>
                    <a:pt x="80022" y="712444"/>
                  </a:lnTo>
                  <a:lnTo>
                    <a:pt x="50469" y="755269"/>
                  </a:lnTo>
                  <a:lnTo>
                    <a:pt x="29387" y="803643"/>
                  </a:lnTo>
                  <a:lnTo>
                    <a:pt x="13804" y="853122"/>
                  </a:lnTo>
                  <a:lnTo>
                    <a:pt x="3937" y="903465"/>
                  </a:lnTo>
                  <a:lnTo>
                    <a:pt x="0" y="954481"/>
                  </a:lnTo>
                  <a:lnTo>
                    <a:pt x="2235" y="1005954"/>
                  </a:lnTo>
                  <a:lnTo>
                    <a:pt x="10845" y="1057656"/>
                  </a:lnTo>
                  <a:lnTo>
                    <a:pt x="29260" y="1104595"/>
                  </a:lnTo>
                  <a:lnTo>
                    <a:pt x="52755" y="1149324"/>
                  </a:lnTo>
                  <a:lnTo>
                    <a:pt x="81089" y="1190942"/>
                  </a:lnTo>
                  <a:lnTo>
                    <a:pt x="114046" y="1228598"/>
                  </a:lnTo>
                  <a:lnTo>
                    <a:pt x="151409" y="1261376"/>
                  </a:lnTo>
                  <a:lnTo>
                    <a:pt x="192963" y="1288415"/>
                  </a:lnTo>
                  <a:lnTo>
                    <a:pt x="240614" y="1313954"/>
                  </a:lnTo>
                  <a:lnTo>
                    <a:pt x="289001" y="1331252"/>
                  </a:lnTo>
                  <a:lnTo>
                    <a:pt x="338874" y="1341069"/>
                  </a:lnTo>
                  <a:lnTo>
                    <a:pt x="390956" y="1344168"/>
                  </a:lnTo>
                  <a:lnTo>
                    <a:pt x="437807" y="1341539"/>
                  </a:lnTo>
                  <a:lnTo>
                    <a:pt x="483171" y="1333741"/>
                  </a:lnTo>
                  <a:lnTo>
                    <a:pt x="526719" y="1320888"/>
                  </a:lnTo>
                  <a:lnTo>
                    <a:pt x="568121" y="1303121"/>
                  </a:lnTo>
                  <a:lnTo>
                    <a:pt x="607047" y="1280579"/>
                  </a:lnTo>
                  <a:lnTo>
                    <a:pt x="643166" y="1253375"/>
                  </a:lnTo>
                  <a:lnTo>
                    <a:pt x="676148" y="1221651"/>
                  </a:lnTo>
                  <a:lnTo>
                    <a:pt x="705688" y="1185545"/>
                  </a:lnTo>
                  <a:lnTo>
                    <a:pt x="731443" y="1145159"/>
                  </a:lnTo>
                  <a:lnTo>
                    <a:pt x="752513" y="1100150"/>
                  </a:lnTo>
                  <a:lnTo>
                    <a:pt x="768096" y="1052931"/>
                  </a:lnTo>
                  <a:lnTo>
                    <a:pt x="777963" y="1003922"/>
                  </a:lnTo>
                  <a:lnTo>
                    <a:pt x="781900" y="953604"/>
                  </a:lnTo>
                  <a:close/>
                </a:path>
                <a:path w="3678554" h="1590039">
                  <a:moveTo>
                    <a:pt x="3678224" y="540385"/>
                  </a:moveTo>
                  <a:lnTo>
                    <a:pt x="3641750" y="508495"/>
                  </a:lnTo>
                  <a:lnTo>
                    <a:pt x="3604603" y="477405"/>
                  </a:lnTo>
                  <a:lnTo>
                    <a:pt x="3566782" y="447141"/>
                  </a:lnTo>
                  <a:lnTo>
                    <a:pt x="3528301" y="417715"/>
                  </a:lnTo>
                  <a:lnTo>
                    <a:pt x="3489172" y="389153"/>
                  </a:lnTo>
                  <a:lnTo>
                    <a:pt x="3449409" y="361454"/>
                  </a:lnTo>
                  <a:lnTo>
                    <a:pt x="3409010" y="334657"/>
                  </a:lnTo>
                  <a:lnTo>
                    <a:pt x="3368002" y="308762"/>
                  </a:lnTo>
                  <a:lnTo>
                    <a:pt x="3326384" y="283794"/>
                  </a:lnTo>
                  <a:lnTo>
                    <a:pt x="3284182" y="259753"/>
                  </a:lnTo>
                  <a:lnTo>
                    <a:pt x="3241383" y="236677"/>
                  </a:lnTo>
                  <a:lnTo>
                    <a:pt x="3198025" y="214566"/>
                  </a:lnTo>
                  <a:lnTo>
                    <a:pt x="3154108" y="193433"/>
                  </a:lnTo>
                  <a:lnTo>
                    <a:pt x="3109645" y="173316"/>
                  </a:lnTo>
                  <a:lnTo>
                    <a:pt x="3064637" y="154203"/>
                  </a:lnTo>
                  <a:lnTo>
                    <a:pt x="3019107" y="136131"/>
                  </a:lnTo>
                  <a:lnTo>
                    <a:pt x="2973057" y="119113"/>
                  </a:lnTo>
                  <a:lnTo>
                    <a:pt x="2926499" y="103149"/>
                  </a:lnTo>
                  <a:lnTo>
                    <a:pt x="2879458" y="88277"/>
                  </a:lnTo>
                  <a:lnTo>
                    <a:pt x="2831935" y="74510"/>
                  </a:lnTo>
                  <a:lnTo>
                    <a:pt x="2783941" y="61836"/>
                  </a:lnTo>
                  <a:lnTo>
                    <a:pt x="2735491" y="50304"/>
                  </a:lnTo>
                  <a:lnTo>
                    <a:pt x="2686583" y="39928"/>
                  </a:lnTo>
                  <a:lnTo>
                    <a:pt x="2637244" y="30695"/>
                  </a:lnTo>
                  <a:lnTo>
                    <a:pt x="2587485" y="22656"/>
                  </a:lnTo>
                  <a:lnTo>
                    <a:pt x="2537307" y="15798"/>
                  </a:lnTo>
                  <a:lnTo>
                    <a:pt x="2486723" y="10160"/>
                  </a:lnTo>
                  <a:lnTo>
                    <a:pt x="2435745" y="5740"/>
                  </a:lnTo>
                  <a:lnTo>
                    <a:pt x="2384387" y="2565"/>
                  </a:lnTo>
                  <a:lnTo>
                    <a:pt x="2332672" y="647"/>
                  </a:lnTo>
                  <a:lnTo>
                    <a:pt x="2280589" y="0"/>
                  </a:lnTo>
                  <a:lnTo>
                    <a:pt x="2229218" y="647"/>
                  </a:lnTo>
                  <a:lnTo>
                    <a:pt x="2178113" y="2565"/>
                  </a:lnTo>
                  <a:lnTo>
                    <a:pt x="2127288" y="5740"/>
                  </a:lnTo>
                  <a:lnTo>
                    <a:pt x="2076767" y="10160"/>
                  </a:lnTo>
                  <a:lnTo>
                    <a:pt x="2026564" y="15798"/>
                  </a:lnTo>
                  <a:lnTo>
                    <a:pt x="1976704" y="22656"/>
                  </a:lnTo>
                  <a:lnTo>
                    <a:pt x="1927199" y="30695"/>
                  </a:lnTo>
                  <a:lnTo>
                    <a:pt x="1878050" y="39928"/>
                  </a:lnTo>
                  <a:lnTo>
                    <a:pt x="1829308" y="50304"/>
                  </a:lnTo>
                  <a:lnTo>
                    <a:pt x="1780959" y="61836"/>
                  </a:lnTo>
                  <a:lnTo>
                    <a:pt x="1733042" y="74510"/>
                  </a:lnTo>
                  <a:lnTo>
                    <a:pt x="1685569" y="88277"/>
                  </a:lnTo>
                  <a:lnTo>
                    <a:pt x="1638541" y="103149"/>
                  </a:lnTo>
                  <a:lnTo>
                    <a:pt x="1592008" y="119113"/>
                  </a:lnTo>
                  <a:lnTo>
                    <a:pt x="1545958" y="136131"/>
                  </a:lnTo>
                  <a:lnTo>
                    <a:pt x="1500416" y="154203"/>
                  </a:lnTo>
                  <a:lnTo>
                    <a:pt x="1455420" y="173316"/>
                  </a:lnTo>
                  <a:lnTo>
                    <a:pt x="1410957" y="193433"/>
                  </a:lnTo>
                  <a:lnTo>
                    <a:pt x="1367066" y="214566"/>
                  </a:lnTo>
                  <a:lnTo>
                    <a:pt x="1323759" y="236677"/>
                  </a:lnTo>
                  <a:lnTo>
                    <a:pt x="1281049" y="259753"/>
                  </a:lnTo>
                  <a:lnTo>
                    <a:pt x="1238948" y="283794"/>
                  </a:lnTo>
                  <a:lnTo>
                    <a:pt x="1197495" y="308762"/>
                  </a:lnTo>
                  <a:lnTo>
                    <a:pt x="1156690" y="334657"/>
                  </a:lnTo>
                  <a:lnTo>
                    <a:pt x="1116558" y="361454"/>
                  </a:lnTo>
                  <a:lnTo>
                    <a:pt x="1077112" y="389153"/>
                  </a:lnTo>
                  <a:lnTo>
                    <a:pt x="1038377" y="417715"/>
                  </a:lnTo>
                  <a:lnTo>
                    <a:pt x="1000353" y="447141"/>
                  </a:lnTo>
                  <a:lnTo>
                    <a:pt x="963079" y="477405"/>
                  </a:lnTo>
                  <a:lnTo>
                    <a:pt x="926566" y="508495"/>
                  </a:lnTo>
                  <a:lnTo>
                    <a:pt x="890828" y="540385"/>
                  </a:lnTo>
                  <a:lnTo>
                    <a:pt x="917333" y="576884"/>
                  </a:lnTo>
                  <a:lnTo>
                    <a:pt x="941412" y="614908"/>
                  </a:lnTo>
                  <a:lnTo>
                    <a:pt x="963282" y="654672"/>
                  </a:lnTo>
                  <a:lnTo>
                    <a:pt x="983145" y="696417"/>
                  </a:lnTo>
                  <a:lnTo>
                    <a:pt x="1001255" y="740371"/>
                  </a:lnTo>
                  <a:lnTo>
                    <a:pt x="1017828" y="786765"/>
                  </a:lnTo>
                  <a:lnTo>
                    <a:pt x="1026566" y="837857"/>
                  </a:lnTo>
                  <a:lnTo>
                    <a:pt x="1032256" y="888796"/>
                  </a:lnTo>
                  <a:lnTo>
                    <a:pt x="1034745" y="939469"/>
                  </a:lnTo>
                  <a:lnTo>
                    <a:pt x="1033894" y="989711"/>
                  </a:lnTo>
                  <a:lnTo>
                    <a:pt x="1029576" y="1039393"/>
                  </a:lnTo>
                  <a:lnTo>
                    <a:pt x="1021638" y="1088377"/>
                  </a:lnTo>
                  <a:lnTo>
                    <a:pt x="1009954" y="1136523"/>
                  </a:lnTo>
                  <a:lnTo>
                    <a:pt x="1796084" y="1589532"/>
                  </a:lnTo>
                  <a:lnTo>
                    <a:pt x="1829917" y="1553895"/>
                  </a:lnTo>
                  <a:lnTo>
                    <a:pt x="1866328" y="1520812"/>
                  </a:lnTo>
                  <a:lnTo>
                    <a:pt x="1905152" y="1490433"/>
                  </a:lnTo>
                  <a:lnTo>
                    <a:pt x="1946186" y="1462976"/>
                  </a:lnTo>
                  <a:lnTo>
                    <a:pt x="1989264" y="1438592"/>
                  </a:lnTo>
                  <a:lnTo>
                    <a:pt x="2034209" y="1417472"/>
                  </a:lnTo>
                  <a:lnTo>
                    <a:pt x="2080831" y="1399794"/>
                  </a:lnTo>
                  <a:lnTo>
                    <a:pt x="2128964" y="1385722"/>
                  </a:lnTo>
                  <a:lnTo>
                    <a:pt x="2178418" y="1375460"/>
                  </a:lnTo>
                  <a:lnTo>
                    <a:pt x="2229015" y="1369174"/>
                  </a:lnTo>
                  <a:lnTo>
                    <a:pt x="2280589" y="1367028"/>
                  </a:lnTo>
                  <a:lnTo>
                    <a:pt x="2334107" y="1369174"/>
                  </a:lnTo>
                  <a:lnTo>
                    <a:pt x="2386304" y="1375460"/>
                  </a:lnTo>
                  <a:lnTo>
                    <a:pt x="2437041" y="1385722"/>
                  </a:lnTo>
                  <a:lnTo>
                    <a:pt x="2486177" y="1399794"/>
                  </a:lnTo>
                  <a:lnTo>
                    <a:pt x="2533548" y="1417472"/>
                  </a:lnTo>
                  <a:lnTo>
                    <a:pt x="2579027" y="1438592"/>
                  </a:lnTo>
                  <a:lnTo>
                    <a:pt x="2622473" y="1462976"/>
                  </a:lnTo>
                  <a:lnTo>
                    <a:pt x="2663736" y="1490433"/>
                  </a:lnTo>
                  <a:lnTo>
                    <a:pt x="2702661" y="1520812"/>
                  </a:lnTo>
                  <a:lnTo>
                    <a:pt x="2739123" y="1553895"/>
                  </a:lnTo>
                  <a:lnTo>
                    <a:pt x="2772968" y="1589532"/>
                  </a:lnTo>
                  <a:lnTo>
                    <a:pt x="3559098" y="1136523"/>
                  </a:lnTo>
                  <a:lnTo>
                    <a:pt x="3544468" y="1088377"/>
                  </a:lnTo>
                  <a:lnTo>
                    <a:pt x="3534575" y="1039393"/>
                  </a:lnTo>
                  <a:lnTo>
                    <a:pt x="3529266" y="989711"/>
                  </a:lnTo>
                  <a:lnTo>
                    <a:pt x="3528415" y="939469"/>
                  </a:lnTo>
                  <a:lnTo>
                    <a:pt x="3531882" y="888796"/>
                  </a:lnTo>
                  <a:lnTo>
                    <a:pt x="3539528" y="837857"/>
                  </a:lnTo>
                  <a:lnTo>
                    <a:pt x="3551224" y="786765"/>
                  </a:lnTo>
                  <a:lnTo>
                    <a:pt x="3564458" y="740371"/>
                  </a:lnTo>
                  <a:lnTo>
                    <a:pt x="3580587" y="696417"/>
                  </a:lnTo>
                  <a:lnTo>
                    <a:pt x="3599815" y="654672"/>
                  </a:lnTo>
                  <a:lnTo>
                    <a:pt x="3622344" y="614908"/>
                  </a:lnTo>
                  <a:lnTo>
                    <a:pt x="3648418" y="576884"/>
                  </a:lnTo>
                  <a:lnTo>
                    <a:pt x="3678224" y="54038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4363" y="2906267"/>
              <a:ext cx="1139952" cy="10866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50223" y="4924044"/>
              <a:ext cx="1144524" cy="11445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99275" y="5042916"/>
              <a:ext cx="1051559" cy="86563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544682" y="3317240"/>
            <a:ext cx="251396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105" dirty="0">
                <a:solidFill>
                  <a:srgbClr val="3E3E3E"/>
                </a:solidFill>
                <a:latin typeface="Tahoma"/>
                <a:cs typeface="Tahoma"/>
              </a:rPr>
              <a:t>Help</a:t>
            </a:r>
            <a:r>
              <a:rPr sz="24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4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support </a:t>
            </a:r>
            <a:r>
              <a:rPr sz="2400" spc="-7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40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4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4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website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35655" y="3330702"/>
            <a:ext cx="2838450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spc="45" dirty="0">
                <a:solidFill>
                  <a:srgbClr val="3E3E3E"/>
                </a:solidFill>
                <a:latin typeface="Tahoma"/>
                <a:cs typeface="Tahoma"/>
              </a:rPr>
              <a:t>Teachin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g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400" spc="55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sistance</a:t>
            </a:r>
            <a:endParaRPr sz="2400">
              <a:latin typeface="Tahoma"/>
              <a:cs typeface="Tahoma"/>
            </a:endParaRPr>
          </a:p>
          <a:p>
            <a:pPr marR="6350" algn="r">
              <a:lnSpc>
                <a:spcPct val="100000"/>
              </a:lnSpc>
              <a:spcBef>
                <a:spcPts val="20"/>
              </a:spcBef>
            </a:pP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400" spc="114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Tahoma"/>
                <a:cs typeface="Tahoma"/>
              </a:rPr>
              <a:t>su</a:t>
            </a:r>
            <a:r>
              <a:rPr sz="2400" spc="125" dirty="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sz="2400" spc="145" dirty="0">
                <a:solidFill>
                  <a:srgbClr val="3E3E3E"/>
                </a:solidFill>
                <a:latin typeface="Tahoma"/>
                <a:cs typeface="Tahoma"/>
              </a:rPr>
              <a:t>po</a:t>
            </a:r>
            <a:r>
              <a:rPr sz="2400" spc="70" dirty="0">
                <a:solidFill>
                  <a:srgbClr val="3E3E3E"/>
                </a:solidFill>
                <a:latin typeface="Tahoma"/>
                <a:cs typeface="Tahoma"/>
              </a:rPr>
              <a:t>rt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69048" y="7525004"/>
            <a:ext cx="2414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Call</a:t>
            </a:r>
            <a:r>
              <a:rPr sz="24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400" spc="-1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Tahoma"/>
                <a:cs typeface="Tahoma"/>
              </a:rPr>
              <a:t>live</a:t>
            </a:r>
            <a:r>
              <a:rPr sz="24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chat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18909" y="3669284"/>
            <a:ext cx="3446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Deleting</a:t>
            </a:r>
            <a:r>
              <a:rPr spc="-75" dirty="0"/>
              <a:t> </a:t>
            </a:r>
            <a:r>
              <a:rPr spc="-20" dirty="0"/>
              <a:t>Files</a:t>
            </a:r>
            <a:r>
              <a:rPr spc="-65" dirty="0"/>
              <a:t> </a:t>
            </a:r>
            <a:r>
              <a:rPr spc="95" dirty="0"/>
              <a:t>in</a:t>
            </a:r>
            <a:r>
              <a:rPr spc="-85" dirty="0"/>
              <a:t> </a:t>
            </a:r>
            <a:r>
              <a:rPr spc="60" dirty="0"/>
              <a:t>Git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1642" y="306451"/>
            <a:ext cx="97891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</a:rPr>
              <a:t>Deleting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Files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from</a:t>
            </a:r>
            <a:r>
              <a:rPr spc="-40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Staging</a:t>
            </a:r>
            <a:r>
              <a:rPr spc="-40" dirty="0">
                <a:solidFill>
                  <a:srgbClr val="3E3E3E"/>
                </a:solidFill>
              </a:rPr>
              <a:t> </a:t>
            </a:r>
            <a:r>
              <a:rPr spc="75" dirty="0">
                <a:solidFill>
                  <a:srgbClr val="3E3E3E"/>
                </a:solidFill>
              </a:rPr>
              <a:t>Area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Working</a:t>
            </a:r>
            <a:r>
              <a:rPr spc="-1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Directory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3040" y="4655934"/>
            <a:ext cx="5120640" cy="1256030"/>
            <a:chOff x="1213040" y="4655934"/>
            <a:chExt cx="5120640" cy="12560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040" y="4655934"/>
              <a:ext cx="1255839" cy="12557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08353" y="4732782"/>
              <a:ext cx="5012690" cy="1043940"/>
            </a:xfrm>
            <a:custGeom>
              <a:avLst/>
              <a:gdLst/>
              <a:ahLst/>
              <a:cxnLst/>
              <a:rect l="l" t="t" r="r" b="b"/>
              <a:pathLst>
                <a:path w="5012690" h="1043939">
                  <a:moveTo>
                    <a:pt x="0" y="1043939"/>
                  </a:moveTo>
                  <a:lnTo>
                    <a:pt x="5012436" y="1043939"/>
                  </a:lnTo>
                  <a:lnTo>
                    <a:pt x="5012436" y="0"/>
                  </a:lnTo>
                  <a:lnTo>
                    <a:pt x="0" y="0"/>
                  </a:lnTo>
                  <a:lnTo>
                    <a:pt x="0" y="1043939"/>
                  </a:lnTo>
                  <a:close/>
                </a:path>
              </a:pathLst>
            </a:custGeom>
            <a:ln w="25400">
              <a:solidFill>
                <a:srgbClr val="F5F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63367" y="4732020"/>
              <a:ext cx="0" cy="1043940"/>
            </a:xfrm>
            <a:custGeom>
              <a:avLst/>
              <a:gdLst/>
              <a:ahLst/>
              <a:cxnLst/>
              <a:rect l="l" t="t" r="r" b="b"/>
              <a:pathLst>
                <a:path h="1043939">
                  <a:moveTo>
                    <a:pt x="0" y="0"/>
                  </a:moveTo>
                  <a:lnTo>
                    <a:pt x="0" y="1043939"/>
                  </a:lnTo>
                </a:path>
              </a:pathLst>
            </a:custGeom>
            <a:ln w="9525">
              <a:solidFill>
                <a:srgbClr val="F5F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68130" y="5071617"/>
            <a:ext cx="37401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146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$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status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6003" y="3521964"/>
            <a:ext cx="758952" cy="96164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2563367" y="3560064"/>
            <a:ext cx="0" cy="871855"/>
          </a:xfrm>
          <a:custGeom>
            <a:avLst/>
            <a:gdLst/>
            <a:ahLst/>
            <a:cxnLst/>
            <a:rect l="l" t="t" r="r" b="b"/>
            <a:pathLst>
              <a:path h="871854">
                <a:moveTo>
                  <a:pt x="0" y="0"/>
                </a:moveTo>
                <a:lnTo>
                  <a:pt x="0" y="871855"/>
                </a:lnTo>
              </a:path>
            </a:pathLst>
          </a:custGeom>
          <a:ln w="9525">
            <a:solidFill>
              <a:srgbClr val="A8D0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08353" y="3478529"/>
            <a:ext cx="13639800" cy="1043940"/>
          </a:xfrm>
          <a:prstGeom prst="rect">
            <a:avLst/>
          </a:prstGeom>
          <a:ln w="25400">
            <a:solidFill>
              <a:srgbClr val="0075C4"/>
            </a:solidFill>
          </a:ln>
        </p:spPr>
        <p:txBody>
          <a:bodyPr vert="horz" wrap="square" lIns="0" tIns="314325" rIns="0" bIns="0" rtlCol="0">
            <a:spAutoFit/>
          </a:bodyPr>
          <a:lstStyle/>
          <a:p>
            <a:pPr marL="1407160">
              <a:lnSpc>
                <a:spcPct val="100000"/>
              </a:lnSpc>
              <a:spcBef>
                <a:spcPts val="2475"/>
              </a:spcBef>
              <a:tabLst>
                <a:tab pos="6974205" algn="l"/>
                <a:tab pos="7484109" algn="l"/>
                <a:tab pos="8032750" algn="l"/>
              </a:tabLst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Delete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only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staging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area: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$	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	</a:t>
            </a:r>
            <a:r>
              <a:rPr sz="2200" b="1" spc="165" dirty="0">
                <a:solidFill>
                  <a:srgbClr val="3E3E3E"/>
                </a:solidFill>
                <a:latin typeface="Arial"/>
                <a:cs typeface="Arial"/>
              </a:rPr>
              <a:t>rm	</a:t>
            </a:r>
            <a:r>
              <a:rPr sz="2200" b="1" spc="5" dirty="0">
                <a:solidFill>
                  <a:srgbClr val="3E3E3E"/>
                </a:solidFill>
                <a:latin typeface="Arial"/>
                <a:cs typeface="Arial"/>
              </a:rPr>
              <a:t>--cached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&lt;filename&gt;</a:t>
            </a:r>
            <a:endParaRPr sz="220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295653" y="2266442"/>
          <a:ext cx="13641070" cy="10439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7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29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39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5F4F4"/>
                      </a:solidFill>
                      <a:prstDash val="solid"/>
                    </a:lnL>
                    <a:lnR w="9525">
                      <a:solidFill>
                        <a:srgbClr val="F5F4F4"/>
                      </a:solidFill>
                      <a:prstDash val="solid"/>
                    </a:lnR>
                    <a:lnT w="28575">
                      <a:solidFill>
                        <a:srgbClr val="F5F4F4"/>
                      </a:solidFill>
                      <a:prstDash val="solid"/>
                    </a:lnT>
                    <a:lnB w="28575">
                      <a:solidFill>
                        <a:srgbClr val="F5F4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255904">
                        <a:lnSpc>
                          <a:spcPct val="100000"/>
                        </a:lnSpc>
                        <a:tabLst>
                          <a:tab pos="1470660" algn="l"/>
                        </a:tabLst>
                      </a:pPr>
                      <a:r>
                        <a:rPr sz="2200" b="1" spc="25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sz="2200" b="1" spc="-35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55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git</a:t>
                      </a:r>
                      <a:r>
                        <a:rPr sz="2200" b="1" spc="-30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165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rm	</a:t>
                      </a:r>
                      <a:r>
                        <a:rPr sz="2200" b="1" spc="70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&lt;filename&gt;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F5F4F4"/>
                      </a:solidFill>
                      <a:prstDash val="solid"/>
                    </a:lnL>
                    <a:lnR w="28575">
                      <a:solidFill>
                        <a:srgbClr val="F5F4F4"/>
                      </a:solidFill>
                      <a:prstDash val="solid"/>
                    </a:lnR>
                    <a:lnT w="28575">
                      <a:solidFill>
                        <a:srgbClr val="F5F4F4"/>
                      </a:solidFill>
                      <a:prstDash val="solid"/>
                    </a:lnT>
                    <a:lnB w="28575">
                      <a:solidFill>
                        <a:srgbClr val="F5F4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3905">
                        <a:lnSpc>
                          <a:spcPct val="100000"/>
                        </a:lnSpc>
                        <a:spcBef>
                          <a:spcPts val="2655"/>
                        </a:spcBef>
                      </a:pPr>
                      <a:r>
                        <a:rPr sz="2200" spc="4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Deletes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2200" spc="-7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-5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file</a:t>
                      </a:r>
                      <a:r>
                        <a:rPr sz="2200" spc="-6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from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staging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4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area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1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working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directory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337185" marB="0">
                    <a:lnL w="28575">
                      <a:solidFill>
                        <a:srgbClr val="F5F4F4"/>
                      </a:solidFill>
                      <a:prstDash val="solid"/>
                    </a:lnL>
                    <a:lnR w="28575">
                      <a:solidFill>
                        <a:srgbClr val="F8DDBE"/>
                      </a:solidFill>
                      <a:prstDash val="solid"/>
                    </a:lnR>
                    <a:lnT w="28575">
                      <a:solidFill>
                        <a:srgbClr val="F8DDBE"/>
                      </a:solidFill>
                      <a:prstDash val="solid"/>
                    </a:lnT>
                    <a:lnB w="28575">
                      <a:solidFill>
                        <a:srgbClr val="F8DDBE"/>
                      </a:solidFill>
                      <a:prstDash val="solid"/>
                    </a:lnB>
                    <a:solidFill>
                      <a:srgbClr val="E9AE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3040" y="2201545"/>
            <a:ext cx="1255839" cy="1255776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2826257" y="6366509"/>
            <a:ext cx="10604500" cy="1251585"/>
          </a:xfrm>
          <a:custGeom>
            <a:avLst/>
            <a:gdLst/>
            <a:ahLst/>
            <a:cxnLst/>
            <a:rect l="l" t="t" r="r" b="b"/>
            <a:pathLst>
              <a:path w="10604500" h="1251584">
                <a:moveTo>
                  <a:pt x="0" y="1251203"/>
                </a:moveTo>
                <a:lnTo>
                  <a:pt x="10603992" y="1251203"/>
                </a:lnTo>
                <a:lnTo>
                  <a:pt x="10603992" y="0"/>
                </a:lnTo>
                <a:lnTo>
                  <a:pt x="0" y="0"/>
                </a:lnTo>
                <a:lnTo>
                  <a:pt x="0" y="1251203"/>
                </a:lnTo>
                <a:close/>
              </a:path>
            </a:pathLst>
          </a:custGeom>
          <a:ln w="28575">
            <a:solidFill>
              <a:srgbClr val="0A52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931158" y="6791325"/>
            <a:ext cx="83902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This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untracked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removed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staging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area.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22045" y="6132385"/>
            <a:ext cx="1812925" cy="466725"/>
          </a:xfrm>
          <a:prstGeom prst="rect">
            <a:avLst/>
          </a:prstGeom>
          <a:solidFill>
            <a:srgbClr val="0A5293"/>
          </a:solidFill>
        </p:spPr>
        <p:txBody>
          <a:bodyPr vert="horz" wrap="square" lIns="0" tIns="52069" rIns="0" bIns="0" rtlCol="0">
            <a:spAutoFit/>
          </a:bodyPr>
          <a:lstStyle/>
          <a:p>
            <a:pPr marL="523240">
              <a:lnSpc>
                <a:spcPct val="100000"/>
              </a:lnSpc>
              <a:spcBef>
                <a:spcPts val="409"/>
              </a:spcBef>
            </a:pPr>
            <a:r>
              <a:rPr sz="2200" b="1" spc="-25" dirty="0">
                <a:solidFill>
                  <a:srgbClr val="FFFFFF"/>
                </a:solidFill>
                <a:latin typeface="Arial"/>
                <a:cs typeface="Arial"/>
              </a:rPr>
              <a:t>NOTE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3300" y="306451"/>
            <a:ext cx="4086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>
                <a:solidFill>
                  <a:srgbClr val="3E3E3E"/>
                </a:solidFill>
              </a:rPr>
              <a:t>Restoring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100" dirty="0">
                <a:solidFill>
                  <a:srgbClr val="3E3E3E"/>
                </a:solidFill>
              </a:rPr>
              <a:t>Deleted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Files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55775" y="2147316"/>
            <a:ext cx="9832975" cy="2339340"/>
            <a:chOff x="1255775" y="2147316"/>
            <a:chExt cx="9832975" cy="23393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775" y="2147316"/>
              <a:ext cx="2506979" cy="23393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20767" y="2380488"/>
              <a:ext cx="6467855" cy="111861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621529" y="3796029"/>
            <a:ext cx="6466840" cy="523240"/>
          </a:xfrm>
          <a:prstGeom prst="rect">
            <a:avLst/>
          </a:prstGeom>
          <a:solidFill>
            <a:srgbClr val="F8DDBE"/>
          </a:solidFill>
        </p:spPr>
        <p:txBody>
          <a:bodyPr vert="horz" wrap="square" lIns="0" tIns="717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65"/>
              </a:spcBef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20767" y="5244084"/>
            <a:ext cx="1077467" cy="108203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290315" y="2368550"/>
            <a:ext cx="7810500" cy="1802764"/>
            <a:chOff x="3290315" y="2368550"/>
            <a:chExt cx="7810500" cy="1802764"/>
          </a:xfrm>
        </p:grpSpPr>
        <p:sp>
          <p:nvSpPr>
            <p:cNvPr id="10" name="object 10"/>
            <p:cNvSpPr/>
            <p:nvPr/>
          </p:nvSpPr>
          <p:spPr>
            <a:xfrm>
              <a:off x="3309365" y="4054601"/>
              <a:ext cx="1312545" cy="97790"/>
            </a:xfrm>
            <a:custGeom>
              <a:avLst/>
              <a:gdLst/>
              <a:ahLst/>
              <a:cxnLst/>
              <a:rect l="l" t="t" r="r" b="b"/>
              <a:pathLst>
                <a:path w="1312545" h="97789">
                  <a:moveTo>
                    <a:pt x="0" y="97536"/>
                  </a:moveTo>
                  <a:lnTo>
                    <a:pt x="1312164" y="97536"/>
                  </a:lnTo>
                  <a:lnTo>
                    <a:pt x="1312164" y="0"/>
                  </a:lnTo>
                  <a:lnTo>
                    <a:pt x="0" y="0"/>
                  </a:lnTo>
                  <a:lnTo>
                    <a:pt x="0" y="97536"/>
                  </a:lnTo>
                  <a:close/>
                </a:path>
              </a:pathLst>
            </a:custGeom>
            <a:ln w="38100">
              <a:solidFill>
                <a:srgbClr val="212A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21529" y="2381250"/>
              <a:ext cx="6466840" cy="1402080"/>
            </a:xfrm>
            <a:custGeom>
              <a:avLst/>
              <a:gdLst/>
              <a:ahLst/>
              <a:cxnLst/>
              <a:rect l="l" t="t" r="r" b="b"/>
              <a:pathLst>
                <a:path w="6466840" h="1402079">
                  <a:moveTo>
                    <a:pt x="0" y="1402079"/>
                  </a:moveTo>
                  <a:lnTo>
                    <a:pt x="6466332" y="1402079"/>
                  </a:lnTo>
                  <a:lnTo>
                    <a:pt x="6466332" y="0"/>
                  </a:lnTo>
                  <a:lnTo>
                    <a:pt x="0" y="0"/>
                  </a:lnTo>
                  <a:lnTo>
                    <a:pt x="0" y="1402079"/>
                  </a:lnTo>
                  <a:close/>
                </a:path>
              </a:pathLst>
            </a:custGeom>
            <a:ln w="25400">
              <a:solidFill>
                <a:srgbClr val="F8DD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21529" y="2625090"/>
              <a:ext cx="3134995" cy="548640"/>
            </a:xfrm>
            <a:custGeom>
              <a:avLst/>
              <a:gdLst/>
              <a:ahLst/>
              <a:cxnLst/>
              <a:rect l="l" t="t" r="r" b="b"/>
              <a:pathLst>
                <a:path w="3134995" h="548639">
                  <a:moveTo>
                    <a:pt x="0" y="297179"/>
                  </a:moveTo>
                  <a:lnTo>
                    <a:pt x="3101339" y="297179"/>
                  </a:lnTo>
                  <a:lnTo>
                    <a:pt x="3101339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  <a:path w="3134995" h="548639">
                  <a:moveTo>
                    <a:pt x="33528" y="548639"/>
                  </a:moveTo>
                  <a:lnTo>
                    <a:pt x="3134868" y="548639"/>
                  </a:lnTo>
                  <a:lnTo>
                    <a:pt x="3134868" y="251459"/>
                  </a:lnTo>
                  <a:lnTo>
                    <a:pt x="33528" y="251459"/>
                  </a:lnTo>
                  <a:lnTo>
                    <a:pt x="33528" y="548639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1070335" y="2101595"/>
            <a:ext cx="3930650" cy="2068195"/>
            <a:chOff x="11070335" y="2101595"/>
            <a:chExt cx="3930650" cy="2068195"/>
          </a:xfrm>
        </p:grpSpPr>
        <p:sp>
          <p:nvSpPr>
            <p:cNvPr id="14" name="object 14"/>
            <p:cNvSpPr/>
            <p:nvPr/>
          </p:nvSpPr>
          <p:spPr>
            <a:xfrm>
              <a:off x="11089385" y="3961638"/>
              <a:ext cx="2239010" cy="106680"/>
            </a:xfrm>
            <a:custGeom>
              <a:avLst/>
              <a:gdLst/>
              <a:ahLst/>
              <a:cxnLst/>
              <a:rect l="l" t="t" r="r" b="b"/>
              <a:pathLst>
                <a:path w="2239009" h="106679">
                  <a:moveTo>
                    <a:pt x="0" y="106679"/>
                  </a:moveTo>
                  <a:lnTo>
                    <a:pt x="2238756" y="106679"/>
                  </a:lnTo>
                  <a:lnTo>
                    <a:pt x="2238756" y="0"/>
                  </a:lnTo>
                  <a:lnTo>
                    <a:pt x="0" y="0"/>
                  </a:lnTo>
                  <a:lnTo>
                    <a:pt x="0" y="106679"/>
                  </a:lnTo>
                  <a:close/>
                </a:path>
              </a:pathLst>
            </a:custGeom>
            <a:ln w="38100">
              <a:solidFill>
                <a:srgbClr val="212A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030961" y="3941825"/>
              <a:ext cx="297180" cy="106680"/>
            </a:xfrm>
            <a:custGeom>
              <a:avLst/>
              <a:gdLst/>
              <a:ahLst/>
              <a:cxnLst/>
              <a:rect l="l" t="t" r="r" b="b"/>
              <a:pathLst>
                <a:path w="297180" h="106679">
                  <a:moveTo>
                    <a:pt x="297180" y="0"/>
                  </a:moveTo>
                  <a:lnTo>
                    <a:pt x="0" y="0"/>
                  </a:lnTo>
                  <a:lnTo>
                    <a:pt x="0" y="106679"/>
                  </a:lnTo>
                  <a:lnTo>
                    <a:pt x="297180" y="106679"/>
                  </a:lnTo>
                  <a:lnTo>
                    <a:pt x="29718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030961" y="3941825"/>
              <a:ext cx="297180" cy="106680"/>
            </a:xfrm>
            <a:custGeom>
              <a:avLst/>
              <a:gdLst/>
              <a:ahLst/>
              <a:cxnLst/>
              <a:rect l="l" t="t" r="r" b="b"/>
              <a:pathLst>
                <a:path w="297180" h="106679">
                  <a:moveTo>
                    <a:pt x="0" y="106679"/>
                  </a:moveTo>
                  <a:lnTo>
                    <a:pt x="297180" y="106679"/>
                  </a:lnTo>
                  <a:lnTo>
                    <a:pt x="297180" y="0"/>
                  </a:lnTo>
                  <a:lnTo>
                    <a:pt x="0" y="0"/>
                  </a:lnTo>
                  <a:lnTo>
                    <a:pt x="0" y="106679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32663" y="2101595"/>
              <a:ext cx="2068068" cy="206806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698997" y="5356097"/>
            <a:ext cx="5349240" cy="931544"/>
          </a:xfrm>
          <a:prstGeom prst="rect">
            <a:avLst/>
          </a:prstGeom>
          <a:ln w="25400">
            <a:solidFill>
              <a:srgbClr val="0075C4"/>
            </a:solidFill>
          </a:ln>
        </p:spPr>
        <p:txBody>
          <a:bodyPr vert="horz" wrap="square" lIns="0" tIns="280035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2205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$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checkout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0" dirty="0">
                <a:solidFill>
                  <a:srgbClr val="3E3E3E"/>
                </a:solidFill>
                <a:latin typeface="Arial"/>
                <a:cs typeface="Arial"/>
              </a:rPr>
              <a:t>&lt;version&gt;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&lt;file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3E3E3E"/>
                </a:solidFill>
                <a:latin typeface="Arial"/>
                <a:cs typeface="Arial"/>
              </a:rPr>
              <a:t>name&gt;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6465" y="640461"/>
            <a:ext cx="3446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latin typeface="Tahoma"/>
                <a:cs typeface="Tahoma"/>
              </a:rPr>
              <a:t>Deleting</a:t>
            </a:r>
            <a:r>
              <a:rPr spc="-110" dirty="0">
                <a:latin typeface="Tahoma"/>
                <a:cs typeface="Tahoma"/>
              </a:rPr>
              <a:t> </a:t>
            </a:r>
            <a:r>
              <a:rPr spc="-30" dirty="0">
                <a:latin typeface="Tahoma"/>
                <a:cs typeface="Tahoma"/>
              </a:rPr>
              <a:t>Files</a:t>
            </a:r>
            <a:r>
              <a:rPr spc="-110" dirty="0">
                <a:latin typeface="Tahoma"/>
                <a:cs typeface="Tahoma"/>
              </a:rPr>
              <a:t> </a:t>
            </a:r>
            <a:r>
              <a:rPr spc="20" dirty="0">
                <a:latin typeface="Tahoma"/>
                <a:cs typeface="Tahoma"/>
              </a:rPr>
              <a:t>in</a:t>
            </a:r>
            <a:r>
              <a:rPr spc="-125" dirty="0">
                <a:latin typeface="Tahoma"/>
                <a:cs typeface="Tahoma"/>
              </a:rPr>
              <a:t> </a:t>
            </a:r>
            <a:r>
              <a:rPr spc="-10" dirty="0">
                <a:latin typeface="Tahoma"/>
                <a:cs typeface="Tahoma"/>
              </a:rPr>
              <a:t>Git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5065" y="2007489"/>
            <a:ext cx="12986385" cy="5043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225">
              <a:lnSpc>
                <a:spcPct val="124600"/>
              </a:lnSpc>
              <a:spcBef>
                <a:spcPts val="100"/>
              </a:spcBef>
              <a:tabLst>
                <a:tab pos="2600960" algn="l"/>
              </a:tabLst>
            </a:pPr>
            <a:r>
              <a:rPr sz="2400" b="1" spc="7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4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9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r>
              <a:rPr sz="24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4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rebuchet MS"/>
                <a:cs typeface="Trebuchet MS"/>
              </a:rPr>
              <a:t>have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rebuchet MS"/>
                <a:cs typeface="Trebuchet MS"/>
              </a:rPr>
              <a:t>working</a:t>
            </a:r>
            <a:r>
              <a:rPr sz="24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20" dirty="0">
                <a:solidFill>
                  <a:srgbClr val="3E3E3E"/>
                </a:solidFill>
                <a:latin typeface="Trebuchet MS"/>
                <a:cs typeface="Trebuchet MS"/>
              </a:rPr>
              <a:t>directory</a:t>
            </a:r>
            <a:r>
              <a:rPr sz="24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Trebuchet MS"/>
                <a:cs typeface="Trebuchet MS"/>
              </a:rPr>
              <a:t>which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45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rebuchet MS"/>
                <a:cs typeface="Trebuchet MS"/>
              </a:rPr>
              <a:t>not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Trebuchet MS"/>
                <a:cs typeface="Trebuchet MS"/>
              </a:rPr>
              <a:t>required</a:t>
            </a:r>
            <a:r>
              <a:rPr sz="2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Trebuchet MS"/>
                <a:cs typeface="Trebuchet MS"/>
              </a:rPr>
              <a:t>your </a:t>
            </a:r>
            <a:r>
              <a:rPr sz="2400" spc="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Trebuchet MS"/>
                <a:cs typeface="Trebuchet MS"/>
              </a:rPr>
              <a:t>project</a:t>
            </a:r>
            <a:r>
              <a:rPr sz="24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Trebuchet MS"/>
                <a:cs typeface="Trebuchet MS"/>
              </a:rPr>
              <a:t>anymore.	</a:t>
            </a:r>
            <a:r>
              <a:rPr sz="2400" spc="45" dirty="0">
                <a:solidFill>
                  <a:srgbClr val="3E3E3E"/>
                </a:solidFill>
                <a:latin typeface="Trebuchet MS"/>
                <a:cs typeface="Trebuchet MS"/>
              </a:rPr>
              <a:t>Find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rebuchet MS"/>
                <a:cs typeface="Trebuchet MS"/>
              </a:rPr>
              <a:t>solution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rebuchet MS"/>
                <a:cs typeface="Trebuchet MS"/>
              </a:rPr>
              <a:t>remove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4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Trebuchet MS"/>
                <a:cs typeface="Trebuchet MS"/>
              </a:rPr>
              <a:t>staging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Trebuchet MS"/>
                <a:cs typeface="Trebuchet MS"/>
              </a:rPr>
              <a:t>index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4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rebuchet MS"/>
                <a:cs typeface="Trebuchet MS"/>
              </a:rPr>
              <a:t>working </a:t>
            </a:r>
            <a:r>
              <a:rPr sz="2400" spc="-7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3E3E3E"/>
                </a:solidFill>
                <a:latin typeface="Trebuchet MS"/>
                <a:cs typeface="Trebuchet MS"/>
              </a:rPr>
              <a:t>directory.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4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125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4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solidFill>
                  <a:srgbClr val="3E3E3E"/>
                </a:solidFill>
                <a:latin typeface="Arial"/>
                <a:cs typeface="Arial"/>
              </a:rPr>
              <a:t>Perform:</a:t>
            </a:r>
            <a:endParaRPr sz="24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91666"/>
              <a:buAutoNum type="arabicPeriod"/>
              <a:tabLst>
                <a:tab pos="469900" algn="l"/>
                <a:tab pos="470534" algn="l"/>
              </a:tabLst>
            </a:pPr>
            <a:r>
              <a:rPr sz="2400" spc="55" dirty="0">
                <a:solidFill>
                  <a:srgbClr val="3E3E3E"/>
                </a:solidFill>
                <a:latin typeface="Trebuchet MS"/>
                <a:cs typeface="Trebuchet MS"/>
              </a:rPr>
              <a:t>Checking</a:t>
            </a:r>
            <a:r>
              <a:rPr sz="2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-30" dirty="0">
                <a:solidFill>
                  <a:srgbClr val="3E3E3E"/>
                </a:solidFill>
                <a:latin typeface="Trebuchet MS"/>
                <a:cs typeface="Trebuchet MS"/>
              </a:rPr>
              <a:t>list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Trebuchet MS"/>
                <a:cs typeface="Trebuchet MS"/>
              </a:rPr>
              <a:t>repository</a:t>
            </a:r>
            <a:endParaRPr sz="240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91666"/>
              <a:buAutoNum type="arabicPeriod"/>
              <a:tabLst>
                <a:tab pos="469900" algn="l"/>
                <a:tab pos="470534" algn="l"/>
              </a:tabLst>
            </a:pPr>
            <a:r>
              <a:rPr sz="2400" spc="90" dirty="0">
                <a:solidFill>
                  <a:srgbClr val="3E3E3E"/>
                </a:solidFill>
                <a:latin typeface="Trebuchet MS"/>
                <a:cs typeface="Trebuchet MS"/>
              </a:rPr>
              <a:t>Removing</a:t>
            </a:r>
            <a:r>
              <a:rPr sz="24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4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4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Trebuchet MS"/>
                <a:cs typeface="Trebuchet MS"/>
              </a:rPr>
              <a:t>repository</a:t>
            </a:r>
            <a:endParaRPr sz="240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710"/>
              </a:spcBef>
              <a:buClr>
                <a:srgbClr val="000000"/>
              </a:buClr>
              <a:buSzPct val="91666"/>
              <a:buAutoNum type="arabicPeriod"/>
              <a:tabLst>
                <a:tab pos="469900" algn="l"/>
                <a:tab pos="470534" algn="l"/>
              </a:tabLst>
            </a:pPr>
            <a:r>
              <a:rPr sz="2400" spc="55" dirty="0">
                <a:solidFill>
                  <a:srgbClr val="3E3E3E"/>
                </a:solidFill>
                <a:latin typeface="Trebuchet MS"/>
                <a:cs typeface="Trebuchet MS"/>
              </a:rPr>
              <a:t>Checking</a:t>
            </a:r>
            <a:r>
              <a:rPr sz="2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-30" dirty="0">
                <a:solidFill>
                  <a:srgbClr val="3E3E3E"/>
                </a:solidFill>
                <a:latin typeface="Trebuchet MS"/>
                <a:cs typeface="Trebuchet MS"/>
              </a:rPr>
              <a:t>list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Trebuchet MS"/>
                <a:cs typeface="Trebuchet MS"/>
              </a:rPr>
              <a:t>again</a:t>
            </a:r>
            <a:endParaRPr sz="240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710"/>
              </a:spcBef>
              <a:buClr>
                <a:srgbClr val="000000"/>
              </a:buClr>
              <a:buSzPct val="91666"/>
              <a:buAutoNum type="arabicPeriod"/>
              <a:tabLst>
                <a:tab pos="469900" algn="l"/>
                <a:tab pos="470534" algn="l"/>
              </a:tabLst>
            </a:pPr>
            <a:r>
              <a:rPr sz="2400" spc="35" dirty="0">
                <a:solidFill>
                  <a:srgbClr val="3E3E3E"/>
                </a:solidFill>
                <a:latin typeface="Trebuchet MS"/>
                <a:cs typeface="Trebuchet MS"/>
              </a:rPr>
              <a:t>Executing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Trebuchet MS"/>
                <a:cs typeface="Trebuchet MS"/>
              </a:rPr>
              <a:t>status</a:t>
            </a:r>
            <a:r>
              <a:rPr sz="24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140" dirty="0">
                <a:solidFill>
                  <a:srgbClr val="3E3E3E"/>
                </a:solidFill>
                <a:latin typeface="Trebuchet MS"/>
                <a:cs typeface="Trebuchet MS"/>
              </a:rPr>
              <a:t>show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5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rebuchet MS"/>
                <a:cs typeface="Trebuchet MS"/>
              </a:rPr>
              <a:t>removal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E3E3E"/>
                </a:solidFill>
                <a:latin typeface="Trebuchet MS"/>
                <a:cs typeface="Trebuchet MS"/>
              </a:rPr>
              <a:t>still</a:t>
            </a:r>
            <a:r>
              <a:rPr sz="24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Trebuchet MS"/>
                <a:cs typeface="Trebuchet MS"/>
              </a:rPr>
              <a:t>staging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Trebuchet MS"/>
                <a:cs typeface="Trebuchet MS"/>
              </a:rPr>
              <a:t>needs</a:t>
            </a:r>
            <a:r>
              <a:rPr sz="24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endParaRPr sz="240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91666"/>
              <a:buAutoNum type="arabicPeriod"/>
              <a:tabLst>
                <a:tab pos="469900" algn="l"/>
                <a:tab pos="470534" algn="l"/>
              </a:tabLst>
            </a:pPr>
            <a:r>
              <a:rPr sz="2400" spc="50" dirty="0">
                <a:solidFill>
                  <a:srgbClr val="3E3E3E"/>
                </a:solidFill>
                <a:latin typeface="Trebuchet MS"/>
                <a:cs typeface="Trebuchet MS"/>
              </a:rPr>
              <a:t>committed</a:t>
            </a:r>
            <a:r>
              <a:rPr sz="2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4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4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Trebuchet MS"/>
                <a:cs typeface="Trebuchet MS"/>
              </a:rPr>
              <a:t>repository</a:t>
            </a:r>
            <a:endParaRPr sz="240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705"/>
              </a:spcBef>
              <a:buClr>
                <a:srgbClr val="000000"/>
              </a:buClr>
              <a:buSzPct val="91666"/>
              <a:buAutoNum type="arabicPeriod"/>
              <a:tabLst>
                <a:tab pos="469900" algn="l"/>
                <a:tab pos="470534" algn="l"/>
              </a:tabLst>
            </a:pPr>
            <a:r>
              <a:rPr sz="2400" spc="85" dirty="0">
                <a:solidFill>
                  <a:srgbClr val="3E3E3E"/>
                </a:solidFill>
                <a:latin typeface="Trebuchet MS"/>
                <a:cs typeface="Trebuchet MS"/>
              </a:rPr>
              <a:t>Commit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4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3481" y="3655822"/>
            <a:ext cx="3437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/>
              <a:t>Ignoring</a:t>
            </a:r>
            <a:r>
              <a:rPr spc="-55" dirty="0"/>
              <a:t> </a:t>
            </a:r>
            <a:r>
              <a:rPr spc="-20" dirty="0"/>
              <a:t>Files</a:t>
            </a:r>
            <a:r>
              <a:rPr spc="-70" dirty="0"/>
              <a:t> </a:t>
            </a:r>
            <a:r>
              <a:rPr spc="95" dirty="0"/>
              <a:t>in</a:t>
            </a:r>
            <a:r>
              <a:rPr spc="-85" dirty="0"/>
              <a:t> </a:t>
            </a:r>
            <a:r>
              <a:rPr spc="60" dirty="0"/>
              <a:t>Git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97371" y="306451"/>
            <a:ext cx="4459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</a:rPr>
              <a:t>How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to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Ignore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Files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95" dirty="0">
                <a:solidFill>
                  <a:srgbClr val="3E3E3E"/>
                </a:solidFill>
              </a:rPr>
              <a:t>in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Git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877567" y="1479803"/>
            <a:ext cx="5353685" cy="2170430"/>
            <a:chOff x="1877567" y="1479803"/>
            <a:chExt cx="5353685" cy="21704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7567" y="1479803"/>
              <a:ext cx="1629156" cy="21701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01389" y="2502153"/>
              <a:ext cx="3729354" cy="127000"/>
            </a:xfrm>
            <a:custGeom>
              <a:avLst/>
              <a:gdLst/>
              <a:ahLst/>
              <a:cxnLst/>
              <a:rect l="l" t="t" r="r" b="b"/>
              <a:pathLst>
                <a:path w="3729354" h="127000">
                  <a:moveTo>
                    <a:pt x="3602355" y="74675"/>
                  </a:moveTo>
                  <a:lnTo>
                    <a:pt x="3602355" y="127000"/>
                  </a:lnTo>
                  <a:lnTo>
                    <a:pt x="3707003" y="74675"/>
                  </a:lnTo>
                  <a:lnTo>
                    <a:pt x="3602355" y="74675"/>
                  </a:lnTo>
                  <a:close/>
                </a:path>
                <a:path w="3729354" h="127000">
                  <a:moveTo>
                    <a:pt x="3602355" y="52450"/>
                  </a:moveTo>
                  <a:lnTo>
                    <a:pt x="3602355" y="74675"/>
                  </a:lnTo>
                  <a:lnTo>
                    <a:pt x="3615055" y="74675"/>
                  </a:lnTo>
                  <a:lnTo>
                    <a:pt x="3615055" y="52450"/>
                  </a:lnTo>
                  <a:lnTo>
                    <a:pt x="3602355" y="52450"/>
                  </a:lnTo>
                  <a:close/>
                </a:path>
                <a:path w="3729354" h="127000">
                  <a:moveTo>
                    <a:pt x="3602355" y="0"/>
                  </a:moveTo>
                  <a:lnTo>
                    <a:pt x="3602355" y="52450"/>
                  </a:lnTo>
                  <a:lnTo>
                    <a:pt x="3615055" y="52450"/>
                  </a:lnTo>
                  <a:lnTo>
                    <a:pt x="3615055" y="74675"/>
                  </a:lnTo>
                  <a:lnTo>
                    <a:pt x="3707003" y="74675"/>
                  </a:lnTo>
                  <a:lnTo>
                    <a:pt x="3729355" y="63500"/>
                  </a:lnTo>
                  <a:lnTo>
                    <a:pt x="3602355" y="0"/>
                  </a:lnTo>
                  <a:close/>
                </a:path>
                <a:path w="3729354" h="127000">
                  <a:moveTo>
                    <a:pt x="0" y="52324"/>
                  </a:moveTo>
                  <a:lnTo>
                    <a:pt x="0" y="74549"/>
                  </a:lnTo>
                  <a:lnTo>
                    <a:pt x="3602355" y="74675"/>
                  </a:lnTo>
                  <a:lnTo>
                    <a:pt x="3602355" y="52450"/>
                  </a:lnTo>
                  <a:lnTo>
                    <a:pt x="0" y="5232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707638" y="2093467"/>
            <a:ext cx="3106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gn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fil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ad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t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69480" y="1833372"/>
            <a:ext cx="3060700" cy="1495425"/>
          </a:xfrm>
          <a:prstGeom prst="rect">
            <a:avLst/>
          </a:prstGeom>
          <a:solidFill>
            <a:srgbClr val="E9AEA2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850">
              <a:latin typeface="Times New Roman"/>
              <a:cs typeface="Times New Roman"/>
            </a:endParaRPr>
          </a:p>
          <a:p>
            <a:pPr marL="865505">
              <a:lnSpc>
                <a:spcPct val="100000"/>
              </a:lnSpc>
            </a:pP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.gitignore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9523" y="2078735"/>
            <a:ext cx="405383" cy="40538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9523" y="2699004"/>
            <a:ext cx="405383" cy="40538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350245" y="1834133"/>
            <a:ext cx="4029710" cy="1463040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895985" marR="792480">
              <a:lnSpc>
                <a:spcPts val="4780"/>
              </a:lnSpc>
              <a:spcBef>
                <a:spcPts val="405"/>
              </a:spcBef>
            </a:pP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Stores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name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Stores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pattern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36035" y="4213859"/>
            <a:ext cx="9677400" cy="477520"/>
          </a:xfrm>
          <a:custGeom>
            <a:avLst/>
            <a:gdLst/>
            <a:ahLst/>
            <a:cxnLst/>
            <a:rect l="l" t="t" r="r" b="b"/>
            <a:pathLst>
              <a:path w="9677400" h="477520">
                <a:moveTo>
                  <a:pt x="0" y="79501"/>
                </a:moveTo>
                <a:lnTo>
                  <a:pt x="6242" y="48541"/>
                </a:lnTo>
                <a:lnTo>
                  <a:pt x="23272" y="23272"/>
                </a:lnTo>
                <a:lnTo>
                  <a:pt x="48541" y="6242"/>
                </a:lnTo>
                <a:lnTo>
                  <a:pt x="79501" y="0"/>
                </a:lnTo>
                <a:lnTo>
                  <a:pt x="9597898" y="0"/>
                </a:lnTo>
                <a:lnTo>
                  <a:pt x="9628858" y="6242"/>
                </a:lnTo>
                <a:lnTo>
                  <a:pt x="9654127" y="23272"/>
                </a:lnTo>
                <a:lnTo>
                  <a:pt x="9671157" y="48541"/>
                </a:lnTo>
                <a:lnTo>
                  <a:pt x="9677400" y="79501"/>
                </a:lnTo>
                <a:lnTo>
                  <a:pt x="9677400" y="397510"/>
                </a:lnTo>
                <a:lnTo>
                  <a:pt x="9671157" y="428470"/>
                </a:lnTo>
                <a:lnTo>
                  <a:pt x="9654127" y="453739"/>
                </a:lnTo>
                <a:lnTo>
                  <a:pt x="9628858" y="470769"/>
                </a:lnTo>
                <a:lnTo>
                  <a:pt x="9597898" y="477012"/>
                </a:lnTo>
                <a:lnTo>
                  <a:pt x="79501" y="477012"/>
                </a:lnTo>
                <a:lnTo>
                  <a:pt x="48541" y="470769"/>
                </a:lnTo>
                <a:lnTo>
                  <a:pt x="23272" y="453739"/>
                </a:lnTo>
                <a:lnTo>
                  <a:pt x="6242" y="428470"/>
                </a:lnTo>
                <a:lnTo>
                  <a:pt x="0" y="397510"/>
                </a:lnTo>
                <a:lnTo>
                  <a:pt x="0" y="79501"/>
                </a:lnTo>
                <a:close/>
              </a:path>
            </a:pathLst>
          </a:custGeom>
          <a:ln w="9525">
            <a:solidFill>
              <a:srgbClr val="0A52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85057" y="4256278"/>
            <a:ext cx="85801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name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pattern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overridden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–f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flag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55392" y="5285232"/>
            <a:ext cx="3915410" cy="2542540"/>
          </a:xfrm>
          <a:prstGeom prst="rect">
            <a:avLst/>
          </a:prstGeom>
          <a:solidFill>
            <a:srgbClr val="E3B36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45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61404" y="5654547"/>
            <a:ext cx="5502275" cy="127000"/>
          </a:xfrm>
          <a:custGeom>
            <a:avLst/>
            <a:gdLst/>
            <a:ahLst/>
            <a:cxnLst/>
            <a:rect l="l" t="t" r="r" b="b"/>
            <a:pathLst>
              <a:path w="5502275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127000" y="69850"/>
                </a:lnTo>
                <a:lnTo>
                  <a:pt x="114300" y="69850"/>
                </a:lnTo>
                <a:lnTo>
                  <a:pt x="114300" y="57150"/>
                </a:lnTo>
                <a:lnTo>
                  <a:pt x="127000" y="57150"/>
                </a:lnTo>
                <a:lnTo>
                  <a:pt x="127000" y="0"/>
                </a:lnTo>
                <a:close/>
              </a:path>
              <a:path w="5502275" h="127000">
                <a:moveTo>
                  <a:pt x="127000" y="57150"/>
                </a:moveTo>
                <a:lnTo>
                  <a:pt x="114300" y="57150"/>
                </a:lnTo>
                <a:lnTo>
                  <a:pt x="114300" y="69850"/>
                </a:lnTo>
                <a:lnTo>
                  <a:pt x="127000" y="69850"/>
                </a:lnTo>
                <a:lnTo>
                  <a:pt x="127000" y="57150"/>
                </a:lnTo>
                <a:close/>
              </a:path>
              <a:path w="5502275" h="127000">
                <a:moveTo>
                  <a:pt x="5502275" y="57150"/>
                </a:moveTo>
                <a:lnTo>
                  <a:pt x="127000" y="57150"/>
                </a:lnTo>
                <a:lnTo>
                  <a:pt x="127000" y="69850"/>
                </a:lnTo>
                <a:lnTo>
                  <a:pt x="5502275" y="69850"/>
                </a:lnTo>
                <a:lnTo>
                  <a:pt x="5502275" y="571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360666" y="5274310"/>
            <a:ext cx="42303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Commit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added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ignore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list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714743" y="7070343"/>
            <a:ext cx="5142230" cy="127000"/>
          </a:xfrm>
          <a:custGeom>
            <a:avLst/>
            <a:gdLst/>
            <a:ahLst/>
            <a:cxnLst/>
            <a:rect l="l" t="t" r="r" b="b"/>
            <a:pathLst>
              <a:path w="5142230" h="127000">
                <a:moveTo>
                  <a:pt x="5014976" y="0"/>
                </a:moveTo>
                <a:lnTo>
                  <a:pt x="5014976" y="126999"/>
                </a:lnTo>
                <a:lnTo>
                  <a:pt x="5129276" y="69849"/>
                </a:lnTo>
                <a:lnTo>
                  <a:pt x="5027676" y="69849"/>
                </a:lnTo>
                <a:lnTo>
                  <a:pt x="5027676" y="57149"/>
                </a:lnTo>
                <a:lnTo>
                  <a:pt x="5129276" y="57149"/>
                </a:lnTo>
                <a:lnTo>
                  <a:pt x="5014976" y="0"/>
                </a:lnTo>
                <a:close/>
              </a:path>
              <a:path w="5142230" h="127000">
                <a:moveTo>
                  <a:pt x="5014976" y="57149"/>
                </a:moveTo>
                <a:lnTo>
                  <a:pt x="0" y="57149"/>
                </a:lnTo>
                <a:lnTo>
                  <a:pt x="0" y="69849"/>
                </a:lnTo>
                <a:lnTo>
                  <a:pt x="5014976" y="69849"/>
                </a:lnTo>
                <a:lnTo>
                  <a:pt x="5014976" y="57149"/>
                </a:lnTo>
                <a:close/>
              </a:path>
              <a:path w="5142230" h="127000">
                <a:moveTo>
                  <a:pt x="5129276" y="57149"/>
                </a:moveTo>
                <a:lnTo>
                  <a:pt x="5027676" y="57149"/>
                </a:lnTo>
                <a:lnTo>
                  <a:pt x="5027676" y="69849"/>
                </a:lnTo>
                <a:lnTo>
                  <a:pt x="5129276" y="69849"/>
                </a:lnTo>
                <a:lnTo>
                  <a:pt x="5141976" y="63499"/>
                </a:lnTo>
                <a:lnTo>
                  <a:pt x="5129276" y="5714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00138" y="6629527"/>
            <a:ext cx="4074160" cy="913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660" algn="ctr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Lists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–f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option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output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710"/>
              </a:spcBef>
            </a:pP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Sends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notification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user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17807" y="5350764"/>
            <a:ext cx="2068067" cy="2068068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6465" y="662127"/>
            <a:ext cx="34385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>
                <a:latin typeface="Tahoma"/>
                <a:cs typeface="Tahoma"/>
              </a:rPr>
              <a:t>Ignoring</a:t>
            </a:r>
            <a:r>
              <a:rPr spc="-100" dirty="0">
                <a:latin typeface="Tahoma"/>
                <a:cs typeface="Tahoma"/>
              </a:rPr>
              <a:t> </a:t>
            </a:r>
            <a:r>
              <a:rPr spc="-30" dirty="0">
                <a:latin typeface="Tahoma"/>
                <a:cs typeface="Tahoma"/>
              </a:rPr>
              <a:t>Files</a:t>
            </a:r>
            <a:r>
              <a:rPr spc="-114" dirty="0">
                <a:latin typeface="Tahoma"/>
                <a:cs typeface="Tahoma"/>
              </a:rPr>
              <a:t> </a:t>
            </a:r>
            <a:r>
              <a:rPr spc="20" dirty="0">
                <a:latin typeface="Tahoma"/>
                <a:cs typeface="Tahoma"/>
              </a:rPr>
              <a:t>in</a:t>
            </a:r>
            <a:r>
              <a:rPr spc="-13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Git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5065" y="2007489"/>
            <a:ext cx="13710919" cy="276161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400" b="1" spc="7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4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9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r>
              <a:rPr sz="24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4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Trebuchet MS"/>
                <a:cs typeface="Trebuchet MS"/>
              </a:rPr>
              <a:t>project</a:t>
            </a:r>
            <a:r>
              <a:rPr sz="24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rebuchet MS"/>
                <a:cs typeface="Trebuchet MS"/>
              </a:rPr>
              <a:t>consists</a:t>
            </a:r>
            <a:r>
              <a:rPr sz="24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45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Trebuchet MS"/>
                <a:cs typeface="Trebuchet MS"/>
              </a:rPr>
              <a:t>generated</a:t>
            </a:r>
            <a:r>
              <a:rPr sz="24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4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Trebuchet MS"/>
                <a:cs typeface="Trebuchet MS"/>
              </a:rPr>
              <a:t>IDE</a:t>
            </a:r>
            <a:r>
              <a:rPr sz="24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Trebuchet MS"/>
                <a:cs typeface="Trebuchet MS"/>
              </a:rPr>
              <a:t>other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400" spc="55" dirty="0">
                <a:solidFill>
                  <a:srgbClr val="3E3E3E"/>
                </a:solidFill>
                <a:latin typeface="Trebuchet MS"/>
                <a:cs typeface="Trebuchet MS"/>
              </a:rPr>
              <a:t>tools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4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-50" dirty="0">
                <a:solidFill>
                  <a:srgbClr val="3E3E3E"/>
                </a:solidFill>
                <a:latin typeface="Trebuchet MS"/>
                <a:cs typeface="Trebuchet MS"/>
              </a:rPr>
              <a:t>aren’t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Trebuchet MS"/>
                <a:cs typeface="Trebuchet MS"/>
              </a:rPr>
              <a:t>needed.</a:t>
            </a:r>
            <a:r>
              <a:rPr sz="24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4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rebuchet MS"/>
                <a:cs typeface="Trebuchet MS"/>
              </a:rPr>
              <a:t>need</a:t>
            </a:r>
            <a:r>
              <a:rPr sz="24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35" dirty="0">
                <a:solidFill>
                  <a:srgbClr val="3E3E3E"/>
                </a:solidFill>
                <a:latin typeface="Trebuchet MS"/>
                <a:cs typeface="Trebuchet MS"/>
              </a:rPr>
              <a:t>find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rebuchet MS"/>
                <a:cs typeface="Trebuchet MS"/>
              </a:rPr>
              <a:t>solution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rebuchet MS"/>
                <a:cs typeface="Trebuchet MS"/>
              </a:rPr>
              <a:t>ignore</a:t>
            </a:r>
            <a:r>
              <a:rPr sz="24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rebuchet MS"/>
                <a:cs typeface="Trebuchet MS"/>
              </a:rPr>
              <a:t>those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rebuchet MS"/>
                <a:cs typeface="Trebuchet MS"/>
              </a:rPr>
              <a:t>unnecessary</a:t>
            </a:r>
            <a:r>
              <a:rPr sz="24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15" dirty="0">
                <a:solidFill>
                  <a:srgbClr val="3E3E3E"/>
                </a:solidFill>
                <a:latin typeface="Trebuchet MS"/>
                <a:cs typeface="Trebuchet MS"/>
              </a:rPr>
              <a:t>folders.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4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125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4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solidFill>
                  <a:srgbClr val="3E3E3E"/>
                </a:solidFill>
                <a:latin typeface="Arial"/>
                <a:cs typeface="Arial"/>
              </a:rPr>
              <a:t>Perform:</a:t>
            </a:r>
            <a:endParaRPr sz="24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730"/>
              </a:spcBef>
              <a:buClr>
                <a:srgbClr val="000000"/>
              </a:buClr>
              <a:buSzPct val="91666"/>
              <a:buAutoNum type="arabicPeriod"/>
              <a:tabLst>
                <a:tab pos="469900" algn="l"/>
                <a:tab pos="470534" algn="l"/>
              </a:tabLst>
            </a:pPr>
            <a:r>
              <a:rPr sz="2400" spc="40" dirty="0">
                <a:solidFill>
                  <a:srgbClr val="3E3E3E"/>
                </a:solidFill>
                <a:latin typeface="Trebuchet MS"/>
                <a:cs typeface="Trebuchet MS"/>
              </a:rPr>
              <a:t>Creating</a:t>
            </a:r>
            <a:r>
              <a:rPr sz="24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10" dirty="0">
                <a:solidFill>
                  <a:srgbClr val="3E3E3E"/>
                </a:solidFill>
                <a:latin typeface="Trebuchet MS"/>
                <a:cs typeface="Trebuchet MS"/>
              </a:rPr>
              <a:t>.gitignore</a:t>
            </a:r>
            <a:r>
              <a:rPr sz="2400" spc="-1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endParaRPr sz="240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710"/>
              </a:spcBef>
              <a:buClr>
                <a:srgbClr val="000000"/>
              </a:buClr>
              <a:buSzPct val="91666"/>
              <a:buAutoNum type="arabicPeriod"/>
              <a:tabLst>
                <a:tab pos="469900" algn="l"/>
                <a:tab pos="470534" algn="l"/>
              </a:tabLst>
            </a:pPr>
            <a:r>
              <a:rPr sz="2400" spc="55" dirty="0">
                <a:solidFill>
                  <a:srgbClr val="3E3E3E"/>
                </a:solidFill>
                <a:latin typeface="Trebuchet MS"/>
                <a:cs typeface="Trebuchet MS"/>
              </a:rPr>
              <a:t>Checking</a:t>
            </a:r>
            <a:r>
              <a:rPr sz="2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Trebuchet MS"/>
                <a:cs typeface="Trebuchet MS"/>
              </a:rPr>
              <a:t>status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71082" y="3682365"/>
            <a:ext cx="3744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Renaming</a:t>
            </a:r>
            <a:r>
              <a:rPr spc="-80" dirty="0"/>
              <a:t> </a:t>
            </a:r>
            <a:r>
              <a:rPr spc="-20" dirty="0"/>
              <a:t>Files</a:t>
            </a:r>
            <a:r>
              <a:rPr spc="-70" dirty="0"/>
              <a:t> </a:t>
            </a:r>
            <a:r>
              <a:rPr spc="95" dirty="0"/>
              <a:t>in</a:t>
            </a:r>
            <a:r>
              <a:rPr spc="-85" dirty="0"/>
              <a:t> </a:t>
            </a:r>
            <a:r>
              <a:rPr spc="60" dirty="0"/>
              <a:t>Git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62676" y="306451"/>
            <a:ext cx="4930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Steps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to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85" dirty="0">
                <a:solidFill>
                  <a:srgbClr val="3E3E3E"/>
                </a:solidFill>
              </a:rPr>
              <a:t>Rename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Files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95" dirty="0">
                <a:solidFill>
                  <a:srgbClr val="3E3E3E"/>
                </a:solidFill>
              </a:rPr>
              <a:t>in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Git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915661" y="1832597"/>
            <a:ext cx="7327900" cy="1256030"/>
            <a:chOff x="4915661" y="1832597"/>
            <a:chExt cx="7327900" cy="12560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5661" y="1832597"/>
              <a:ext cx="1255776" cy="12557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11673" y="1910333"/>
              <a:ext cx="7219315" cy="1043940"/>
            </a:xfrm>
            <a:custGeom>
              <a:avLst/>
              <a:gdLst/>
              <a:ahLst/>
              <a:cxnLst/>
              <a:rect l="l" t="t" r="r" b="b"/>
              <a:pathLst>
                <a:path w="7219315" h="1043939">
                  <a:moveTo>
                    <a:pt x="0" y="1043940"/>
                  </a:moveTo>
                  <a:lnTo>
                    <a:pt x="7219188" y="1043940"/>
                  </a:lnTo>
                  <a:lnTo>
                    <a:pt x="7219188" y="0"/>
                  </a:lnTo>
                  <a:lnTo>
                    <a:pt x="0" y="0"/>
                  </a:lnTo>
                  <a:lnTo>
                    <a:pt x="0" y="1043940"/>
                  </a:lnTo>
                  <a:close/>
                </a:path>
              </a:pathLst>
            </a:custGeom>
            <a:ln w="25400">
              <a:solidFill>
                <a:srgbClr val="F5F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66687" y="1909571"/>
              <a:ext cx="0" cy="1043940"/>
            </a:xfrm>
            <a:custGeom>
              <a:avLst/>
              <a:gdLst/>
              <a:ahLst/>
              <a:cxnLst/>
              <a:rect l="l" t="t" r="r" b="b"/>
              <a:pathLst>
                <a:path h="1043939">
                  <a:moveTo>
                    <a:pt x="0" y="0"/>
                  </a:moveTo>
                  <a:lnTo>
                    <a:pt x="0" y="1043939"/>
                  </a:lnTo>
                </a:path>
              </a:pathLst>
            </a:custGeom>
            <a:ln w="9525">
              <a:solidFill>
                <a:srgbClr val="F5F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271450" y="2247341"/>
            <a:ext cx="59467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1130">
              <a:lnSpc>
                <a:spcPct val="100000"/>
              </a:lnSpc>
              <a:spcBef>
                <a:spcPts val="95"/>
              </a:spcBef>
              <a:tabLst>
                <a:tab pos="455930" algn="l"/>
                <a:tab pos="964565" algn="l"/>
                <a:tab pos="3169920" algn="l"/>
              </a:tabLst>
            </a:pP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$	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	</a:t>
            </a:r>
            <a:r>
              <a:rPr sz="2200" b="1" spc="110" dirty="0">
                <a:solidFill>
                  <a:srgbClr val="3E3E3E"/>
                </a:solidFill>
                <a:latin typeface="Arial"/>
                <a:cs typeface="Arial"/>
              </a:rPr>
              <a:t>mv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&lt;filename&gt;	</a:t>
            </a: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&lt;new-filename&gt;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77055" y="1869948"/>
            <a:ext cx="1134110" cy="1122045"/>
          </a:xfrm>
          <a:custGeom>
            <a:avLst/>
            <a:gdLst/>
            <a:ahLst/>
            <a:cxnLst/>
            <a:rect l="l" t="t" r="r" b="b"/>
            <a:pathLst>
              <a:path w="1134110" h="1122045">
                <a:moveTo>
                  <a:pt x="566928" y="0"/>
                </a:moveTo>
                <a:lnTo>
                  <a:pt x="518018" y="2058"/>
                </a:lnTo>
                <a:lnTo>
                  <a:pt x="470262" y="8121"/>
                </a:lnTo>
                <a:lnTo>
                  <a:pt x="423831" y="18021"/>
                </a:lnTo>
                <a:lnTo>
                  <a:pt x="378894" y="31589"/>
                </a:lnTo>
                <a:lnTo>
                  <a:pt x="335622" y="48656"/>
                </a:lnTo>
                <a:lnTo>
                  <a:pt x="294186" y="69055"/>
                </a:lnTo>
                <a:lnTo>
                  <a:pt x="254754" y="92618"/>
                </a:lnTo>
                <a:lnTo>
                  <a:pt x="217499" y="119175"/>
                </a:lnTo>
                <a:lnTo>
                  <a:pt x="182590" y="148559"/>
                </a:lnTo>
                <a:lnTo>
                  <a:pt x="150197" y="180601"/>
                </a:lnTo>
                <a:lnTo>
                  <a:pt x="120490" y="215133"/>
                </a:lnTo>
                <a:lnTo>
                  <a:pt x="93641" y="251987"/>
                </a:lnTo>
                <a:lnTo>
                  <a:pt x="69819" y="290994"/>
                </a:lnTo>
                <a:lnTo>
                  <a:pt x="49195" y="331986"/>
                </a:lnTo>
                <a:lnTo>
                  <a:pt x="31939" y="374795"/>
                </a:lnTo>
                <a:lnTo>
                  <a:pt x="18221" y="419252"/>
                </a:lnTo>
                <a:lnTo>
                  <a:pt x="8211" y="465190"/>
                </a:lnTo>
                <a:lnTo>
                  <a:pt x="2081" y="512439"/>
                </a:lnTo>
                <a:lnTo>
                  <a:pt x="0" y="560831"/>
                </a:lnTo>
                <a:lnTo>
                  <a:pt x="2081" y="609224"/>
                </a:lnTo>
                <a:lnTo>
                  <a:pt x="8211" y="656473"/>
                </a:lnTo>
                <a:lnTo>
                  <a:pt x="18221" y="702411"/>
                </a:lnTo>
                <a:lnTo>
                  <a:pt x="31939" y="746868"/>
                </a:lnTo>
                <a:lnTo>
                  <a:pt x="49195" y="789677"/>
                </a:lnTo>
                <a:lnTo>
                  <a:pt x="69819" y="830669"/>
                </a:lnTo>
                <a:lnTo>
                  <a:pt x="93641" y="869676"/>
                </a:lnTo>
                <a:lnTo>
                  <a:pt x="120490" y="906530"/>
                </a:lnTo>
                <a:lnTo>
                  <a:pt x="150197" y="941062"/>
                </a:lnTo>
                <a:lnTo>
                  <a:pt x="182590" y="973104"/>
                </a:lnTo>
                <a:lnTo>
                  <a:pt x="217499" y="1002488"/>
                </a:lnTo>
                <a:lnTo>
                  <a:pt x="254754" y="1029045"/>
                </a:lnTo>
                <a:lnTo>
                  <a:pt x="294186" y="1052608"/>
                </a:lnTo>
                <a:lnTo>
                  <a:pt x="335622" y="1073007"/>
                </a:lnTo>
                <a:lnTo>
                  <a:pt x="378894" y="1090074"/>
                </a:lnTo>
                <a:lnTo>
                  <a:pt x="423831" y="1103642"/>
                </a:lnTo>
                <a:lnTo>
                  <a:pt x="470262" y="1113542"/>
                </a:lnTo>
                <a:lnTo>
                  <a:pt x="518018" y="1119605"/>
                </a:lnTo>
                <a:lnTo>
                  <a:pt x="566928" y="1121664"/>
                </a:lnTo>
                <a:lnTo>
                  <a:pt x="615837" y="1119605"/>
                </a:lnTo>
                <a:lnTo>
                  <a:pt x="663593" y="1113542"/>
                </a:lnTo>
                <a:lnTo>
                  <a:pt x="710024" y="1103642"/>
                </a:lnTo>
                <a:lnTo>
                  <a:pt x="754961" y="1090074"/>
                </a:lnTo>
                <a:lnTo>
                  <a:pt x="798233" y="1073007"/>
                </a:lnTo>
                <a:lnTo>
                  <a:pt x="839669" y="1052608"/>
                </a:lnTo>
                <a:lnTo>
                  <a:pt x="879101" y="1029045"/>
                </a:lnTo>
                <a:lnTo>
                  <a:pt x="916356" y="1002488"/>
                </a:lnTo>
                <a:lnTo>
                  <a:pt x="951265" y="973104"/>
                </a:lnTo>
                <a:lnTo>
                  <a:pt x="983658" y="941062"/>
                </a:lnTo>
                <a:lnTo>
                  <a:pt x="1013365" y="906530"/>
                </a:lnTo>
                <a:lnTo>
                  <a:pt x="1040214" y="869676"/>
                </a:lnTo>
                <a:lnTo>
                  <a:pt x="1064036" y="830669"/>
                </a:lnTo>
                <a:lnTo>
                  <a:pt x="1084660" y="789677"/>
                </a:lnTo>
                <a:lnTo>
                  <a:pt x="1101916" y="746868"/>
                </a:lnTo>
                <a:lnTo>
                  <a:pt x="1115634" y="702411"/>
                </a:lnTo>
                <a:lnTo>
                  <a:pt x="1125644" y="656473"/>
                </a:lnTo>
                <a:lnTo>
                  <a:pt x="1131774" y="609224"/>
                </a:lnTo>
                <a:lnTo>
                  <a:pt x="1133856" y="560831"/>
                </a:lnTo>
                <a:lnTo>
                  <a:pt x="1131774" y="512439"/>
                </a:lnTo>
                <a:lnTo>
                  <a:pt x="1125644" y="465190"/>
                </a:lnTo>
                <a:lnTo>
                  <a:pt x="1115634" y="419252"/>
                </a:lnTo>
                <a:lnTo>
                  <a:pt x="1101916" y="374795"/>
                </a:lnTo>
                <a:lnTo>
                  <a:pt x="1084660" y="331986"/>
                </a:lnTo>
                <a:lnTo>
                  <a:pt x="1064036" y="290994"/>
                </a:lnTo>
                <a:lnTo>
                  <a:pt x="1040214" y="251987"/>
                </a:lnTo>
                <a:lnTo>
                  <a:pt x="1013365" y="215133"/>
                </a:lnTo>
                <a:lnTo>
                  <a:pt x="983658" y="180601"/>
                </a:lnTo>
                <a:lnTo>
                  <a:pt x="951265" y="148559"/>
                </a:lnTo>
                <a:lnTo>
                  <a:pt x="916356" y="119175"/>
                </a:lnTo>
                <a:lnTo>
                  <a:pt x="879101" y="92618"/>
                </a:lnTo>
                <a:lnTo>
                  <a:pt x="839669" y="69055"/>
                </a:lnTo>
                <a:lnTo>
                  <a:pt x="798233" y="48656"/>
                </a:lnTo>
                <a:lnTo>
                  <a:pt x="754961" y="31589"/>
                </a:lnTo>
                <a:lnTo>
                  <a:pt x="710024" y="18021"/>
                </a:lnTo>
                <a:lnTo>
                  <a:pt x="663593" y="8121"/>
                </a:lnTo>
                <a:lnTo>
                  <a:pt x="615837" y="2058"/>
                </a:lnTo>
                <a:lnTo>
                  <a:pt x="566928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51782" y="2235149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77055" y="3961638"/>
            <a:ext cx="2306320" cy="1256030"/>
            <a:chOff x="3877055" y="3961638"/>
            <a:chExt cx="2306320" cy="125603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7091" y="3961638"/>
              <a:ext cx="1255852" cy="125583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877055" y="4020312"/>
              <a:ext cx="1134110" cy="1120140"/>
            </a:xfrm>
            <a:custGeom>
              <a:avLst/>
              <a:gdLst/>
              <a:ahLst/>
              <a:cxnLst/>
              <a:rect l="l" t="t" r="r" b="b"/>
              <a:pathLst>
                <a:path w="1134110" h="1120139">
                  <a:moveTo>
                    <a:pt x="566928" y="0"/>
                  </a:moveTo>
                  <a:lnTo>
                    <a:pt x="518018" y="2055"/>
                  </a:lnTo>
                  <a:lnTo>
                    <a:pt x="470262" y="8109"/>
                  </a:lnTo>
                  <a:lnTo>
                    <a:pt x="423831" y="17994"/>
                  </a:lnTo>
                  <a:lnTo>
                    <a:pt x="378894" y="31542"/>
                  </a:lnTo>
                  <a:lnTo>
                    <a:pt x="335622" y="48584"/>
                  </a:lnTo>
                  <a:lnTo>
                    <a:pt x="294186" y="68953"/>
                  </a:lnTo>
                  <a:lnTo>
                    <a:pt x="254754" y="92482"/>
                  </a:lnTo>
                  <a:lnTo>
                    <a:pt x="217499" y="119001"/>
                  </a:lnTo>
                  <a:lnTo>
                    <a:pt x="182590" y="148343"/>
                  </a:lnTo>
                  <a:lnTo>
                    <a:pt x="150197" y="180340"/>
                  </a:lnTo>
                  <a:lnTo>
                    <a:pt x="120490" y="214824"/>
                  </a:lnTo>
                  <a:lnTo>
                    <a:pt x="93641" y="251627"/>
                  </a:lnTo>
                  <a:lnTo>
                    <a:pt x="69819" y="290581"/>
                  </a:lnTo>
                  <a:lnTo>
                    <a:pt x="49195" y="331518"/>
                  </a:lnTo>
                  <a:lnTo>
                    <a:pt x="31939" y="374270"/>
                  </a:lnTo>
                  <a:lnTo>
                    <a:pt x="18221" y="418669"/>
                  </a:lnTo>
                  <a:lnTo>
                    <a:pt x="8211" y="464547"/>
                  </a:lnTo>
                  <a:lnTo>
                    <a:pt x="2081" y="511737"/>
                  </a:lnTo>
                  <a:lnTo>
                    <a:pt x="0" y="560070"/>
                  </a:lnTo>
                  <a:lnTo>
                    <a:pt x="2081" y="608402"/>
                  </a:lnTo>
                  <a:lnTo>
                    <a:pt x="8211" y="655592"/>
                  </a:lnTo>
                  <a:lnTo>
                    <a:pt x="18221" y="701470"/>
                  </a:lnTo>
                  <a:lnTo>
                    <a:pt x="31939" y="745869"/>
                  </a:lnTo>
                  <a:lnTo>
                    <a:pt x="49195" y="788621"/>
                  </a:lnTo>
                  <a:lnTo>
                    <a:pt x="69819" y="829558"/>
                  </a:lnTo>
                  <a:lnTo>
                    <a:pt x="93641" y="868512"/>
                  </a:lnTo>
                  <a:lnTo>
                    <a:pt x="120490" y="905315"/>
                  </a:lnTo>
                  <a:lnTo>
                    <a:pt x="150197" y="939799"/>
                  </a:lnTo>
                  <a:lnTo>
                    <a:pt x="182590" y="971796"/>
                  </a:lnTo>
                  <a:lnTo>
                    <a:pt x="217499" y="1001138"/>
                  </a:lnTo>
                  <a:lnTo>
                    <a:pt x="254754" y="1027657"/>
                  </a:lnTo>
                  <a:lnTo>
                    <a:pt x="294186" y="1051186"/>
                  </a:lnTo>
                  <a:lnTo>
                    <a:pt x="335622" y="1071555"/>
                  </a:lnTo>
                  <a:lnTo>
                    <a:pt x="378894" y="1088597"/>
                  </a:lnTo>
                  <a:lnTo>
                    <a:pt x="423831" y="1102145"/>
                  </a:lnTo>
                  <a:lnTo>
                    <a:pt x="470262" y="1112030"/>
                  </a:lnTo>
                  <a:lnTo>
                    <a:pt x="518018" y="1118084"/>
                  </a:lnTo>
                  <a:lnTo>
                    <a:pt x="566928" y="1120139"/>
                  </a:lnTo>
                  <a:lnTo>
                    <a:pt x="615837" y="1118084"/>
                  </a:lnTo>
                  <a:lnTo>
                    <a:pt x="663593" y="1112030"/>
                  </a:lnTo>
                  <a:lnTo>
                    <a:pt x="710024" y="1102145"/>
                  </a:lnTo>
                  <a:lnTo>
                    <a:pt x="754961" y="1088597"/>
                  </a:lnTo>
                  <a:lnTo>
                    <a:pt x="798233" y="1071555"/>
                  </a:lnTo>
                  <a:lnTo>
                    <a:pt x="839669" y="1051186"/>
                  </a:lnTo>
                  <a:lnTo>
                    <a:pt x="879101" y="1027657"/>
                  </a:lnTo>
                  <a:lnTo>
                    <a:pt x="916356" y="1001138"/>
                  </a:lnTo>
                  <a:lnTo>
                    <a:pt x="951265" y="971796"/>
                  </a:lnTo>
                  <a:lnTo>
                    <a:pt x="983658" y="939799"/>
                  </a:lnTo>
                  <a:lnTo>
                    <a:pt x="1013365" y="905315"/>
                  </a:lnTo>
                  <a:lnTo>
                    <a:pt x="1040214" y="868512"/>
                  </a:lnTo>
                  <a:lnTo>
                    <a:pt x="1064036" y="829558"/>
                  </a:lnTo>
                  <a:lnTo>
                    <a:pt x="1084660" y="788621"/>
                  </a:lnTo>
                  <a:lnTo>
                    <a:pt x="1101916" y="745869"/>
                  </a:lnTo>
                  <a:lnTo>
                    <a:pt x="1115634" y="701470"/>
                  </a:lnTo>
                  <a:lnTo>
                    <a:pt x="1125644" y="655592"/>
                  </a:lnTo>
                  <a:lnTo>
                    <a:pt x="1131774" y="608402"/>
                  </a:lnTo>
                  <a:lnTo>
                    <a:pt x="1133856" y="560070"/>
                  </a:lnTo>
                  <a:lnTo>
                    <a:pt x="1131774" y="511737"/>
                  </a:lnTo>
                  <a:lnTo>
                    <a:pt x="1125644" y="464547"/>
                  </a:lnTo>
                  <a:lnTo>
                    <a:pt x="1115634" y="418669"/>
                  </a:lnTo>
                  <a:lnTo>
                    <a:pt x="1101916" y="374270"/>
                  </a:lnTo>
                  <a:lnTo>
                    <a:pt x="1084660" y="331518"/>
                  </a:lnTo>
                  <a:lnTo>
                    <a:pt x="1064036" y="290581"/>
                  </a:lnTo>
                  <a:lnTo>
                    <a:pt x="1040214" y="251627"/>
                  </a:lnTo>
                  <a:lnTo>
                    <a:pt x="1013365" y="214824"/>
                  </a:lnTo>
                  <a:lnTo>
                    <a:pt x="983658" y="180340"/>
                  </a:lnTo>
                  <a:lnTo>
                    <a:pt x="951265" y="148343"/>
                  </a:lnTo>
                  <a:lnTo>
                    <a:pt x="916356" y="119001"/>
                  </a:lnTo>
                  <a:lnTo>
                    <a:pt x="879101" y="92482"/>
                  </a:lnTo>
                  <a:lnTo>
                    <a:pt x="839669" y="68953"/>
                  </a:lnTo>
                  <a:lnTo>
                    <a:pt x="798233" y="48584"/>
                  </a:lnTo>
                  <a:lnTo>
                    <a:pt x="754961" y="31542"/>
                  </a:lnTo>
                  <a:lnTo>
                    <a:pt x="710024" y="17994"/>
                  </a:lnTo>
                  <a:lnTo>
                    <a:pt x="663593" y="8109"/>
                  </a:lnTo>
                  <a:lnTo>
                    <a:pt x="615837" y="2055"/>
                  </a:lnTo>
                  <a:lnTo>
                    <a:pt x="566928" y="0"/>
                  </a:lnTo>
                  <a:close/>
                </a:path>
              </a:pathLst>
            </a:custGeom>
            <a:solidFill>
              <a:srgbClr val="BAD5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351782" y="4385817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5009641" y="4026661"/>
          <a:ext cx="7219949" cy="10439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39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5F4F4"/>
                      </a:solidFill>
                      <a:prstDash val="solid"/>
                    </a:lnL>
                    <a:lnR w="9525">
                      <a:solidFill>
                        <a:srgbClr val="F5F4F4"/>
                      </a:solidFill>
                      <a:prstDash val="solid"/>
                    </a:lnR>
                    <a:lnT w="28575">
                      <a:solidFill>
                        <a:srgbClr val="F5F4F4"/>
                      </a:solidFill>
                      <a:prstDash val="solid"/>
                    </a:lnT>
                    <a:lnB w="28575">
                      <a:solidFill>
                        <a:srgbClr val="F5F4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2440"/>
                        </a:spcBef>
                        <a:tabLst>
                          <a:tab pos="461645" algn="l"/>
                          <a:tab pos="970280" algn="l"/>
                        </a:tabLst>
                      </a:pPr>
                      <a:r>
                        <a:rPr sz="2200" b="1" spc="30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$	</a:t>
                      </a:r>
                      <a:r>
                        <a:rPr sz="2200" b="1" spc="55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git	</a:t>
                      </a:r>
                      <a:r>
                        <a:rPr sz="2200" b="1" spc="65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add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309880" marB="0">
                    <a:lnL w="9525">
                      <a:solidFill>
                        <a:srgbClr val="F5F4F4"/>
                      </a:solidFill>
                      <a:prstDash val="solid"/>
                    </a:lnL>
                    <a:lnR w="28575">
                      <a:solidFill>
                        <a:srgbClr val="9CC2E4"/>
                      </a:solidFill>
                      <a:prstDash val="solid"/>
                    </a:lnR>
                    <a:lnT w="28575">
                      <a:solidFill>
                        <a:srgbClr val="F5F4F4"/>
                      </a:solidFill>
                      <a:prstDash val="solid"/>
                    </a:lnT>
                    <a:lnB w="28575">
                      <a:solidFill>
                        <a:srgbClr val="F5F4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2440"/>
                        </a:spcBef>
                        <a:tabLst>
                          <a:tab pos="490855" algn="l"/>
                          <a:tab pos="999490" algn="l"/>
                        </a:tabLst>
                      </a:pPr>
                      <a:r>
                        <a:rPr sz="2200" b="1" spc="30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$	</a:t>
                      </a:r>
                      <a:r>
                        <a:rPr sz="2200" b="1" spc="55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git	</a:t>
                      </a:r>
                      <a:r>
                        <a:rPr sz="2200" b="1" spc="95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commit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309880" marB="0">
                    <a:lnL w="28575">
                      <a:solidFill>
                        <a:srgbClr val="9CC2E4"/>
                      </a:solidFill>
                      <a:prstDash val="solid"/>
                    </a:lnL>
                    <a:lnR w="28575">
                      <a:solidFill>
                        <a:srgbClr val="9CC2E4"/>
                      </a:solidFill>
                      <a:prstDash val="solid"/>
                    </a:lnR>
                    <a:lnT w="28575">
                      <a:solidFill>
                        <a:srgbClr val="9CC2E4"/>
                      </a:solidFill>
                      <a:prstDash val="solid"/>
                    </a:lnT>
                    <a:lnB w="28575">
                      <a:solidFill>
                        <a:srgbClr val="9CC2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6" name="object 16"/>
          <p:cNvGrpSpPr/>
          <p:nvPr/>
        </p:nvGrpSpPr>
        <p:grpSpPr>
          <a:xfrm>
            <a:off x="4947030" y="6055614"/>
            <a:ext cx="7328534" cy="1256030"/>
            <a:chOff x="4947030" y="6055614"/>
            <a:chExt cx="7328534" cy="125603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7030" y="6055614"/>
              <a:ext cx="1255776" cy="125583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042153" y="6133338"/>
              <a:ext cx="7221220" cy="1043940"/>
            </a:xfrm>
            <a:custGeom>
              <a:avLst/>
              <a:gdLst/>
              <a:ahLst/>
              <a:cxnLst/>
              <a:rect l="l" t="t" r="r" b="b"/>
              <a:pathLst>
                <a:path w="7221220" h="1043940">
                  <a:moveTo>
                    <a:pt x="0" y="1043939"/>
                  </a:moveTo>
                  <a:lnTo>
                    <a:pt x="7220711" y="1043939"/>
                  </a:lnTo>
                  <a:lnTo>
                    <a:pt x="7220711" y="0"/>
                  </a:lnTo>
                  <a:lnTo>
                    <a:pt x="0" y="0"/>
                  </a:lnTo>
                  <a:lnTo>
                    <a:pt x="0" y="1043939"/>
                  </a:lnTo>
                  <a:close/>
                </a:path>
              </a:pathLst>
            </a:custGeom>
            <a:ln w="25399">
              <a:solidFill>
                <a:srgbClr val="F5F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97167" y="6132576"/>
              <a:ext cx="0" cy="1043940"/>
            </a:xfrm>
            <a:custGeom>
              <a:avLst/>
              <a:gdLst/>
              <a:ahLst/>
              <a:cxnLst/>
              <a:rect l="l" t="t" r="r" b="b"/>
              <a:pathLst>
                <a:path h="1043940">
                  <a:moveTo>
                    <a:pt x="0" y="0"/>
                  </a:moveTo>
                  <a:lnTo>
                    <a:pt x="0" y="1043940"/>
                  </a:lnTo>
                </a:path>
              </a:pathLst>
            </a:custGeom>
            <a:ln w="9525">
              <a:solidFill>
                <a:srgbClr val="F5F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301930" y="6471665"/>
            <a:ext cx="59486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$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status</a:t>
            </a:r>
            <a:endParaRPr sz="2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09059" y="6094476"/>
            <a:ext cx="1132840" cy="1120140"/>
          </a:xfrm>
          <a:custGeom>
            <a:avLst/>
            <a:gdLst/>
            <a:ahLst/>
            <a:cxnLst/>
            <a:rect l="l" t="t" r="r" b="b"/>
            <a:pathLst>
              <a:path w="1132839" h="1120140">
                <a:moveTo>
                  <a:pt x="566165" y="0"/>
                </a:moveTo>
                <a:lnTo>
                  <a:pt x="517316" y="2055"/>
                </a:lnTo>
                <a:lnTo>
                  <a:pt x="469620" y="8109"/>
                </a:lnTo>
                <a:lnTo>
                  <a:pt x="423248" y="17994"/>
                </a:lnTo>
                <a:lnTo>
                  <a:pt x="378369" y="31542"/>
                </a:lnTo>
                <a:lnTo>
                  <a:pt x="335154" y="48584"/>
                </a:lnTo>
                <a:lnTo>
                  <a:pt x="293773" y="68953"/>
                </a:lnTo>
                <a:lnTo>
                  <a:pt x="254394" y="92482"/>
                </a:lnTo>
                <a:lnTo>
                  <a:pt x="217190" y="119001"/>
                </a:lnTo>
                <a:lnTo>
                  <a:pt x="182328" y="148343"/>
                </a:lnTo>
                <a:lnTo>
                  <a:pt x="149981" y="180340"/>
                </a:lnTo>
                <a:lnTo>
                  <a:pt x="120316" y="214824"/>
                </a:lnTo>
                <a:lnTo>
                  <a:pt x="93505" y="251627"/>
                </a:lnTo>
                <a:lnTo>
                  <a:pt x="69717" y="290581"/>
                </a:lnTo>
                <a:lnTo>
                  <a:pt x="49123" y="331518"/>
                </a:lnTo>
                <a:lnTo>
                  <a:pt x="31892" y="374270"/>
                </a:lnTo>
                <a:lnTo>
                  <a:pt x="18194" y="418669"/>
                </a:lnTo>
                <a:lnTo>
                  <a:pt x="8199" y="464547"/>
                </a:lnTo>
                <a:lnTo>
                  <a:pt x="2078" y="511737"/>
                </a:lnTo>
                <a:lnTo>
                  <a:pt x="0" y="560069"/>
                </a:lnTo>
                <a:lnTo>
                  <a:pt x="2078" y="608402"/>
                </a:lnTo>
                <a:lnTo>
                  <a:pt x="8199" y="655592"/>
                </a:lnTo>
                <a:lnTo>
                  <a:pt x="18194" y="701470"/>
                </a:lnTo>
                <a:lnTo>
                  <a:pt x="31892" y="745869"/>
                </a:lnTo>
                <a:lnTo>
                  <a:pt x="49123" y="788621"/>
                </a:lnTo>
                <a:lnTo>
                  <a:pt x="69717" y="829558"/>
                </a:lnTo>
                <a:lnTo>
                  <a:pt x="93505" y="868512"/>
                </a:lnTo>
                <a:lnTo>
                  <a:pt x="120316" y="905315"/>
                </a:lnTo>
                <a:lnTo>
                  <a:pt x="149981" y="939799"/>
                </a:lnTo>
                <a:lnTo>
                  <a:pt x="182328" y="971796"/>
                </a:lnTo>
                <a:lnTo>
                  <a:pt x="217190" y="1001138"/>
                </a:lnTo>
                <a:lnTo>
                  <a:pt x="254394" y="1027657"/>
                </a:lnTo>
                <a:lnTo>
                  <a:pt x="293773" y="1051186"/>
                </a:lnTo>
                <a:lnTo>
                  <a:pt x="335154" y="1071555"/>
                </a:lnTo>
                <a:lnTo>
                  <a:pt x="378369" y="1088597"/>
                </a:lnTo>
                <a:lnTo>
                  <a:pt x="423248" y="1102145"/>
                </a:lnTo>
                <a:lnTo>
                  <a:pt x="469620" y="1112030"/>
                </a:lnTo>
                <a:lnTo>
                  <a:pt x="517316" y="1118084"/>
                </a:lnTo>
                <a:lnTo>
                  <a:pt x="566165" y="1120140"/>
                </a:lnTo>
                <a:lnTo>
                  <a:pt x="615015" y="1118084"/>
                </a:lnTo>
                <a:lnTo>
                  <a:pt x="662711" y="1112030"/>
                </a:lnTo>
                <a:lnTo>
                  <a:pt x="709083" y="1102145"/>
                </a:lnTo>
                <a:lnTo>
                  <a:pt x="753962" y="1088597"/>
                </a:lnTo>
                <a:lnTo>
                  <a:pt x="797177" y="1071555"/>
                </a:lnTo>
                <a:lnTo>
                  <a:pt x="838558" y="1051186"/>
                </a:lnTo>
                <a:lnTo>
                  <a:pt x="877937" y="1027657"/>
                </a:lnTo>
                <a:lnTo>
                  <a:pt x="915141" y="1001138"/>
                </a:lnTo>
                <a:lnTo>
                  <a:pt x="950003" y="971796"/>
                </a:lnTo>
                <a:lnTo>
                  <a:pt x="982350" y="939799"/>
                </a:lnTo>
                <a:lnTo>
                  <a:pt x="1012015" y="905315"/>
                </a:lnTo>
                <a:lnTo>
                  <a:pt x="1038826" y="868512"/>
                </a:lnTo>
                <a:lnTo>
                  <a:pt x="1062614" y="829558"/>
                </a:lnTo>
                <a:lnTo>
                  <a:pt x="1083208" y="788621"/>
                </a:lnTo>
                <a:lnTo>
                  <a:pt x="1100439" y="745869"/>
                </a:lnTo>
                <a:lnTo>
                  <a:pt x="1114137" y="701470"/>
                </a:lnTo>
                <a:lnTo>
                  <a:pt x="1124132" y="655592"/>
                </a:lnTo>
                <a:lnTo>
                  <a:pt x="1130253" y="608402"/>
                </a:lnTo>
                <a:lnTo>
                  <a:pt x="1132331" y="560069"/>
                </a:lnTo>
                <a:lnTo>
                  <a:pt x="1130253" y="511737"/>
                </a:lnTo>
                <a:lnTo>
                  <a:pt x="1124132" y="464547"/>
                </a:lnTo>
                <a:lnTo>
                  <a:pt x="1114137" y="418669"/>
                </a:lnTo>
                <a:lnTo>
                  <a:pt x="1100439" y="374270"/>
                </a:lnTo>
                <a:lnTo>
                  <a:pt x="1083208" y="331518"/>
                </a:lnTo>
                <a:lnTo>
                  <a:pt x="1062614" y="290581"/>
                </a:lnTo>
                <a:lnTo>
                  <a:pt x="1038826" y="251627"/>
                </a:lnTo>
                <a:lnTo>
                  <a:pt x="1012015" y="214824"/>
                </a:lnTo>
                <a:lnTo>
                  <a:pt x="982350" y="180340"/>
                </a:lnTo>
                <a:lnTo>
                  <a:pt x="950003" y="148343"/>
                </a:lnTo>
                <a:lnTo>
                  <a:pt x="915141" y="119001"/>
                </a:lnTo>
                <a:lnTo>
                  <a:pt x="877937" y="92482"/>
                </a:lnTo>
                <a:lnTo>
                  <a:pt x="838558" y="68953"/>
                </a:lnTo>
                <a:lnTo>
                  <a:pt x="797177" y="48584"/>
                </a:lnTo>
                <a:lnTo>
                  <a:pt x="753962" y="31542"/>
                </a:lnTo>
                <a:lnTo>
                  <a:pt x="709083" y="17994"/>
                </a:lnTo>
                <a:lnTo>
                  <a:pt x="662711" y="8109"/>
                </a:lnTo>
                <a:lnTo>
                  <a:pt x="615015" y="2055"/>
                </a:lnTo>
                <a:lnTo>
                  <a:pt x="566165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383151" y="6459473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9876" y="665734"/>
            <a:ext cx="3744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latin typeface="Tahoma"/>
                <a:cs typeface="Tahoma"/>
              </a:rPr>
              <a:t>Renaming</a:t>
            </a:r>
            <a:r>
              <a:rPr spc="-105" dirty="0">
                <a:latin typeface="Tahoma"/>
                <a:cs typeface="Tahoma"/>
              </a:rPr>
              <a:t> </a:t>
            </a:r>
            <a:r>
              <a:rPr spc="-30" dirty="0">
                <a:latin typeface="Tahoma"/>
                <a:cs typeface="Tahoma"/>
              </a:rPr>
              <a:t>Files</a:t>
            </a:r>
            <a:r>
              <a:rPr spc="-105" dirty="0">
                <a:latin typeface="Tahoma"/>
                <a:cs typeface="Tahoma"/>
              </a:rPr>
              <a:t> </a:t>
            </a:r>
            <a:r>
              <a:rPr spc="20" dirty="0">
                <a:latin typeface="Tahoma"/>
                <a:cs typeface="Tahoma"/>
              </a:rPr>
              <a:t>in</a:t>
            </a:r>
            <a:r>
              <a:rPr spc="-120" dirty="0">
                <a:latin typeface="Tahoma"/>
                <a:cs typeface="Tahoma"/>
              </a:rPr>
              <a:t> </a:t>
            </a:r>
            <a:r>
              <a:rPr spc="-10" dirty="0">
                <a:latin typeface="Tahoma"/>
                <a:cs typeface="Tahoma"/>
              </a:rPr>
              <a:t>Git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8476" y="2066670"/>
            <a:ext cx="10223500" cy="2671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7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4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9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r>
              <a:rPr sz="24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rebuchet MS"/>
                <a:cs typeface="Trebuchet MS"/>
              </a:rPr>
              <a:t>Demonstrate</a:t>
            </a:r>
            <a:r>
              <a:rPr sz="24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130" dirty="0">
                <a:solidFill>
                  <a:srgbClr val="3E3E3E"/>
                </a:solidFill>
                <a:latin typeface="Trebuchet MS"/>
                <a:cs typeface="Trebuchet MS"/>
              </a:rPr>
              <a:t>how</a:t>
            </a:r>
            <a:r>
              <a:rPr sz="2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Trebuchet MS"/>
                <a:cs typeface="Trebuchet MS"/>
              </a:rPr>
              <a:t>rename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3E3E3E"/>
                </a:solidFill>
                <a:latin typeface="Trebuchet MS"/>
                <a:cs typeface="Trebuchet MS"/>
              </a:rPr>
              <a:t>Git.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4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125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4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solidFill>
                  <a:srgbClr val="3E3E3E"/>
                </a:solidFill>
                <a:latin typeface="Arial"/>
                <a:cs typeface="Arial"/>
              </a:rPr>
              <a:t>Perform:</a:t>
            </a:r>
            <a:endParaRPr sz="2400">
              <a:latin typeface="Arial"/>
              <a:cs typeface="Arial"/>
            </a:endParaRPr>
          </a:p>
          <a:p>
            <a:pPr marL="469265" indent="-4572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20" dirty="0">
                <a:solidFill>
                  <a:srgbClr val="3E3E3E"/>
                </a:solidFill>
                <a:latin typeface="Trebuchet MS"/>
                <a:cs typeface="Trebuchet MS"/>
              </a:rPr>
              <a:t>Execute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b="1" spc="6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4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125" dirty="0">
                <a:solidFill>
                  <a:srgbClr val="3E3E3E"/>
                </a:solidFill>
                <a:latin typeface="Arial"/>
                <a:cs typeface="Arial"/>
              </a:rPr>
              <a:t>mv</a:t>
            </a:r>
            <a:r>
              <a:rPr sz="24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25" dirty="0">
                <a:solidFill>
                  <a:srgbClr val="3E3E3E"/>
                </a:solidFill>
                <a:latin typeface="Arial"/>
                <a:cs typeface="Arial"/>
              </a:rPr>
              <a:t>&lt;old</a:t>
            </a:r>
            <a:r>
              <a:rPr sz="24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80" dirty="0">
                <a:solidFill>
                  <a:srgbClr val="3E3E3E"/>
                </a:solidFill>
                <a:latin typeface="Arial"/>
                <a:cs typeface="Arial"/>
              </a:rPr>
              <a:t>file</a:t>
            </a:r>
            <a:r>
              <a:rPr sz="24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solidFill>
                  <a:srgbClr val="3E3E3E"/>
                </a:solidFill>
                <a:latin typeface="Arial"/>
                <a:cs typeface="Arial"/>
              </a:rPr>
              <a:t>name&gt;</a:t>
            </a:r>
            <a:r>
              <a:rPr sz="24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85" dirty="0">
                <a:solidFill>
                  <a:srgbClr val="3E3E3E"/>
                </a:solidFill>
                <a:latin typeface="Arial"/>
                <a:cs typeface="Arial"/>
              </a:rPr>
              <a:t>&lt;new</a:t>
            </a:r>
            <a:r>
              <a:rPr sz="24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80" dirty="0">
                <a:solidFill>
                  <a:srgbClr val="3E3E3E"/>
                </a:solidFill>
                <a:latin typeface="Arial"/>
                <a:cs typeface="Arial"/>
              </a:rPr>
              <a:t>file</a:t>
            </a:r>
            <a:r>
              <a:rPr sz="24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solidFill>
                  <a:srgbClr val="3E3E3E"/>
                </a:solidFill>
                <a:latin typeface="Arial"/>
                <a:cs typeface="Arial"/>
              </a:rPr>
              <a:t>name&gt;</a:t>
            </a:r>
            <a:r>
              <a:rPr sz="24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Trebuchet MS"/>
                <a:cs typeface="Trebuchet MS"/>
              </a:rPr>
              <a:t>rename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endParaRPr sz="2400">
              <a:latin typeface="Trebuchet MS"/>
              <a:cs typeface="Trebuchet MS"/>
            </a:endParaRPr>
          </a:p>
          <a:p>
            <a:pPr marL="469265" indent="-457200">
              <a:lnSpc>
                <a:spcPct val="100000"/>
              </a:lnSpc>
              <a:spcBef>
                <a:spcPts val="71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55" dirty="0">
                <a:solidFill>
                  <a:srgbClr val="3E3E3E"/>
                </a:solidFill>
                <a:latin typeface="Trebuchet MS"/>
                <a:cs typeface="Trebuchet MS"/>
              </a:rPr>
              <a:t>Check</a:t>
            </a:r>
            <a:r>
              <a:rPr sz="2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Trebuchet MS"/>
                <a:cs typeface="Trebuchet MS"/>
              </a:rPr>
              <a:t>status</a:t>
            </a:r>
            <a:r>
              <a:rPr sz="24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Trebuchet MS"/>
                <a:cs typeface="Trebuchet MS"/>
              </a:rPr>
              <a:t>repository</a:t>
            </a:r>
            <a:endParaRPr sz="2400">
              <a:latin typeface="Trebuchet MS"/>
              <a:cs typeface="Trebuchet MS"/>
            </a:endParaRPr>
          </a:p>
          <a:p>
            <a:pPr marL="469265" indent="-457200">
              <a:lnSpc>
                <a:spcPct val="100000"/>
              </a:lnSpc>
              <a:spcBef>
                <a:spcPts val="71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85" dirty="0">
                <a:solidFill>
                  <a:srgbClr val="3E3E3E"/>
                </a:solidFill>
                <a:latin typeface="Trebuchet MS"/>
                <a:cs typeface="Trebuchet MS"/>
              </a:rPr>
              <a:t>Commit</a:t>
            </a:r>
            <a:r>
              <a:rPr sz="2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4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99659" y="2667000"/>
            <a:ext cx="6763511" cy="3810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79670" y="6482334"/>
            <a:ext cx="6766559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0" spc="165" dirty="0">
                <a:solidFill>
                  <a:srgbClr val="000000"/>
                </a:solidFill>
                <a:latin typeface="Tahoma"/>
                <a:cs typeface="Tahoma"/>
              </a:rPr>
              <a:t>Get</a:t>
            </a:r>
            <a:r>
              <a:rPr sz="4600" b="0" spc="-25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4600" b="0" spc="114" dirty="0">
                <a:solidFill>
                  <a:srgbClr val="000000"/>
                </a:solidFill>
                <a:latin typeface="Tahoma"/>
                <a:cs typeface="Tahoma"/>
              </a:rPr>
              <a:t>Certified.</a:t>
            </a:r>
            <a:r>
              <a:rPr sz="4600" b="0" spc="-2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4600" b="0" spc="165" dirty="0">
                <a:solidFill>
                  <a:srgbClr val="000000"/>
                </a:solidFill>
                <a:latin typeface="Tahoma"/>
                <a:cs typeface="Tahoma"/>
              </a:rPr>
              <a:t>Get</a:t>
            </a:r>
            <a:r>
              <a:rPr sz="4600" b="0" spc="-2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4600" b="0" spc="130" dirty="0">
                <a:solidFill>
                  <a:srgbClr val="000000"/>
                </a:solidFill>
                <a:latin typeface="Tahoma"/>
                <a:cs typeface="Tahoma"/>
              </a:rPr>
              <a:t>Ahead.</a:t>
            </a:r>
            <a:endParaRPr sz="4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9858" y="3789045"/>
            <a:ext cx="66579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Git</a:t>
            </a:r>
            <a:r>
              <a:rPr spc="-70" dirty="0"/>
              <a:t> </a:t>
            </a:r>
            <a:r>
              <a:rPr spc="-40" dirty="0"/>
              <a:t>vs.</a:t>
            </a:r>
            <a:r>
              <a:rPr spc="-75" dirty="0"/>
              <a:t> </a:t>
            </a:r>
            <a:r>
              <a:rPr spc="145" dirty="0"/>
              <a:t>Other</a:t>
            </a:r>
            <a:r>
              <a:rPr spc="-70" dirty="0"/>
              <a:t> </a:t>
            </a:r>
            <a:r>
              <a:rPr spc="40" dirty="0"/>
              <a:t>Version</a:t>
            </a:r>
            <a:r>
              <a:rPr spc="-45" dirty="0"/>
              <a:t> </a:t>
            </a:r>
            <a:r>
              <a:rPr spc="60" dirty="0"/>
              <a:t>Control</a:t>
            </a:r>
            <a:r>
              <a:rPr spc="-45" dirty="0"/>
              <a:t> </a:t>
            </a:r>
            <a:r>
              <a:rPr dirty="0"/>
              <a:t>Systems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29147" y="306451"/>
            <a:ext cx="6656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vs.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Other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40" dirty="0">
                <a:solidFill>
                  <a:srgbClr val="3E3E3E"/>
                </a:solidFill>
              </a:rPr>
              <a:t>Version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Control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Systems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75841" y="1562988"/>
          <a:ext cx="13710919" cy="6018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45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5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616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Git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216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Other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Version</a:t>
                      </a:r>
                      <a:r>
                        <a:rPr sz="2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Controls</a:t>
                      </a:r>
                      <a:r>
                        <a:rPr sz="22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Systems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216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22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ts val="2615"/>
                        </a:lnSpc>
                        <a:spcBef>
                          <a:spcPts val="5"/>
                        </a:spcBef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22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users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or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22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team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maintains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its own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repository,</a:t>
                      </a:r>
                      <a:endParaRPr sz="22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ts val="2615"/>
                        </a:lnSpc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instead</a:t>
                      </a:r>
                      <a:r>
                        <a:rPr sz="22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working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from</a:t>
                      </a:r>
                      <a:r>
                        <a:rPr sz="2200" spc="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central</a:t>
                      </a:r>
                      <a:r>
                        <a:rPr sz="22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repository.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ts val="2615"/>
                        </a:lnSpc>
                        <a:spcBef>
                          <a:spcPts val="5"/>
                        </a:spcBef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22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users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or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22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team</a:t>
                      </a:r>
                      <a:r>
                        <a:rPr sz="22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uses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central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code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repository</a:t>
                      </a:r>
                      <a:endParaRPr sz="2200">
                        <a:latin typeface="Arial MT"/>
                        <a:cs typeface="Arial MT"/>
                      </a:endParaRPr>
                    </a:p>
                    <a:p>
                      <a:pPr marL="92075">
                        <a:lnSpc>
                          <a:spcPts val="2615"/>
                        </a:lnSpc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model.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2180">
                <a:tc>
                  <a:txBody>
                    <a:bodyPr/>
                    <a:lstStyle/>
                    <a:p>
                      <a:pPr marL="91440" marR="1120140">
                        <a:lnSpc>
                          <a:spcPts val="2590"/>
                        </a:lnSpc>
                        <a:spcBef>
                          <a:spcPts val="1100"/>
                        </a:spcBef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22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changes</a:t>
                      </a:r>
                      <a:r>
                        <a:rPr sz="22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are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stored</a:t>
                      </a:r>
                      <a:r>
                        <a:rPr sz="22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as</a:t>
                      </a:r>
                      <a:r>
                        <a:rPr sz="2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patches</a:t>
                      </a:r>
                      <a:r>
                        <a:rPr sz="22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or</a:t>
                      </a:r>
                      <a:r>
                        <a:rPr sz="22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can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be </a:t>
                      </a:r>
                      <a:r>
                        <a:rPr sz="2200" spc="-59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characterized</a:t>
                      </a:r>
                      <a:r>
                        <a:rPr sz="2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as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sets.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139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826769">
                        <a:lnSpc>
                          <a:spcPts val="2590"/>
                        </a:lnSpc>
                        <a:spcBef>
                          <a:spcPts val="1100"/>
                        </a:spcBef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22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storage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changes</a:t>
                      </a:r>
                      <a:r>
                        <a:rPr sz="22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22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22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central</a:t>
                      </a:r>
                      <a:r>
                        <a:rPr sz="22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repository </a:t>
                      </a:r>
                      <a:r>
                        <a:rPr sz="2200" spc="-6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depends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on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22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user's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interest.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139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23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91440" marR="360680">
                        <a:lnSpc>
                          <a:spcPts val="2590"/>
                        </a:lnSpc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They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focus</a:t>
                      </a:r>
                      <a:r>
                        <a:rPr sz="22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on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patches</a:t>
                      </a:r>
                      <a:r>
                        <a:rPr sz="22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or</a:t>
                      </a:r>
                      <a:r>
                        <a:rPr sz="22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change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sets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as</a:t>
                      </a:r>
                      <a:r>
                        <a:rPr sz="22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discrete </a:t>
                      </a:r>
                      <a:r>
                        <a:rPr sz="2200" spc="-59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unit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that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can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be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exchanged</a:t>
                      </a:r>
                      <a:r>
                        <a:rPr sz="22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between</a:t>
                      </a:r>
                      <a:r>
                        <a:rPr sz="22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repositories.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92075" marR="1054100">
                        <a:lnSpc>
                          <a:spcPts val="2590"/>
                        </a:lnSpc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They track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changes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from</a:t>
                      </a:r>
                      <a:r>
                        <a:rPr sz="22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version-to-version</a:t>
                      </a:r>
                      <a:r>
                        <a:rPr sz="22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of </a:t>
                      </a:r>
                      <a:r>
                        <a:rPr sz="2200" spc="-59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different</a:t>
                      </a:r>
                      <a:r>
                        <a:rPr sz="22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files</a:t>
                      </a:r>
                      <a:r>
                        <a:rPr sz="2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or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states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directory.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616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10"/>
                        </a:spcBef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They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do</a:t>
                      </a:r>
                      <a:r>
                        <a:rPr sz="22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not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require</a:t>
                      </a:r>
                      <a:r>
                        <a:rPr sz="22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central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server.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217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710"/>
                        </a:spcBef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They need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a central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server.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217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616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10"/>
                        </a:spcBef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There</a:t>
                      </a:r>
                      <a:r>
                        <a:rPr sz="22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is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no single</a:t>
                      </a:r>
                      <a:r>
                        <a:rPr sz="2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point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of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 failure.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217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710"/>
                        </a:spcBef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There</a:t>
                      </a:r>
                      <a:r>
                        <a:rPr sz="22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is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a single</a:t>
                      </a:r>
                      <a:r>
                        <a:rPr sz="2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point 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 failure.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217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56208" y="1616963"/>
            <a:ext cx="1030223" cy="6873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0075" y="1641348"/>
            <a:ext cx="676656" cy="640079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36741" y="3789045"/>
            <a:ext cx="4609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/>
              <a:t>Migration</a:t>
            </a:r>
            <a:r>
              <a:rPr spc="-65" dirty="0"/>
              <a:t> </a:t>
            </a:r>
            <a:r>
              <a:rPr spc="145" dirty="0"/>
              <a:t>from</a:t>
            </a:r>
            <a:r>
              <a:rPr spc="-45" dirty="0"/>
              <a:t> </a:t>
            </a:r>
            <a:r>
              <a:rPr spc="-50" dirty="0"/>
              <a:t>SVN</a:t>
            </a:r>
            <a:r>
              <a:rPr spc="-55" dirty="0"/>
              <a:t> </a:t>
            </a:r>
            <a:r>
              <a:rPr spc="145" dirty="0"/>
              <a:t>to</a:t>
            </a:r>
            <a:r>
              <a:rPr spc="-50" dirty="0"/>
              <a:t> </a:t>
            </a:r>
            <a:r>
              <a:rPr spc="60" dirty="0"/>
              <a:t>Git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73671" y="306451"/>
            <a:ext cx="27089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>
                <a:solidFill>
                  <a:srgbClr val="3E3E3E"/>
                </a:solidFill>
              </a:rPr>
              <a:t>SVN: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100" dirty="0">
                <a:solidFill>
                  <a:srgbClr val="3E3E3E"/>
                </a:solidFill>
              </a:rPr>
              <a:t>Definition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984248" y="1662176"/>
            <a:ext cx="13423900" cy="4660900"/>
            <a:chOff x="1984248" y="1662176"/>
            <a:chExt cx="13423900" cy="4660900"/>
          </a:xfrm>
        </p:grpSpPr>
        <p:sp>
          <p:nvSpPr>
            <p:cNvPr id="5" name="object 5"/>
            <p:cNvSpPr/>
            <p:nvPr/>
          </p:nvSpPr>
          <p:spPr>
            <a:xfrm>
              <a:off x="1984248" y="1662176"/>
              <a:ext cx="10294620" cy="4660900"/>
            </a:xfrm>
            <a:custGeom>
              <a:avLst/>
              <a:gdLst/>
              <a:ahLst/>
              <a:cxnLst/>
              <a:rect l="l" t="t" r="r" b="b"/>
              <a:pathLst>
                <a:path w="10294620" h="4660900">
                  <a:moveTo>
                    <a:pt x="3248261" y="4648200"/>
                  </a:moveTo>
                  <a:lnTo>
                    <a:pt x="3159632" y="4648200"/>
                  </a:lnTo>
                  <a:lnTo>
                    <a:pt x="3163062" y="4660900"/>
                  </a:lnTo>
                  <a:lnTo>
                    <a:pt x="3210071" y="4660900"/>
                  </a:lnTo>
                  <a:lnTo>
                    <a:pt x="3248261" y="4648200"/>
                  </a:lnTo>
                  <a:close/>
                </a:path>
                <a:path w="10294620" h="4660900">
                  <a:moveTo>
                    <a:pt x="4170679" y="88900"/>
                  </a:moveTo>
                  <a:lnTo>
                    <a:pt x="3996721" y="88900"/>
                  </a:lnTo>
                  <a:lnTo>
                    <a:pt x="4056471" y="114300"/>
                  </a:lnTo>
                  <a:lnTo>
                    <a:pt x="4112387" y="139700"/>
                  </a:lnTo>
                  <a:lnTo>
                    <a:pt x="4134889" y="165100"/>
                  </a:lnTo>
                  <a:lnTo>
                    <a:pt x="4150963" y="203200"/>
                  </a:lnTo>
                  <a:lnTo>
                    <a:pt x="4160607" y="241300"/>
                  </a:lnTo>
                  <a:lnTo>
                    <a:pt x="4163822" y="279400"/>
                  </a:lnTo>
                  <a:lnTo>
                    <a:pt x="4163822" y="4254500"/>
                  </a:lnTo>
                  <a:lnTo>
                    <a:pt x="4164784" y="4267200"/>
                  </a:lnTo>
                  <a:lnTo>
                    <a:pt x="4171521" y="4318000"/>
                  </a:lnTo>
                  <a:lnTo>
                    <a:pt x="4189807" y="4381500"/>
                  </a:lnTo>
                  <a:lnTo>
                    <a:pt x="4225417" y="4457700"/>
                  </a:lnTo>
                  <a:lnTo>
                    <a:pt x="4243892" y="4483100"/>
                  </a:lnTo>
                  <a:lnTo>
                    <a:pt x="4266660" y="4521200"/>
                  </a:lnTo>
                  <a:lnTo>
                    <a:pt x="4326643" y="4572000"/>
                  </a:lnTo>
                  <a:lnTo>
                    <a:pt x="4364640" y="4597400"/>
                  </a:lnTo>
                  <a:lnTo>
                    <a:pt x="4408498" y="4622800"/>
                  </a:lnTo>
                  <a:lnTo>
                    <a:pt x="4458607" y="4635500"/>
                  </a:lnTo>
                  <a:lnTo>
                    <a:pt x="4515359" y="4648200"/>
                  </a:lnTo>
                  <a:lnTo>
                    <a:pt x="4579145" y="4660900"/>
                  </a:lnTo>
                  <a:lnTo>
                    <a:pt x="4731530" y="4660900"/>
                  </a:lnTo>
                  <a:lnTo>
                    <a:pt x="4775412" y="4648200"/>
                  </a:lnTo>
                  <a:lnTo>
                    <a:pt x="4823431" y="4635500"/>
                  </a:lnTo>
                  <a:lnTo>
                    <a:pt x="4873612" y="4622800"/>
                  </a:lnTo>
                  <a:lnTo>
                    <a:pt x="4923979" y="4597400"/>
                  </a:lnTo>
                  <a:lnTo>
                    <a:pt x="4940172" y="4584700"/>
                  </a:lnTo>
                  <a:lnTo>
                    <a:pt x="4650358" y="4584700"/>
                  </a:lnTo>
                  <a:lnTo>
                    <a:pt x="4571017" y="4572000"/>
                  </a:lnTo>
                  <a:lnTo>
                    <a:pt x="4502796" y="4559300"/>
                  </a:lnTo>
                  <a:lnTo>
                    <a:pt x="4444854" y="4546600"/>
                  </a:lnTo>
                  <a:lnTo>
                    <a:pt x="4396354" y="4521200"/>
                  </a:lnTo>
                  <a:lnTo>
                    <a:pt x="4356456" y="4483100"/>
                  </a:lnTo>
                  <a:lnTo>
                    <a:pt x="4324320" y="4457700"/>
                  </a:lnTo>
                  <a:lnTo>
                    <a:pt x="4299108" y="4419600"/>
                  </a:lnTo>
                  <a:lnTo>
                    <a:pt x="4279981" y="4381500"/>
                  </a:lnTo>
                  <a:lnTo>
                    <a:pt x="4266098" y="4356100"/>
                  </a:lnTo>
                  <a:lnTo>
                    <a:pt x="4256621" y="4318000"/>
                  </a:lnTo>
                  <a:lnTo>
                    <a:pt x="4250712" y="4292600"/>
                  </a:lnTo>
                  <a:lnTo>
                    <a:pt x="4247529" y="4279900"/>
                  </a:lnTo>
                  <a:lnTo>
                    <a:pt x="4246235" y="4254500"/>
                  </a:lnTo>
                  <a:lnTo>
                    <a:pt x="4245991" y="4254500"/>
                  </a:lnTo>
                  <a:lnTo>
                    <a:pt x="4245991" y="279400"/>
                  </a:lnTo>
                  <a:lnTo>
                    <a:pt x="4240956" y="215900"/>
                  </a:lnTo>
                  <a:lnTo>
                    <a:pt x="4226290" y="165100"/>
                  </a:lnTo>
                  <a:lnTo>
                    <a:pt x="4202646" y="127000"/>
                  </a:lnTo>
                  <a:lnTo>
                    <a:pt x="4170679" y="88900"/>
                  </a:lnTo>
                  <a:close/>
                </a:path>
                <a:path w="10294620" h="4660900">
                  <a:moveTo>
                    <a:pt x="5662435" y="88900"/>
                  </a:moveTo>
                  <a:lnTo>
                    <a:pt x="5478018" y="88900"/>
                  </a:lnTo>
                  <a:lnTo>
                    <a:pt x="5538410" y="101600"/>
                  </a:lnTo>
                  <a:lnTo>
                    <a:pt x="5596255" y="139700"/>
                  </a:lnTo>
                  <a:lnTo>
                    <a:pt x="5618757" y="165100"/>
                  </a:lnTo>
                  <a:lnTo>
                    <a:pt x="5634831" y="203200"/>
                  </a:lnTo>
                  <a:lnTo>
                    <a:pt x="5644475" y="228600"/>
                  </a:lnTo>
                  <a:lnTo>
                    <a:pt x="5647690" y="266700"/>
                  </a:lnTo>
                  <a:lnTo>
                    <a:pt x="5647690" y="4660900"/>
                  </a:lnTo>
                  <a:lnTo>
                    <a:pt x="10294620" y="4660900"/>
                  </a:lnTo>
                  <a:lnTo>
                    <a:pt x="10294620" y="4572000"/>
                  </a:lnTo>
                  <a:lnTo>
                    <a:pt x="5729858" y="4572000"/>
                  </a:lnTo>
                  <a:lnTo>
                    <a:pt x="5729858" y="266700"/>
                  </a:lnTo>
                  <a:lnTo>
                    <a:pt x="5724771" y="215900"/>
                  </a:lnTo>
                  <a:lnTo>
                    <a:pt x="5709729" y="165100"/>
                  </a:lnTo>
                  <a:lnTo>
                    <a:pt x="5685067" y="114300"/>
                  </a:lnTo>
                  <a:lnTo>
                    <a:pt x="5662435" y="88900"/>
                  </a:lnTo>
                  <a:close/>
                </a:path>
                <a:path w="10294620" h="4660900">
                  <a:moveTo>
                    <a:pt x="130175" y="3632200"/>
                  </a:moveTo>
                  <a:lnTo>
                    <a:pt x="44576" y="3632200"/>
                  </a:lnTo>
                  <a:lnTo>
                    <a:pt x="44576" y="3746500"/>
                  </a:lnTo>
                  <a:lnTo>
                    <a:pt x="48006" y="3746500"/>
                  </a:lnTo>
                  <a:lnTo>
                    <a:pt x="48006" y="4241800"/>
                  </a:lnTo>
                  <a:lnTo>
                    <a:pt x="55705" y="4305300"/>
                  </a:lnTo>
                  <a:lnTo>
                    <a:pt x="73991" y="4368800"/>
                  </a:lnTo>
                  <a:lnTo>
                    <a:pt x="109600" y="4445000"/>
                  </a:lnTo>
                  <a:lnTo>
                    <a:pt x="128079" y="4470400"/>
                  </a:lnTo>
                  <a:lnTo>
                    <a:pt x="150857" y="4508500"/>
                  </a:lnTo>
                  <a:lnTo>
                    <a:pt x="210871" y="4559300"/>
                  </a:lnTo>
                  <a:lnTo>
                    <a:pt x="248888" y="4584700"/>
                  </a:lnTo>
                  <a:lnTo>
                    <a:pt x="292764" y="4610100"/>
                  </a:lnTo>
                  <a:lnTo>
                    <a:pt x="342890" y="4622800"/>
                  </a:lnTo>
                  <a:lnTo>
                    <a:pt x="399656" y="4635500"/>
                  </a:lnTo>
                  <a:lnTo>
                    <a:pt x="463453" y="4648200"/>
                  </a:lnTo>
                  <a:lnTo>
                    <a:pt x="1752007" y="4648200"/>
                  </a:lnTo>
                  <a:lnTo>
                    <a:pt x="1795949" y="4635500"/>
                  </a:lnTo>
                  <a:lnTo>
                    <a:pt x="1844328" y="4622800"/>
                  </a:lnTo>
                  <a:lnTo>
                    <a:pt x="1894989" y="4610100"/>
                  </a:lnTo>
                  <a:lnTo>
                    <a:pt x="1945776" y="4584700"/>
                  </a:lnTo>
                  <a:lnTo>
                    <a:pt x="1957965" y="4572000"/>
                  </a:lnTo>
                  <a:lnTo>
                    <a:pt x="455303" y="4572000"/>
                  </a:lnTo>
                  <a:lnTo>
                    <a:pt x="387060" y="4559300"/>
                  </a:lnTo>
                  <a:lnTo>
                    <a:pt x="329100" y="4533900"/>
                  </a:lnTo>
                  <a:lnTo>
                    <a:pt x="280584" y="4508500"/>
                  </a:lnTo>
                  <a:lnTo>
                    <a:pt x="240674" y="4483100"/>
                  </a:lnTo>
                  <a:lnTo>
                    <a:pt x="208528" y="4445000"/>
                  </a:lnTo>
                  <a:lnTo>
                    <a:pt x="183308" y="4406900"/>
                  </a:lnTo>
                  <a:lnTo>
                    <a:pt x="164175" y="4368800"/>
                  </a:lnTo>
                  <a:lnTo>
                    <a:pt x="150288" y="4343400"/>
                  </a:lnTo>
                  <a:lnTo>
                    <a:pt x="140808" y="4305300"/>
                  </a:lnTo>
                  <a:lnTo>
                    <a:pt x="134897" y="4279900"/>
                  </a:lnTo>
                  <a:lnTo>
                    <a:pt x="131714" y="4267200"/>
                  </a:lnTo>
                  <a:lnTo>
                    <a:pt x="130419" y="4241800"/>
                  </a:lnTo>
                  <a:lnTo>
                    <a:pt x="130175" y="4241800"/>
                  </a:lnTo>
                  <a:lnTo>
                    <a:pt x="130175" y="3632200"/>
                  </a:lnTo>
                  <a:close/>
                </a:path>
                <a:path w="10294620" h="4660900">
                  <a:moveTo>
                    <a:pt x="2684233" y="88900"/>
                  </a:moveTo>
                  <a:lnTo>
                    <a:pt x="2499994" y="88900"/>
                  </a:lnTo>
                  <a:lnTo>
                    <a:pt x="2560387" y="101600"/>
                  </a:lnTo>
                  <a:lnTo>
                    <a:pt x="2618231" y="139700"/>
                  </a:lnTo>
                  <a:lnTo>
                    <a:pt x="2640199" y="165100"/>
                  </a:lnTo>
                  <a:lnTo>
                    <a:pt x="2655093" y="203200"/>
                  </a:lnTo>
                  <a:lnTo>
                    <a:pt x="2663559" y="228600"/>
                  </a:lnTo>
                  <a:lnTo>
                    <a:pt x="2666238" y="266700"/>
                  </a:lnTo>
                  <a:lnTo>
                    <a:pt x="2666238" y="4241800"/>
                  </a:lnTo>
                  <a:lnTo>
                    <a:pt x="2667200" y="4267200"/>
                  </a:lnTo>
                  <a:lnTo>
                    <a:pt x="2673937" y="4305300"/>
                  </a:lnTo>
                  <a:lnTo>
                    <a:pt x="2692223" y="4381500"/>
                  </a:lnTo>
                  <a:lnTo>
                    <a:pt x="2727832" y="4445000"/>
                  </a:lnTo>
                  <a:lnTo>
                    <a:pt x="2747237" y="4483100"/>
                  </a:lnTo>
                  <a:lnTo>
                    <a:pt x="2798782" y="4533900"/>
                  </a:lnTo>
                  <a:lnTo>
                    <a:pt x="2831747" y="4559300"/>
                  </a:lnTo>
                  <a:lnTo>
                    <a:pt x="2870057" y="4584700"/>
                  </a:lnTo>
                  <a:lnTo>
                    <a:pt x="2914123" y="4610100"/>
                  </a:lnTo>
                  <a:lnTo>
                    <a:pt x="2964359" y="4622800"/>
                  </a:lnTo>
                  <a:lnTo>
                    <a:pt x="3021176" y="4635500"/>
                  </a:lnTo>
                  <a:lnTo>
                    <a:pt x="3084987" y="4648200"/>
                  </a:lnTo>
                  <a:lnTo>
                    <a:pt x="3292624" y="4648200"/>
                  </a:lnTo>
                  <a:lnTo>
                    <a:pt x="3341003" y="4635500"/>
                  </a:lnTo>
                  <a:lnTo>
                    <a:pt x="3441190" y="4584700"/>
                  </a:lnTo>
                  <a:lnTo>
                    <a:pt x="3457023" y="4572000"/>
                  </a:lnTo>
                  <a:lnTo>
                    <a:pt x="3076179" y="4572000"/>
                  </a:lnTo>
                  <a:lnTo>
                    <a:pt x="3007371" y="4559300"/>
                  </a:lnTo>
                  <a:lnTo>
                    <a:pt x="2948934" y="4533900"/>
                  </a:lnTo>
                  <a:lnTo>
                    <a:pt x="2900020" y="4508500"/>
                  </a:lnTo>
                  <a:lnTo>
                    <a:pt x="2859783" y="4483100"/>
                  </a:lnTo>
                  <a:lnTo>
                    <a:pt x="2827376" y="4445000"/>
                  </a:lnTo>
                  <a:lnTo>
                    <a:pt x="2801953" y="4419600"/>
                  </a:lnTo>
                  <a:lnTo>
                    <a:pt x="2782667" y="4381500"/>
                  </a:lnTo>
                  <a:lnTo>
                    <a:pt x="2768670" y="4343400"/>
                  </a:lnTo>
                  <a:lnTo>
                    <a:pt x="2759117" y="4318000"/>
                  </a:lnTo>
                  <a:lnTo>
                    <a:pt x="2753161" y="4292600"/>
                  </a:lnTo>
                  <a:lnTo>
                    <a:pt x="2749955" y="4267200"/>
                  </a:lnTo>
                  <a:lnTo>
                    <a:pt x="2748653" y="4254500"/>
                  </a:lnTo>
                  <a:lnTo>
                    <a:pt x="2748406" y="4241800"/>
                  </a:lnTo>
                  <a:lnTo>
                    <a:pt x="2748406" y="266700"/>
                  </a:lnTo>
                  <a:lnTo>
                    <a:pt x="2743854" y="215900"/>
                  </a:lnTo>
                  <a:lnTo>
                    <a:pt x="2729991" y="165100"/>
                  </a:lnTo>
                  <a:lnTo>
                    <a:pt x="2706508" y="114300"/>
                  </a:lnTo>
                  <a:lnTo>
                    <a:pt x="2684233" y="88900"/>
                  </a:lnTo>
                  <a:close/>
                </a:path>
                <a:path w="10294620" h="4660900">
                  <a:moveTo>
                    <a:pt x="5475170" y="0"/>
                  </a:moveTo>
                  <a:lnTo>
                    <a:pt x="5411216" y="0"/>
                  </a:lnTo>
                  <a:lnTo>
                    <a:pt x="5349091" y="12700"/>
                  </a:lnTo>
                  <a:lnTo>
                    <a:pt x="5292075" y="12700"/>
                  </a:lnTo>
                  <a:lnTo>
                    <a:pt x="5240225" y="25400"/>
                  </a:lnTo>
                  <a:lnTo>
                    <a:pt x="5193596" y="38100"/>
                  </a:lnTo>
                  <a:lnTo>
                    <a:pt x="5152243" y="63500"/>
                  </a:lnTo>
                  <a:lnTo>
                    <a:pt x="5116222" y="88900"/>
                  </a:lnTo>
                  <a:lnTo>
                    <a:pt x="5085587" y="127000"/>
                  </a:lnTo>
                  <a:lnTo>
                    <a:pt x="5048616" y="177800"/>
                  </a:lnTo>
                  <a:lnTo>
                    <a:pt x="5028903" y="241300"/>
                  </a:lnTo>
                  <a:lnTo>
                    <a:pt x="5021515" y="292100"/>
                  </a:lnTo>
                  <a:lnTo>
                    <a:pt x="5021523" y="342900"/>
                  </a:lnTo>
                  <a:lnTo>
                    <a:pt x="5023993" y="368300"/>
                  </a:lnTo>
                  <a:lnTo>
                    <a:pt x="5023993" y="4191000"/>
                  </a:lnTo>
                  <a:lnTo>
                    <a:pt x="5021883" y="4254500"/>
                  </a:lnTo>
                  <a:lnTo>
                    <a:pt x="5015515" y="4305300"/>
                  </a:lnTo>
                  <a:lnTo>
                    <a:pt x="5004828" y="4343400"/>
                  </a:lnTo>
                  <a:lnTo>
                    <a:pt x="4989762" y="4394200"/>
                  </a:lnTo>
                  <a:lnTo>
                    <a:pt x="4970258" y="4432300"/>
                  </a:lnTo>
                  <a:lnTo>
                    <a:pt x="4946255" y="4457700"/>
                  </a:lnTo>
                  <a:lnTo>
                    <a:pt x="4917694" y="4495800"/>
                  </a:lnTo>
                  <a:lnTo>
                    <a:pt x="4829149" y="4546600"/>
                  </a:lnTo>
                  <a:lnTo>
                    <a:pt x="4741211" y="4572000"/>
                  </a:lnTo>
                  <a:lnTo>
                    <a:pt x="4673824" y="4584700"/>
                  </a:lnTo>
                  <a:lnTo>
                    <a:pt x="4940172" y="4584700"/>
                  </a:lnTo>
                  <a:lnTo>
                    <a:pt x="4972558" y="4559300"/>
                  </a:lnTo>
                  <a:lnTo>
                    <a:pt x="5003859" y="4521200"/>
                  </a:lnTo>
                  <a:lnTo>
                    <a:pt x="5030991" y="4483100"/>
                  </a:lnTo>
                  <a:lnTo>
                    <a:pt x="5053954" y="4445000"/>
                  </a:lnTo>
                  <a:lnTo>
                    <a:pt x="5072745" y="4406900"/>
                  </a:lnTo>
                  <a:lnTo>
                    <a:pt x="5087362" y="4356100"/>
                  </a:lnTo>
                  <a:lnTo>
                    <a:pt x="5097805" y="4305300"/>
                  </a:lnTo>
                  <a:lnTo>
                    <a:pt x="5104072" y="4254500"/>
                  </a:lnTo>
                  <a:lnTo>
                    <a:pt x="5106161" y="4191000"/>
                  </a:lnTo>
                  <a:lnTo>
                    <a:pt x="5106161" y="355600"/>
                  </a:lnTo>
                  <a:lnTo>
                    <a:pt x="5103965" y="330200"/>
                  </a:lnTo>
                  <a:lnTo>
                    <a:pt x="5104018" y="292100"/>
                  </a:lnTo>
                  <a:lnTo>
                    <a:pt x="5116288" y="241300"/>
                  </a:lnTo>
                  <a:lnTo>
                    <a:pt x="5150738" y="177800"/>
                  </a:lnTo>
                  <a:lnTo>
                    <a:pt x="5212174" y="127000"/>
                  </a:lnTo>
                  <a:lnTo>
                    <a:pt x="5252688" y="114300"/>
                  </a:lnTo>
                  <a:lnTo>
                    <a:pt x="5299488" y="101600"/>
                  </a:lnTo>
                  <a:lnTo>
                    <a:pt x="5352392" y="88900"/>
                  </a:lnTo>
                  <a:lnTo>
                    <a:pt x="5662435" y="88900"/>
                  </a:lnTo>
                  <a:lnTo>
                    <a:pt x="5651119" y="76200"/>
                  </a:lnTo>
                  <a:lnTo>
                    <a:pt x="5593223" y="38100"/>
                  </a:lnTo>
                  <a:lnTo>
                    <a:pt x="5531889" y="12700"/>
                  </a:lnTo>
                  <a:lnTo>
                    <a:pt x="5475170" y="0"/>
                  </a:lnTo>
                  <a:close/>
                </a:path>
                <a:path w="10294620" h="4660900">
                  <a:moveTo>
                    <a:pt x="2494925" y="0"/>
                  </a:moveTo>
                  <a:lnTo>
                    <a:pt x="2433192" y="0"/>
                  </a:lnTo>
                  <a:lnTo>
                    <a:pt x="2371068" y="12700"/>
                  </a:lnTo>
                  <a:lnTo>
                    <a:pt x="2314052" y="12700"/>
                  </a:lnTo>
                  <a:lnTo>
                    <a:pt x="2262202" y="25400"/>
                  </a:lnTo>
                  <a:lnTo>
                    <a:pt x="2215573" y="38100"/>
                  </a:lnTo>
                  <a:lnTo>
                    <a:pt x="2174220" y="63500"/>
                  </a:lnTo>
                  <a:lnTo>
                    <a:pt x="2138199" y="88900"/>
                  </a:lnTo>
                  <a:lnTo>
                    <a:pt x="2107565" y="127000"/>
                  </a:lnTo>
                  <a:lnTo>
                    <a:pt x="2070580" y="190500"/>
                  </a:lnTo>
                  <a:lnTo>
                    <a:pt x="2050835" y="241300"/>
                  </a:lnTo>
                  <a:lnTo>
                    <a:pt x="2043410" y="292100"/>
                  </a:lnTo>
                  <a:lnTo>
                    <a:pt x="2043386" y="342900"/>
                  </a:lnTo>
                  <a:lnTo>
                    <a:pt x="2045842" y="368300"/>
                  </a:lnTo>
                  <a:lnTo>
                    <a:pt x="2045842" y="4191000"/>
                  </a:lnTo>
                  <a:lnTo>
                    <a:pt x="2043560" y="4241800"/>
                  </a:lnTo>
                  <a:lnTo>
                    <a:pt x="2036790" y="4292600"/>
                  </a:lnTo>
                  <a:lnTo>
                    <a:pt x="2025648" y="4330700"/>
                  </a:lnTo>
                  <a:lnTo>
                    <a:pt x="2010250" y="4381500"/>
                  </a:lnTo>
                  <a:lnTo>
                    <a:pt x="1990710" y="4419600"/>
                  </a:lnTo>
                  <a:lnTo>
                    <a:pt x="1967145" y="4445000"/>
                  </a:lnTo>
                  <a:lnTo>
                    <a:pt x="1939671" y="4483100"/>
                  </a:lnTo>
                  <a:lnTo>
                    <a:pt x="1851072" y="4533900"/>
                  </a:lnTo>
                  <a:lnTo>
                    <a:pt x="1763140" y="4559300"/>
                  </a:lnTo>
                  <a:lnTo>
                    <a:pt x="1695783" y="4572000"/>
                  </a:lnTo>
                  <a:lnTo>
                    <a:pt x="1957965" y="4572000"/>
                  </a:lnTo>
                  <a:lnTo>
                    <a:pt x="1994535" y="4533900"/>
                  </a:lnTo>
                  <a:lnTo>
                    <a:pt x="2025836" y="4508500"/>
                  </a:lnTo>
                  <a:lnTo>
                    <a:pt x="2052968" y="4470400"/>
                  </a:lnTo>
                  <a:lnTo>
                    <a:pt x="2075931" y="4432300"/>
                  </a:lnTo>
                  <a:lnTo>
                    <a:pt x="2094722" y="4394200"/>
                  </a:lnTo>
                  <a:lnTo>
                    <a:pt x="2109339" y="4343400"/>
                  </a:lnTo>
                  <a:lnTo>
                    <a:pt x="2119782" y="4292600"/>
                  </a:lnTo>
                  <a:lnTo>
                    <a:pt x="2126049" y="4241800"/>
                  </a:lnTo>
                  <a:lnTo>
                    <a:pt x="2128139" y="4191000"/>
                  </a:lnTo>
                  <a:lnTo>
                    <a:pt x="2128139" y="355600"/>
                  </a:lnTo>
                  <a:lnTo>
                    <a:pt x="2124710" y="355600"/>
                  </a:lnTo>
                  <a:lnTo>
                    <a:pt x="2122995" y="330200"/>
                  </a:lnTo>
                  <a:lnTo>
                    <a:pt x="2123852" y="292100"/>
                  </a:lnTo>
                  <a:lnTo>
                    <a:pt x="2136282" y="241300"/>
                  </a:lnTo>
                  <a:lnTo>
                    <a:pt x="2169287" y="177800"/>
                  </a:lnTo>
                  <a:lnTo>
                    <a:pt x="2197884" y="152400"/>
                  </a:lnTo>
                  <a:lnTo>
                    <a:pt x="2232373" y="127000"/>
                  </a:lnTo>
                  <a:lnTo>
                    <a:pt x="2272950" y="114300"/>
                  </a:lnTo>
                  <a:lnTo>
                    <a:pt x="2319814" y="101600"/>
                  </a:lnTo>
                  <a:lnTo>
                    <a:pt x="2373163" y="88900"/>
                  </a:lnTo>
                  <a:lnTo>
                    <a:pt x="2684233" y="88900"/>
                  </a:lnTo>
                  <a:lnTo>
                    <a:pt x="2673096" y="76200"/>
                  </a:lnTo>
                  <a:lnTo>
                    <a:pt x="2614843" y="38100"/>
                  </a:lnTo>
                  <a:lnTo>
                    <a:pt x="2552659" y="12700"/>
                  </a:lnTo>
                  <a:lnTo>
                    <a:pt x="2494925" y="0"/>
                  </a:lnTo>
                  <a:close/>
                </a:path>
                <a:path w="10294620" h="4660900">
                  <a:moveTo>
                    <a:pt x="3991521" y="12700"/>
                  </a:moveTo>
                  <a:lnTo>
                    <a:pt x="3810307" y="12700"/>
                  </a:lnTo>
                  <a:lnTo>
                    <a:pt x="3758877" y="25400"/>
                  </a:lnTo>
                  <a:lnTo>
                    <a:pt x="3712247" y="50800"/>
                  </a:lnTo>
                  <a:lnTo>
                    <a:pt x="3670474" y="63500"/>
                  </a:lnTo>
                  <a:lnTo>
                    <a:pt x="3633613" y="101600"/>
                  </a:lnTo>
                  <a:lnTo>
                    <a:pt x="3601719" y="127000"/>
                  </a:lnTo>
                  <a:lnTo>
                    <a:pt x="3564747" y="190500"/>
                  </a:lnTo>
                  <a:lnTo>
                    <a:pt x="3545027" y="241300"/>
                  </a:lnTo>
                  <a:lnTo>
                    <a:pt x="3537620" y="304800"/>
                  </a:lnTo>
                  <a:lnTo>
                    <a:pt x="3537590" y="342900"/>
                  </a:lnTo>
                  <a:lnTo>
                    <a:pt x="3539998" y="368300"/>
                  </a:lnTo>
                  <a:lnTo>
                    <a:pt x="3539998" y="4191000"/>
                  </a:lnTo>
                  <a:lnTo>
                    <a:pt x="3537134" y="4254500"/>
                  </a:lnTo>
                  <a:lnTo>
                    <a:pt x="3528473" y="4305300"/>
                  </a:lnTo>
                  <a:lnTo>
                    <a:pt x="3513915" y="4356100"/>
                  </a:lnTo>
                  <a:lnTo>
                    <a:pt x="3493356" y="4406900"/>
                  </a:lnTo>
                  <a:lnTo>
                    <a:pt x="3466693" y="4445000"/>
                  </a:lnTo>
                  <a:lnTo>
                    <a:pt x="3433826" y="4483100"/>
                  </a:lnTo>
                  <a:lnTo>
                    <a:pt x="3375907" y="4521200"/>
                  </a:lnTo>
                  <a:lnTo>
                    <a:pt x="3315621" y="4546600"/>
                  </a:lnTo>
                  <a:lnTo>
                    <a:pt x="3258581" y="4572000"/>
                  </a:lnTo>
                  <a:lnTo>
                    <a:pt x="3457023" y="4572000"/>
                  </a:lnTo>
                  <a:lnTo>
                    <a:pt x="3488690" y="4546600"/>
                  </a:lnTo>
                  <a:lnTo>
                    <a:pt x="3519991" y="4508500"/>
                  </a:lnTo>
                  <a:lnTo>
                    <a:pt x="3547123" y="4470400"/>
                  </a:lnTo>
                  <a:lnTo>
                    <a:pt x="3570086" y="4432300"/>
                  </a:lnTo>
                  <a:lnTo>
                    <a:pt x="3588877" y="4394200"/>
                  </a:lnTo>
                  <a:lnTo>
                    <a:pt x="3603494" y="4343400"/>
                  </a:lnTo>
                  <a:lnTo>
                    <a:pt x="3613937" y="4305300"/>
                  </a:lnTo>
                  <a:lnTo>
                    <a:pt x="3620204" y="4241800"/>
                  </a:lnTo>
                  <a:lnTo>
                    <a:pt x="3622293" y="4191000"/>
                  </a:lnTo>
                  <a:lnTo>
                    <a:pt x="3622293" y="355600"/>
                  </a:lnTo>
                  <a:lnTo>
                    <a:pt x="3620579" y="342900"/>
                  </a:lnTo>
                  <a:lnTo>
                    <a:pt x="3621436" y="292100"/>
                  </a:lnTo>
                  <a:lnTo>
                    <a:pt x="3633866" y="241300"/>
                  </a:lnTo>
                  <a:lnTo>
                    <a:pt x="3666871" y="177800"/>
                  </a:lnTo>
                  <a:lnTo>
                    <a:pt x="3728306" y="127000"/>
                  </a:lnTo>
                  <a:lnTo>
                    <a:pt x="3768820" y="114300"/>
                  </a:lnTo>
                  <a:lnTo>
                    <a:pt x="3815620" y="101600"/>
                  </a:lnTo>
                  <a:lnTo>
                    <a:pt x="3868524" y="88900"/>
                  </a:lnTo>
                  <a:lnTo>
                    <a:pt x="4170679" y="88900"/>
                  </a:lnTo>
                  <a:lnTo>
                    <a:pt x="4111110" y="38100"/>
                  </a:lnTo>
                  <a:lnTo>
                    <a:pt x="4048762" y="25400"/>
                  </a:lnTo>
                  <a:lnTo>
                    <a:pt x="3991521" y="12700"/>
                  </a:lnTo>
                  <a:close/>
                </a:path>
                <a:path w="10294620" h="4660900">
                  <a:moveTo>
                    <a:pt x="174751" y="3390900"/>
                  </a:moveTo>
                  <a:lnTo>
                    <a:pt x="0" y="3390900"/>
                  </a:lnTo>
                  <a:lnTo>
                    <a:pt x="0" y="3632200"/>
                  </a:lnTo>
                  <a:lnTo>
                    <a:pt x="174751" y="3632200"/>
                  </a:lnTo>
                  <a:lnTo>
                    <a:pt x="174751" y="339090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24444" y="2382012"/>
              <a:ext cx="7279005" cy="2321560"/>
            </a:xfrm>
            <a:custGeom>
              <a:avLst/>
              <a:gdLst/>
              <a:ahLst/>
              <a:cxnLst/>
              <a:rect l="l" t="t" r="r" b="b"/>
              <a:pathLst>
                <a:path w="7279005" h="2321560">
                  <a:moveTo>
                    <a:pt x="0" y="272542"/>
                  </a:moveTo>
                  <a:lnTo>
                    <a:pt x="4391" y="223559"/>
                  </a:lnTo>
                  <a:lnTo>
                    <a:pt x="17053" y="177453"/>
                  </a:lnTo>
                  <a:lnTo>
                    <a:pt x="37215" y="134996"/>
                  </a:lnTo>
                  <a:lnTo>
                    <a:pt x="64106" y="96957"/>
                  </a:lnTo>
                  <a:lnTo>
                    <a:pt x="96957" y="64106"/>
                  </a:lnTo>
                  <a:lnTo>
                    <a:pt x="134996" y="37215"/>
                  </a:lnTo>
                  <a:lnTo>
                    <a:pt x="177453" y="17053"/>
                  </a:lnTo>
                  <a:lnTo>
                    <a:pt x="223559" y="4391"/>
                  </a:lnTo>
                  <a:lnTo>
                    <a:pt x="272541" y="0"/>
                  </a:lnTo>
                  <a:lnTo>
                    <a:pt x="7006082" y="0"/>
                  </a:lnTo>
                  <a:lnTo>
                    <a:pt x="7055064" y="4391"/>
                  </a:lnTo>
                  <a:lnTo>
                    <a:pt x="7101170" y="17053"/>
                  </a:lnTo>
                  <a:lnTo>
                    <a:pt x="7143627" y="37215"/>
                  </a:lnTo>
                  <a:lnTo>
                    <a:pt x="7181666" y="64106"/>
                  </a:lnTo>
                  <a:lnTo>
                    <a:pt x="7214517" y="96957"/>
                  </a:lnTo>
                  <a:lnTo>
                    <a:pt x="7241408" y="134996"/>
                  </a:lnTo>
                  <a:lnTo>
                    <a:pt x="7261570" y="177453"/>
                  </a:lnTo>
                  <a:lnTo>
                    <a:pt x="7274232" y="223559"/>
                  </a:lnTo>
                  <a:lnTo>
                    <a:pt x="7278623" y="272542"/>
                  </a:lnTo>
                  <a:lnTo>
                    <a:pt x="7278623" y="2048510"/>
                  </a:lnTo>
                  <a:lnTo>
                    <a:pt x="7274232" y="2097492"/>
                  </a:lnTo>
                  <a:lnTo>
                    <a:pt x="7261570" y="2143598"/>
                  </a:lnTo>
                  <a:lnTo>
                    <a:pt x="7241408" y="2186055"/>
                  </a:lnTo>
                  <a:lnTo>
                    <a:pt x="7214517" y="2224094"/>
                  </a:lnTo>
                  <a:lnTo>
                    <a:pt x="7181666" y="2256945"/>
                  </a:lnTo>
                  <a:lnTo>
                    <a:pt x="7143627" y="2283836"/>
                  </a:lnTo>
                  <a:lnTo>
                    <a:pt x="7101170" y="2303998"/>
                  </a:lnTo>
                  <a:lnTo>
                    <a:pt x="7055064" y="2316660"/>
                  </a:lnTo>
                  <a:lnTo>
                    <a:pt x="7006082" y="2321052"/>
                  </a:lnTo>
                  <a:lnTo>
                    <a:pt x="272541" y="2321052"/>
                  </a:lnTo>
                  <a:lnTo>
                    <a:pt x="223559" y="2316660"/>
                  </a:lnTo>
                  <a:lnTo>
                    <a:pt x="177453" y="2303998"/>
                  </a:lnTo>
                  <a:lnTo>
                    <a:pt x="134996" y="2283836"/>
                  </a:lnTo>
                  <a:lnTo>
                    <a:pt x="96957" y="2256945"/>
                  </a:lnTo>
                  <a:lnTo>
                    <a:pt x="64106" y="2224094"/>
                  </a:lnTo>
                  <a:lnTo>
                    <a:pt x="37215" y="2186055"/>
                  </a:lnTo>
                  <a:lnTo>
                    <a:pt x="17053" y="2143598"/>
                  </a:lnTo>
                  <a:lnTo>
                    <a:pt x="4391" y="2097492"/>
                  </a:lnTo>
                  <a:lnTo>
                    <a:pt x="0" y="2048510"/>
                  </a:lnTo>
                  <a:lnTo>
                    <a:pt x="0" y="272542"/>
                  </a:lnTo>
                  <a:close/>
                </a:path>
              </a:pathLst>
            </a:custGeom>
            <a:ln w="9525">
              <a:solidFill>
                <a:srgbClr val="0A52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283320" y="2677160"/>
            <a:ext cx="679069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centralized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version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control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open-source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characterized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its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reliability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supports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needs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wide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variety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users</a:t>
            </a:r>
            <a:endParaRPr sz="22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</a:pP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projects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has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source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versions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614404" y="5870447"/>
            <a:ext cx="2848610" cy="769620"/>
          </a:xfrm>
          <a:custGeom>
            <a:avLst/>
            <a:gdLst/>
            <a:ahLst/>
            <a:cxnLst/>
            <a:rect l="l" t="t" r="r" b="b"/>
            <a:pathLst>
              <a:path w="2848609" h="769620">
                <a:moveTo>
                  <a:pt x="1424178" y="0"/>
                </a:moveTo>
                <a:lnTo>
                  <a:pt x="1353100" y="471"/>
                </a:lnTo>
                <a:lnTo>
                  <a:pt x="1282924" y="1869"/>
                </a:lnTo>
                <a:lnTo>
                  <a:pt x="1213732" y="4173"/>
                </a:lnTo>
                <a:lnTo>
                  <a:pt x="1145605" y="7360"/>
                </a:lnTo>
                <a:lnTo>
                  <a:pt x="1078624" y="11409"/>
                </a:lnTo>
                <a:lnTo>
                  <a:pt x="1012871" y="16296"/>
                </a:lnTo>
                <a:lnTo>
                  <a:pt x="948428" y="22001"/>
                </a:lnTo>
                <a:lnTo>
                  <a:pt x="885376" y="28501"/>
                </a:lnTo>
                <a:lnTo>
                  <a:pt x="823798" y="35773"/>
                </a:lnTo>
                <a:lnTo>
                  <a:pt x="763774" y="43797"/>
                </a:lnTo>
                <a:lnTo>
                  <a:pt x="705386" y="52549"/>
                </a:lnTo>
                <a:lnTo>
                  <a:pt x="648716" y="62008"/>
                </a:lnTo>
                <a:lnTo>
                  <a:pt x="593845" y="72152"/>
                </a:lnTo>
                <a:lnTo>
                  <a:pt x="540856" y="82958"/>
                </a:lnTo>
                <a:lnTo>
                  <a:pt x="489829" y="94405"/>
                </a:lnTo>
                <a:lnTo>
                  <a:pt x="440846" y="106470"/>
                </a:lnTo>
                <a:lnTo>
                  <a:pt x="393989" y="119132"/>
                </a:lnTo>
                <a:lnTo>
                  <a:pt x="349340" y="132368"/>
                </a:lnTo>
                <a:lnTo>
                  <a:pt x="306980" y="146156"/>
                </a:lnTo>
                <a:lnTo>
                  <a:pt x="266991" y="160474"/>
                </a:lnTo>
                <a:lnTo>
                  <a:pt x="229454" y="175300"/>
                </a:lnTo>
                <a:lnTo>
                  <a:pt x="194451" y="190612"/>
                </a:lnTo>
                <a:lnTo>
                  <a:pt x="132373" y="222607"/>
                </a:lnTo>
                <a:lnTo>
                  <a:pt x="81410" y="256280"/>
                </a:lnTo>
                <a:lnTo>
                  <a:pt x="42216" y="291456"/>
                </a:lnTo>
                <a:lnTo>
                  <a:pt x="15442" y="327957"/>
                </a:lnTo>
                <a:lnTo>
                  <a:pt x="1743" y="365608"/>
                </a:lnTo>
                <a:lnTo>
                  <a:pt x="0" y="384809"/>
                </a:lnTo>
                <a:lnTo>
                  <a:pt x="1743" y="404011"/>
                </a:lnTo>
                <a:lnTo>
                  <a:pt x="15442" y="441662"/>
                </a:lnTo>
                <a:lnTo>
                  <a:pt x="42216" y="478163"/>
                </a:lnTo>
                <a:lnTo>
                  <a:pt x="81410" y="513339"/>
                </a:lnTo>
                <a:lnTo>
                  <a:pt x="132373" y="547012"/>
                </a:lnTo>
                <a:lnTo>
                  <a:pt x="194451" y="579007"/>
                </a:lnTo>
                <a:lnTo>
                  <a:pt x="229454" y="594319"/>
                </a:lnTo>
                <a:lnTo>
                  <a:pt x="266991" y="609145"/>
                </a:lnTo>
                <a:lnTo>
                  <a:pt x="306980" y="623463"/>
                </a:lnTo>
                <a:lnTo>
                  <a:pt x="349340" y="637251"/>
                </a:lnTo>
                <a:lnTo>
                  <a:pt x="393989" y="650487"/>
                </a:lnTo>
                <a:lnTo>
                  <a:pt x="440846" y="663149"/>
                </a:lnTo>
                <a:lnTo>
                  <a:pt x="489829" y="675214"/>
                </a:lnTo>
                <a:lnTo>
                  <a:pt x="540856" y="686661"/>
                </a:lnTo>
                <a:lnTo>
                  <a:pt x="593845" y="697467"/>
                </a:lnTo>
                <a:lnTo>
                  <a:pt x="648716" y="707611"/>
                </a:lnTo>
                <a:lnTo>
                  <a:pt x="705386" y="717070"/>
                </a:lnTo>
                <a:lnTo>
                  <a:pt x="763774" y="725822"/>
                </a:lnTo>
                <a:lnTo>
                  <a:pt x="823798" y="733846"/>
                </a:lnTo>
                <a:lnTo>
                  <a:pt x="885376" y="741118"/>
                </a:lnTo>
                <a:lnTo>
                  <a:pt x="948428" y="747618"/>
                </a:lnTo>
                <a:lnTo>
                  <a:pt x="1012871" y="753323"/>
                </a:lnTo>
                <a:lnTo>
                  <a:pt x="1078624" y="758210"/>
                </a:lnTo>
                <a:lnTo>
                  <a:pt x="1145605" y="762259"/>
                </a:lnTo>
                <a:lnTo>
                  <a:pt x="1213732" y="765446"/>
                </a:lnTo>
                <a:lnTo>
                  <a:pt x="1282924" y="767750"/>
                </a:lnTo>
                <a:lnTo>
                  <a:pt x="1353100" y="769148"/>
                </a:lnTo>
                <a:lnTo>
                  <a:pt x="1424178" y="769619"/>
                </a:lnTo>
                <a:lnTo>
                  <a:pt x="1495255" y="769148"/>
                </a:lnTo>
                <a:lnTo>
                  <a:pt x="1565431" y="767750"/>
                </a:lnTo>
                <a:lnTo>
                  <a:pt x="1634623" y="765446"/>
                </a:lnTo>
                <a:lnTo>
                  <a:pt x="1702750" y="762259"/>
                </a:lnTo>
                <a:lnTo>
                  <a:pt x="1769731" y="758210"/>
                </a:lnTo>
                <a:lnTo>
                  <a:pt x="1835484" y="753323"/>
                </a:lnTo>
                <a:lnTo>
                  <a:pt x="1899927" y="747618"/>
                </a:lnTo>
                <a:lnTo>
                  <a:pt x="1962979" y="741118"/>
                </a:lnTo>
                <a:lnTo>
                  <a:pt x="2024557" y="733846"/>
                </a:lnTo>
                <a:lnTo>
                  <a:pt x="2084581" y="725822"/>
                </a:lnTo>
                <a:lnTo>
                  <a:pt x="2142969" y="717070"/>
                </a:lnTo>
                <a:lnTo>
                  <a:pt x="2199639" y="707611"/>
                </a:lnTo>
                <a:lnTo>
                  <a:pt x="2254510" y="697467"/>
                </a:lnTo>
                <a:lnTo>
                  <a:pt x="2307499" y="686661"/>
                </a:lnTo>
                <a:lnTo>
                  <a:pt x="2358526" y="675214"/>
                </a:lnTo>
                <a:lnTo>
                  <a:pt x="2407509" y="663149"/>
                </a:lnTo>
                <a:lnTo>
                  <a:pt x="2454366" y="650487"/>
                </a:lnTo>
                <a:lnTo>
                  <a:pt x="2499015" y="637251"/>
                </a:lnTo>
                <a:lnTo>
                  <a:pt x="2541375" y="623463"/>
                </a:lnTo>
                <a:lnTo>
                  <a:pt x="2581364" y="609145"/>
                </a:lnTo>
                <a:lnTo>
                  <a:pt x="2618901" y="594319"/>
                </a:lnTo>
                <a:lnTo>
                  <a:pt x="2653904" y="579007"/>
                </a:lnTo>
                <a:lnTo>
                  <a:pt x="2715982" y="547012"/>
                </a:lnTo>
                <a:lnTo>
                  <a:pt x="2766945" y="513339"/>
                </a:lnTo>
                <a:lnTo>
                  <a:pt x="2806139" y="478163"/>
                </a:lnTo>
                <a:lnTo>
                  <a:pt x="2832913" y="441662"/>
                </a:lnTo>
                <a:lnTo>
                  <a:pt x="2846612" y="404011"/>
                </a:lnTo>
                <a:lnTo>
                  <a:pt x="2848355" y="384809"/>
                </a:lnTo>
                <a:lnTo>
                  <a:pt x="2846612" y="365608"/>
                </a:lnTo>
                <a:lnTo>
                  <a:pt x="2832913" y="327957"/>
                </a:lnTo>
                <a:lnTo>
                  <a:pt x="2806139" y="291456"/>
                </a:lnTo>
                <a:lnTo>
                  <a:pt x="2766945" y="256280"/>
                </a:lnTo>
                <a:lnTo>
                  <a:pt x="2715982" y="222607"/>
                </a:lnTo>
                <a:lnTo>
                  <a:pt x="2653904" y="190612"/>
                </a:lnTo>
                <a:lnTo>
                  <a:pt x="2618901" y="175300"/>
                </a:lnTo>
                <a:lnTo>
                  <a:pt x="2581364" y="160474"/>
                </a:lnTo>
                <a:lnTo>
                  <a:pt x="2541375" y="146156"/>
                </a:lnTo>
                <a:lnTo>
                  <a:pt x="2499015" y="132368"/>
                </a:lnTo>
                <a:lnTo>
                  <a:pt x="2454366" y="119132"/>
                </a:lnTo>
                <a:lnTo>
                  <a:pt x="2407509" y="106470"/>
                </a:lnTo>
                <a:lnTo>
                  <a:pt x="2358526" y="94405"/>
                </a:lnTo>
                <a:lnTo>
                  <a:pt x="2307499" y="82958"/>
                </a:lnTo>
                <a:lnTo>
                  <a:pt x="2254510" y="72152"/>
                </a:lnTo>
                <a:lnTo>
                  <a:pt x="2199639" y="62008"/>
                </a:lnTo>
                <a:lnTo>
                  <a:pt x="2142969" y="52549"/>
                </a:lnTo>
                <a:lnTo>
                  <a:pt x="2084581" y="43797"/>
                </a:lnTo>
                <a:lnTo>
                  <a:pt x="2024557" y="35773"/>
                </a:lnTo>
                <a:lnTo>
                  <a:pt x="1962979" y="28501"/>
                </a:lnTo>
                <a:lnTo>
                  <a:pt x="1899927" y="22001"/>
                </a:lnTo>
                <a:lnTo>
                  <a:pt x="1835484" y="16296"/>
                </a:lnTo>
                <a:lnTo>
                  <a:pt x="1769731" y="11409"/>
                </a:lnTo>
                <a:lnTo>
                  <a:pt x="1702750" y="7360"/>
                </a:lnTo>
                <a:lnTo>
                  <a:pt x="1634623" y="4173"/>
                </a:lnTo>
                <a:lnTo>
                  <a:pt x="1565431" y="1869"/>
                </a:lnTo>
                <a:lnTo>
                  <a:pt x="1495255" y="471"/>
                </a:lnTo>
                <a:lnTo>
                  <a:pt x="1424178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379832" y="6060694"/>
            <a:ext cx="13201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FFFFFF"/>
                </a:solidFill>
                <a:latin typeface="Trebuchet MS"/>
                <a:cs typeface="Trebuchet MS"/>
              </a:rPr>
              <a:t>Drawback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1916" y="2566416"/>
            <a:ext cx="2732532" cy="2732531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862327" y="6790943"/>
            <a:ext cx="12099290" cy="699770"/>
          </a:xfrm>
          <a:custGeom>
            <a:avLst/>
            <a:gdLst/>
            <a:ahLst/>
            <a:cxnLst/>
            <a:rect l="l" t="t" r="r" b="b"/>
            <a:pathLst>
              <a:path w="12099290" h="699770">
                <a:moveTo>
                  <a:pt x="0" y="116585"/>
                </a:moveTo>
                <a:lnTo>
                  <a:pt x="9161" y="71205"/>
                </a:lnTo>
                <a:lnTo>
                  <a:pt x="34147" y="34147"/>
                </a:lnTo>
                <a:lnTo>
                  <a:pt x="71205" y="9161"/>
                </a:lnTo>
                <a:lnTo>
                  <a:pt x="116586" y="0"/>
                </a:lnTo>
                <a:lnTo>
                  <a:pt x="11982450" y="0"/>
                </a:lnTo>
                <a:lnTo>
                  <a:pt x="12027830" y="9161"/>
                </a:lnTo>
                <a:lnTo>
                  <a:pt x="12064888" y="34147"/>
                </a:lnTo>
                <a:lnTo>
                  <a:pt x="12089874" y="71205"/>
                </a:lnTo>
                <a:lnTo>
                  <a:pt x="12099036" y="116585"/>
                </a:lnTo>
                <a:lnTo>
                  <a:pt x="12099036" y="582929"/>
                </a:lnTo>
                <a:lnTo>
                  <a:pt x="12089874" y="628310"/>
                </a:lnTo>
                <a:lnTo>
                  <a:pt x="12064888" y="665368"/>
                </a:lnTo>
                <a:lnTo>
                  <a:pt x="12027830" y="690354"/>
                </a:lnTo>
                <a:lnTo>
                  <a:pt x="11982450" y="699515"/>
                </a:lnTo>
                <a:lnTo>
                  <a:pt x="116586" y="699515"/>
                </a:lnTo>
                <a:lnTo>
                  <a:pt x="71205" y="690354"/>
                </a:lnTo>
                <a:lnTo>
                  <a:pt x="34147" y="665368"/>
                </a:lnTo>
                <a:lnTo>
                  <a:pt x="9161" y="628310"/>
                </a:lnTo>
                <a:lnTo>
                  <a:pt x="0" y="582929"/>
                </a:lnTo>
                <a:lnTo>
                  <a:pt x="0" y="116585"/>
                </a:lnTo>
                <a:close/>
              </a:path>
            </a:pathLst>
          </a:custGeom>
          <a:ln w="9525">
            <a:solidFill>
              <a:srgbClr val="0A52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130932" y="6946772"/>
            <a:ext cx="115582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has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tedious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branching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model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which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adds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complexity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implementing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strategy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66864" y="306451"/>
            <a:ext cx="1922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vs.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50" dirty="0">
                <a:solidFill>
                  <a:srgbClr val="3E3E3E"/>
                </a:solidFill>
              </a:rPr>
              <a:t>SVN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757804" y="1385442"/>
          <a:ext cx="10746740" cy="3422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9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8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24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2200" spc="-25" dirty="0">
                          <a:latin typeface="Trebuchet MS"/>
                          <a:cs typeface="Trebuchet MS"/>
                        </a:rPr>
                        <a:t>Git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2200" spc="135" dirty="0">
                          <a:latin typeface="Trebuchet MS"/>
                          <a:cs typeface="Trebuchet MS"/>
                        </a:rPr>
                        <a:t>SVN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5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2200" spc="114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Used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by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29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70%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3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developers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2200" spc="114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Used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by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29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25%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3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developers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53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2200" spc="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Supports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3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distributed</a:t>
                      </a:r>
                      <a:r>
                        <a:rPr sz="2200" spc="-6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version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3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control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2200" spc="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Supports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centralized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version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3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control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53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2200" spc="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Can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work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-1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locally</a:t>
                      </a:r>
                      <a:r>
                        <a:rPr sz="2200" spc="-7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-4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(offline)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2200" spc="15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Must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be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4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connected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commit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7381">
                <a:tc>
                  <a:txBody>
                    <a:bodyPr/>
                    <a:lstStyle/>
                    <a:p>
                      <a:pPr marL="91440" marR="931544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200" spc="4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Each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user</a:t>
                      </a:r>
                      <a:r>
                        <a:rPr sz="2200" spc="-7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has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copy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3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-3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full </a:t>
                      </a:r>
                      <a:r>
                        <a:rPr sz="2200" spc="-65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repository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090"/>
                        </a:spcBef>
                      </a:pPr>
                      <a:r>
                        <a:rPr sz="2200" spc="4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Each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user</a:t>
                      </a:r>
                      <a:r>
                        <a:rPr sz="2200" spc="-7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has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copy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3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only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trunk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265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53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200" spc="6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Easy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-2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fork,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branch,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merge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200" spc="6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Easy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branch</a:t>
                      </a:r>
                      <a:r>
                        <a:rPr sz="2200" spc="-7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merge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1412747" y="5114544"/>
            <a:ext cx="13431519" cy="3409315"/>
            <a:chOff x="1412747" y="5114544"/>
            <a:chExt cx="13431519" cy="34093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2747" y="5114544"/>
              <a:ext cx="13431012" cy="340918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127491" y="5257800"/>
              <a:ext cx="0" cy="3086100"/>
            </a:xfrm>
            <a:custGeom>
              <a:avLst/>
              <a:gdLst/>
              <a:ahLst/>
              <a:cxnLst/>
              <a:rect l="l" t="t" r="r" b="b"/>
              <a:pathLst>
                <a:path h="3086100">
                  <a:moveTo>
                    <a:pt x="0" y="0"/>
                  </a:moveTo>
                  <a:lnTo>
                    <a:pt x="0" y="3085503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41567" y="295732"/>
            <a:ext cx="4255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5" dirty="0">
                <a:solidFill>
                  <a:srgbClr val="3E3E3E"/>
                </a:solidFill>
              </a:rPr>
              <a:t>Migrate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to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Git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from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-50" dirty="0">
                <a:solidFill>
                  <a:srgbClr val="3E3E3E"/>
                </a:solidFill>
              </a:rPr>
              <a:t>SVN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77161" y="1221486"/>
            <a:ext cx="40925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process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involves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five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steps: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551866" y="2978086"/>
            <a:ext cx="8127365" cy="3223260"/>
            <a:chOff x="6551866" y="2978086"/>
            <a:chExt cx="8127365" cy="3223260"/>
          </a:xfrm>
        </p:grpSpPr>
        <p:sp>
          <p:nvSpPr>
            <p:cNvPr id="6" name="object 6"/>
            <p:cNvSpPr/>
            <p:nvPr/>
          </p:nvSpPr>
          <p:spPr>
            <a:xfrm>
              <a:off x="6566154" y="2992373"/>
              <a:ext cx="8098790" cy="3194685"/>
            </a:xfrm>
            <a:custGeom>
              <a:avLst/>
              <a:gdLst/>
              <a:ahLst/>
              <a:cxnLst/>
              <a:rect l="l" t="t" r="r" b="b"/>
              <a:pathLst>
                <a:path w="8098790" h="3194685">
                  <a:moveTo>
                    <a:pt x="0" y="165480"/>
                  </a:moveTo>
                  <a:lnTo>
                    <a:pt x="5907" y="121473"/>
                  </a:lnTo>
                  <a:lnTo>
                    <a:pt x="22582" y="81938"/>
                  </a:lnTo>
                  <a:lnTo>
                    <a:pt x="48450" y="48450"/>
                  </a:lnTo>
                  <a:lnTo>
                    <a:pt x="81938" y="22582"/>
                  </a:lnTo>
                  <a:lnTo>
                    <a:pt x="121473" y="5907"/>
                  </a:lnTo>
                  <a:lnTo>
                    <a:pt x="165480" y="0"/>
                  </a:lnTo>
                  <a:lnTo>
                    <a:pt x="7933055" y="0"/>
                  </a:lnTo>
                  <a:lnTo>
                    <a:pt x="7977062" y="5907"/>
                  </a:lnTo>
                  <a:lnTo>
                    <a:pt x="8016597" y="22582"/>
                  </a:lnTo>
                  <a:lnTo>
                    <a:pt x="8050085" y="48450"/>
                  </a:lnTo>
                  <a:lnTo>
                    <a:pt x="8075953" y="81938"/>
                  </a:lnTo>
                  <a:lnTo>
                    <a:pt x="8092628" y="121473"/>
                  </a:lnTo>
                  <a:lnTo>
                    <a:pt x="8098536" y="165480"/>
                  </a:lnTo>
                  <a:lnTo>
                    <a:pt x="8098536" y="3028823"/>
                  </a:lnTo>
                  <a:lnTo>
                    <a:pt x="8092628" y="3072830"/>
                  </a:lnTo>
                  <a:lnTo>
                    <a:pt x="8075953" y="3112365"/>
                  </a:lnTo>
                  <a:lnTo>
                    <a:pt x="8050085" y="3145853"/>
                  </a:lnTo>
                  <a:lnTo>
                    <a:pt x="8016597" y="3171721"/>
                  </a:lnTo>
                  <a:lnTo>
                    <a:pt x="7977062" y="3188396"/>
                  </a:lnTo>
                  <a:lnTo>
                    <a:pt x="7933055" y="3194304"/>
                  </a:lnTo>
                  <a:lnTo>
                    <a:pt x="165480" y="3194304"/>
                  </a:lnTo>
                  <a:lnTo>
                    <a:pt x="121473" y="3188396"/>
                  </a:lnTo>
                  <a:lnTo>
                    <a:pt x="81938" y="3171721"/>
                  </a:lnTo>
                  <a:lnTo>
                    <a:pt x="48450" y="3145853"/>
                  </a:lnTo>
                  <a:lnTo>
                    <a:pt x="22582" y="3112365"/>
                  </a:lnTo>
                  <a:lnTo>
                    <a:pt x="5907" y="3072830"/>
                  </a:lnTo>
                  <a:lnTo>
                    <a:pt x="0" y="3028823"/>
                  </a:lnTo>
                  <a:lnTo>
                    <a:pt x="0" y="165480"/>
                  </a:lnTo>
                  <a:close/>
                </a:path>
              </a:pathLst>
            </a:custGeom>
            <a:ln w="28575">
              <a:solidFill>
                <a:srgbClr val="F7C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8513" y="3616261"/>
              <a:ext cx="1327784" cy="163258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98675" y="1970532"/>
            <a:ext cx="3733800" cy="1076325"/>
          </a:xfrm>
          <a:prstGeom prst="rect">
            <a:avLst/>
          </a:prstGeom>
          <a:solidFill>
            <a:srgbClr val="0075C4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Times New Roman"/>
              <a:cs typeface="Times New Roman"/>
            </a:endParaRPr>
          </a:p>
          <a:p>
            <a:pPr marL="220979">
              <a:lnSpc>
                <a:spcPct val="100000"/>
              </a:lnSpc>
              <a:spcBef>
                <a:spcPts val="5"/>
              </a:spcBef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Prepare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environment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99438" y="3489197"/>
            <a:ext cx="3733800" cy="946785"/>
          </a:xfrm>
          <a:prstGeom prst="rect">
            <a:avLst/>
          </a:prstGeom>
          <a:solidFill>
            <a:srgbClr val="BEBEBE"/>
          </a:solidFill>
          <a:ln w="25400">
            <a:solidFill>
              <a:srgbClr val="FFFFFF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0"/>
              </a:spcBef>
            </a:pP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Convert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FFFFFF"/>
                </a:solidFill>
                <a:latin typeface="Trebuchet MS"/>
                <a:cs typeface="Trebuchet MS"/>
              </a:rPr>
              <a:t>SVN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local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Git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17417" y="3084829"/>
            <a:ext cx="496570" cy="365760"/>
            <a:chOff x="3217417" y="3084829"/>
            <a:chExt cx="496570" cy="365760"/>
          </a:xfrm>
        </p:grpSpPr>
        <p:sp>
          <p:nvSpPr>
            <p:cNvPr id="11" name="object 11"/>
            <p:cNvSpPr/>
            <p:nvPr/>
          </p:nvSpPr>
          <p:spPr>
            <a:xfrm>
              <a:off x="3230117" y="3097529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353186" y="0"/>
                  </a:moveTo>
                  <a:lnTo>
                    <a:pt x="117729" y="0"/>
                  </a:lnTo>
                  <a:lnTo>
                    <a:pt x="117729" y="169925"/>
                  </a:lnTo>
                  <a:lnTo>
                    <a:pt x="0" y="169925"/>
                  </a:lnTo>
                  <a:lnTo>
                    <a:pt x="235457" y="339852"/>
                  </a:lnTo>
                  <a:lnTo>
                    <a:pt x="470916" y="169925"/>
                  </a:lnTo>
                  <a:lnTo>
                    <a:pt x="353186" y="169925"/>
                  </a:lnTo>
                  <a:lnTo>
                    <a:pt x="35318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30117" y="3097529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0" y="169925"/>
                  </a:moveTo>
                  <a:lnTo>
                    <a:pt x="117729" y="169925"/>
                  </a:lnTo>
                  <a:lnTo>
                    <a:pt x="117729" y="0"/>
                  </a:lnTo>
                  <a:lnTo>
                    <a:pt x="353186" y="0"/>
                  </a:lnTo>
                  <a:lnTo>
                    <a:pt x="353186" y="169925"/>
                  </a:lnTo>
                  <a:lnTo>
                    <a:pt x="470916" y="169925"/>
                  </a:lnTo>
                  <a:lnTo>
                    <a:pt x="235457" y="339852"/>
                  </a:lnTo>
                  <a:lnTo>
                    <a:pt x="0" y="169925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99438" y="4877561"/>
            <a:ext cx="3733800" cy="946785"/>
          </a:xfrm>
          <a:prstGeom prst="rect">
            <a:avLst/>
          </a:prstGeom>
          <a:solidFill>
            <a:srgbClr val="BEBEBE"/>
          </a:solidFill>
          <a:ln w="25400">
            <a:solidFill>
              <a:srgbClr val="FFFFFF"/>
            </a:solidFill>
          </a:ln>
        </p:spPr>
        <p:txBody>
          <a:bodyPr vert="horz" wrap="square" lIns="0" tIns="1225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5"/>
              </a:spcBef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Synchronize</a:t>
            </a:r>
            <a:r>
              <a:rPr sz="22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local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217417" y="4474717"/>
            <a:ext cx="496570" cy="365760"/>
            <a:chOff x="3217417" y="4474717"/>
            <a:chExt cx="496570" cy="365760"/>
          </a:xfrm>
        </p:grpSpPr>
        <p:sp>
          <p:nvSpPr>
            <p:cNvPr id="15" name="object 15"/>
            <p:cNvSpPr/>
            <p:nvPr/>
          </p:nvSpPr>
          <p:spPr>
            <a:xfrm>
              <a:off x="3230117" y="4487417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353186" y="0"/>
                  </a:moveTo>
                  <a:lnTo>
                    <a:pt x="117729" y="0"/>
                  </a:lnTo>
                  <a:lnTo>
                    <a:pt x="117729" y="169926"/>
                  </a:lnTo>
                  <a:lnTo>
                    <a:pt x="0" y="169926"/>
                  </a:lnTo>
                  <a:lnTo>
                    <a:pt x="235457" y="339852"/>
                  </a:lnTo>
                  <a:lnTo>
                    <a:pt x="470916" y="169926"/>
                  </a:lnTo>
                  <a:lnTo>
                    <a:pt x="353186" y="169926"/>
                  </a:lnTo>
                  <a:lnTo>
                    <a:pt x="35318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30117" y="4487417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0" y="169926"/>
                  </a:moveTo>
                  <a:lnTo>
                    <a:pt x="117729" y="169926"/>
                  </a:lnTo>
                  <a:lnTo>
                    <a:pt x="117729" y="0"/>
                  </a:lnTo>
                  <a:lnTo>
                    <a:pt x="353186" y="0"/>
                  </a:lnTo>
                  <a:lnTo>
                    <a:pt x="353186" y="169926"/>
                  </a:lnTo>
                  <a:lnTo>
                    <a:pt x="470916" y="169926"/>
                  </a:lnTo>
                  <a:lnTo>
                    <a:pt x="235457" y="339852"/>
                  </a:lnTo>
                  <a:lnTo>
                    <a:pt x="0" y="169926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99438" y="6265926"/>
            <a:ext cx="3733800" cy="948055"/>
          </a:xfrm>
          <a:prstGeom prst="rect">
            <a:avLst/>
          </a:prstGeom>
          <a:solidFill>
            <a:srgbClr val="BEBEBE"/>
          </a:solidFill>
          <a:ln w="25400">
            <a:solidFill>
              <a:srgbClr val="FFFFFF"/>
            </a:solidFill>
          </a:ln>
        </p:spPr>
        <p:txBody>
          <a:bodyPr vert="horz" wrap="square" lIns="0" tIns="292100" rIns="0" bIns="0" rtlCol="0">
            <a:spAutoFit/>
          </a:bodyPr>
          <a:lstStyle/>
          <a:p>
            <a:pPr marL="310515">
              <a:lnSpc>
                <a:spcPct val="100000"/>
              </a:lnSpc>
              <a:spcBef>
                <a:spcPts val="2300"/>
              </a:spcBef>
            </a:pP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Share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Git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217417" y="5863082"/>
            <a:ext cx="496570" cy="365760"/>
            <a:chOff x="3217417" y="5863082"/>
            <a:chExt cx="496570" cy="365760"/>
          </a:xfrm>
        </p:grpSpPr>
        <p:sp>
          <p:nvSpPr>
            <p:cNvPr id="19" name="object 19"/>
            <p:cNvSpPr/>
            <p:nvPr/>
          </p:nvSpPr>
          <p:spPr>
            <a:xfrm>
              <a:off x="3230117" y="5875782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353186" y="0"/>
                  </a:moveTo>
                  <a:lnTo>
                    <a:pt x="117729" y="0"/>
                  </a:lnTo>
                  <a:lnTo>
                    <a:pt x="117729" y="169925"/>
                  </a:lnTo>
                  <a:lnTo>
                    <a:pt x="0" y="169925"/>
                  </a:lnTo>
                  <a:lnTo>
                    <a:pt x="235457" y="339851"/>
                  </a:lnTo>
                  <a:lnTo>
                    <a:pt x="470916" y="169925"/>
                  </a:lnTo>
                  <a:lnTo>
                    <a:pt x="353186" y="169925"/>
                  </a:lnTo>
                  <a:lnTo>
                    <a:pt x="35318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30117" y="5875782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0" y="169925"/>
                  </a:moveTo>
                  <a:lnTo>
                    <a:pt x="117729" y="169925"/>
                  </a:lnTo>
                  <a:lnTo>
                    <a:pt x="117729" y="0"/>
                  </a:lnTo>
                  <a:lnTo>
                    <a:pt x="353186" y="0"/>
                  </a:lnTo>
                  <a:lnTo>
                    <a:pt x="353186" y="169925"/>
                  </a:lnTo>
                  <a:lnTo>
                    <a:pt x="470916" y="169925"/>
                  </a:lnTo>
                  <a:lnTo>
                    <a:pt x="235457" y="339851"/>
                  </a:lnTo>
                  <a:lnTo>
                    <a:pt x="0" y="169925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99438" y="7607045"/>
            <a:ext cx="3733800" cy="946785"/>
          </a:xfrm>
          <a:prstGeom prst="rect">
            <a:avLst/>
          </a:prstGeom>
          <a:solidFill>
            <a:srgbClr val="BEBEBE"/>
          </a:solidFill>
          <a:ln w="25400">
            <a:solidFill>
              <a:srgbClr val="FFFFFF"/>
            </a:solidFill>
          </a:ln>
        </p:spPr>
        <p:txBody>
          <a:bodyPr vert="horz" wrap="square" lIns="0" tIns="291465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2295"/>
              </a:spcBef>
            </a:pP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Migrate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development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176270" y="7202678"/>
            <a:ext cx="505459" cy="365760"/>
            <a:chOff x="3176270" y="7202678"/>
            <a:chExt cx="505459" cy="365760"/>
          </a:xfrm>
        </p:grpSpPr>
        <p:sp>
          <p:nvSpPr>
            <p:cNvPr id="23" name="object 23"/>
            <p:cNvSpPr/>
            <p:nvPr/>
          </p:nvSpPr>
          <p:spPr>
            <a:xfrm>
              <a:off x="3188970" y="7215378"/>
              <a:ext cx="480059" cy="340360"/>
            </a:xfrm>
            <a:custGeom>
              <a:avLst/>
              <a:gdLst/>
              <a:ahLst/>
              <a:cxnLst/>
              <a:rect l="l" t="t" r="r" b="b"/>
              <a:pathLst>
                <a:path w="480060" h="340359">
                  <a:moveTo>
                    <a:pt x="360044" y="0"/>
                  </a:moveTo>
                  <a:lnTo>
                    <a:pt x="120015" y="0"/>
                  </a:lnTo>
                  <a:lnTo>
                    <a:pt x="120015" y="169926"/>
                  </a:lnTo>
                  <a:lnTo>
                    <a:pt x="0" y="169926"/>
                  </a:lnTo>
                  <a:lnTo>
                    <a:pt x="240030" y="339852"/>
                  </a:lnTo>
                  <a:lnTo>
                    <a:pt x="480059" y="169926"/>
                  </a:lnTo>
                  <a:lnTo>
                    <a:pt x="360044" y="169926"/>
                  </a:lnTo>
                  <a:lnTo>
                    <a:pt x="360044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88970" y="7215378"/>
              <a:ext cx="480059" cy="340360"/>
            </a:xfrm>
            <a:custGeom>
              <a:avLst/>
              <a:gdLst/>
              <a:ahLst/>
              <a:cxnLst/>
              <a:rect l="l" t="t" r="r" b="b"/>
              <a:pathLst>
                <a:path w="480060" h="340359">
                  <a:moveTo>
                    <a:pt x="0" y="169926"/>
                  </a:moveTo>
                  <a:lnTo>
                    <a:pt x="120015" y="169926"/>
                  </a:lnTo>
                  <a:lnTo>
                    <a:pt x="120015" y="0"/>
                  </a:lnTo>
                  <a:lnTo>
                    <a:pt x="360044" y="0"/>
                  </a:lnTo>
                  <a:lnTo>
                    <a:pt x="360044" y="169926"/>
                  </a:lnTo>
                  <a:lnTo>
                    <a:pt x="480059" y="169926"/>
                  </a:lnTo>
                  <a:lnTo>
                    <a:pt x="240030" y="339852"/>
                  </a:lnTo>
                  <a:lnTo>
                    <a:pt x="0" y="169926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558531" y="5416042"/>
            <a:ext cx="19812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latin typeface="Trebuchet MS"/>
                <a:cs typeface="Trebuchet MS"/>
              </a:rPr>
              <a:t>Migration</a:t>
            </a:r>
            <a:r>
              <a:rPr sz="2200" spc="-125" dirty="0">
                <a:latin typeface="Trebuchet MS"/>
                <a:cs typeface="Trebuchet MS"/>
              </a:rPr>
              <a:t> </a:t>
            </a:r>
            <a:r>
              <a:rPr sz="2200" spc="55" dirty="0">
                <a:latin typeface="Trebuchet MS"/>
                <a:cs typeface="Trebuchet MS"/>
              </a:rPr>
              <a:t>Lead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39143" y="3496055"/>
            <a:ext cx="2436875" cy="2138172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1810238" y="5378577"/>
            <a:ext cx="187896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latin typeface="Trebuchet MS"/>
                <a:cs typeface="Trebuchet MS"/>
              </a:rPr>
              <a:t>Local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95" dirty="0">
                <a:latin typeface="Trebuchet MS"/>
                <a:cs typeface="Trebuchet MS"/>
              </a:rPr>
              <a:t>Machine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41567" y="295732"/>
            <a:ext cx="4255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5" dirty="0">
                <a:solidFill>
                  <a:srgbClr val="3E3E3E"/>
                </a:solidFill>
              </a:rPr>
              <a:t>Migrate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to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Git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from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-50" dirty="0">
                <a:solidFill>
                  <a:srgbClr val="3E3E3E"/>
                </a:solidFill>
              </a:rPr>
              <a:t>SVN</a:t>
            </a:r>
          </a:p>
        </p:txBody>
      </p:sp>
      <p:sp>
        <p:nvSpPr>
          <p:cNvPr id="4" name="object 4"/>
          <p:cNvSpPr/>
          <p:nvPr/>
        </p:nvSpPr>
        <p:spPr>
          <a:xfrm>
            <a:off x="6604254" y="2727198"/>
            <a:ext cx="8292465" cy="3500754"/>
          </a:xfrm>
          <a:custGeom>
            <a:avLst/>
            <a:gdLst/>
            <a:ahLst/>
            <a:cxnLst/>
            <a:rect l="l" t="t" r="r" b="b"/>
            <a:pathLst>
              <a:path w="8292465" h="3500754">
                <a:moveTo>
                  <a:pt x="0" y="181355"/>
                </a:moveTo>
                <a:lnTo>
                  <a:pt x="6475" y="133129"/>
                </a:lnTo>
                <a:lnTo>
                  <a:pt x="24750" y="89803"/>
                </a:lnTo>
                <a:lnTo>
                  <a:pt x="53101" y="53101"/>
                </a:lnTo>
                <a:lnTo>
                  <a:pt x="89803" y="24750"/>
                </a:lnTo>
                <a:lnTo>
                  <a:pt x="133129" y="6475"/>
                </a:lnTo>
                <a:lnTo>
                  <a:pt x="181355" y="0"/>
                </a:lnTo>
                <a:lnTo>
                  <a:pt x="8110728" y="0"/>
                </a:lnTo>
                <a:lnTo>
                  <a:pt x="8158954" y="6475"/>
                </a:lnTo>
                <a:lnTo>
                  <a:pt x="8202280" y="24750"/>
                </a:lnTo>
                <a:lnTo>
                  <a:pt x="8238982" y="53101"/>
                </a:lnTo>
                <a:lnTo>
                  <a:pt x="8267333" y="89803"/>
                </a:lnTo>
                <a:lnTo>
                  <a:pt x="8285608" y="133129"/>
                </a:lnTo>
                <a:lnTo>
                  <a:pt x="8292084" y="181355"/>
                </a:lnTo>
                <a:lnTo>
                  <a:pt x="8292084" y="3319272"/>
                </a:lnTo>
                <a:lnTo>
                  <a:pt x="8285608" y="3367498"/>
                </a:lnTo>
                <a:lnTo>
                  <a:pt x="8267333" y="3410824"/>
                </a:lnTo>
                <a:lnTo>
                  <a:pt x="8238982" y="3447526"/>
                </a:lnTo>
                <a:lnTo>
                  <a:pt x="8202280" y="3475877"/>
                </a:lnTo>
                <a:lnTo>
                  <a:pt x="8158954" y="3494152"/>
                </a:lnTo>
                <a:lnTo>
                  <a:pt x="8110728" y="3500628"/>
                </a:lnTo>
                <a:lnTo>
                  <a:pt x="181355" y="3500628"/>
                </a:lnTo>
                <a:lnTo>
                  <a:pt x="133129" y="3494152"/>
                </a:lnTo>
                <a:lnTo>
                  <a:pt x="89803" y="3475877"/>
                </a:lnTo>
                <a:lnTo>
                  <a:pt x="53101" y="3447526"/>
                </a:lnTo>
                <a:lnTo>
                  <a:pt x="24750" y="3410824"/>
                </a:lnTo>
                <a:lnTo>
                  <a:pt x="6475" y="3367498"/>
                </a:lnTo>
                <a:lnTo>
                  <a:pt x="0" y="3319272"/>
                </a:lnTo>
                <a:lnTo>
                  <a:pt x="0" y="181355"/>
                </a:lnTo>
                <a:close/>
              </a:path>
            </a:pathLst>
          </a:custGeom>
          <a:ln w="28575">
            <a:solidFill>
              <a:srgbClr val="F7C9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99438" y="1971294"/>
            <a:ext cx="3733800" cy="1076325"/>
          </a:xfrm>
          <a:prstGeom prst="rect">
            <a:avLst/>
          </a:prstGeom>
          <a:solidFill>
            <a:srgbClr val="BEBEBE"/>
          </a:solidFill>
          <a:ln w="25400">
            <a:solidFill>
              <a:srgbClr val="FFFFFF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imes New Roman"/>
              <a:cs typeface="Times New Roman"/>
            </a:endParaRPr>
          </a:p>
          <a:p>
            <a:pPr marL="220345">
              <a:lnSpc>
                <a:spcPct val="100000"/>
              </a:lnSpc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Prepare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environment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98675" y="3488435"/>
            <a:ext cx="3733800" cy="946785"/>
          </a:xfrm>
          <a:prstGeom prst="rect">
            <a:avLst/>
          </a:prstGeom>
          <a:solidFill>
            <a:srgbClr val="0075C4"/>
          </a:solidFill>
        </p:spPr>
        <p:txBody>
          <a:bodyPr vert="horz" wrap="square" lIns="0" tIns="1225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5"/>
              </a:spcBef>
            </a:pP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Convert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FFFFFF"/>
                </a:solidFill>
                <a:latin typeface="Trebuchet MS"/>
                <a:cs typeface="Trebuchet MS"/>
              </a:rPr>
              <a:t>SVN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local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Git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17417" y="3084829"/>
            <a:ext cx="496570" cy="365760"/>
            <a:chOff x="3217417" y="3084829"/>
            <a:chExt cx="496570" cy="365760"/>
          </a:xfrm>
        </p:grpSpPr>
        <p:sp>
          <p:nvSpPr>
            <p:cNvPr id="8" name="object 8"/>
            <p:cNvSpPr/>
            <p:nvPr/>
          </p:nvSpPr>
          <p:spPr>
            <a:xfrm>
              <a:off x="3230117" y="3097529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353186" y="0"/>
                  </a:moveTo>
                  <a:lnTo>
                    <a:pt x="117729" y="0"/>
                  </a:lnTo>
                  <a:lnTo>
                    <a:pt x="117729" y="169925"/>
                  </a:lnTo>
                  <a:lnTo>
                    <a:pt x="0" y="169925"/>
                  </a:lnTo>
                  <a:lnTo>
                    <a:pt x="235457" y="339852"/>
                  </a:lnTo>
                  <a:lnTo>
                    <a:pt x="470916" y="169925"/>
                  </a:lnTo>
                  <a:lnTo>
                    <a:pt x="353186" y="169925"/>
                  </a:lnTo>
                  <a:lnTo>
                    <a:pt x="35318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30117" y="3097529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0" y="169925"/>
                  </a:moveTo>
                  <a:lnTo>
                    <a:pt x="117729" y="169925"/>
                  </a:lnTo>
                  <a:lnTo>
                    <a:pt x="117729" y="0"/>
                  </a:lnTo>
                  <a:lnTo>
                    <a:pt x="353186" y="0"/>
                  </a:lnTo>
                  <a:lnTo>
                    <a:pt x="353186" y="169925"/>
                  </a:lnTo>
                  <a:lnTo>
                    <a:pt x="470916" y="169925"/>
                  </a:lnTo>
                  <a:lnTo>
                    <a:pt x="235457" y="339852"/>
                  </a:lnTo>
                  <a:lnTo>
                    <a:pt x="0" y="169925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599438" y="4877561"/>
            <a:ext cx="3733800" cy="946785"/>
          </a:xfrm>
          <a:prstGeom prst="rect">
            <a:avLst/>
          </a:prstGeom>
          <a:solidFill>
            <a:srgbClr val="BEBEBE"/>
          </a:solidFill>
          <a:ln w="25400">
            <a:solidFill>
              <a:srgbClr val="FFFFFF"/>
            </a:solidFill>
          </a:ln>
        </p:spPr>
        <p:txBody>
          <a:bodyPr vert="horz" wrap="square" lIns="0" tIns="1225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5"/>
              </a:spcBef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Synchronize</a:t>
            </a:r>
            <a:r>
              <a:rPr sz="22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local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17417" y="4474717"/>
            <a:ext cx="496570" cy="365760"/>
            <a:chOff x="3217417" y="4474717"/>
            <a:chExt cx="496570" cy="365760"/>
          </a:xfrm>
        </p:grpSpPr>
        <p:sp>
          <p:nvSpPr>
            <p:cNvPr id="12" name="object 12"/>
            <p:cNvSpPr/>
            <p:nvPr/>
          </p:nvSpPr>
          <p:spPr>
            <a:xfrm>
              <a:off x="3230117" y="4487417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353186" y="0"/>
                  </a:moveTo>
                  <a:lnTo>
                    <a:pt x="117729" y="0"/>
                  </a:lnTo>
                  <a:lnTo>
                    <a:pt x="117729" y="169926"/>
                  </a:lnTo>
                  <a:lnTo>
                    <a:pt x="0" y="169926"/>
                  </a:lnTo>
                  <a:lnTo>
                    <a:pt x="235457" y="339852"/>
                  </a:lnTo>
                  <a:lnTo>
                    <a:pt x="470916" y="169926"/>
                  </a:lnTo>
                  <a:lnTo>
                    <a:pt x="353186" y="169926"/>
                  </a:lnTo>
                  <a:lnTo>
                    <a:pt x="35318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30117" y="4487417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0" y="169926"/>
                  </a:moveTo>
                  <a:lnTo>
                    <a:pt x="117729" y="169926"/>
                  </a:lnTo>
                  <a:lnTo>
                    <a:pt x="117729" y="0"/>
                  </a:lnTo>
                  <a:lnTo>
                    <a:pt x="353186" y="0"/>
                  </a:lnTo>
                  <a:lnTo>
                    <a:pt x="353186" y="169926"/>
                  </a:lnTo>
                  <a:lnTo>
                    <a:pt x="470916" y="169926"/>
                  </a:lnTo>
                  <a:lnTo>
                    <a:pt x="235457" y="339852"/>
                  </a:lnTo>
                  <a:lnTo>
                    <a:pt x="0" y="169926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599438" y="6265926"/>
            <a:ext cx="3733800" cy="948055"/>
          </a:xfrm>
          <a:prstGeom prst="rect">
            <a:avLst/>
          </a:prstGeom>
          <a:solidFill>
            <a:srgbClr val="BEBEBE"/>
          </a:solidFill>
          <a:ln w="25400">
            <a:solidFill>
              <a:srgbClr val="FFFFFF"/>
            </a:solidFill>
          </a:ln>
        </p:spPr>
        <p:txBody>
          <a:bodyPr vert="horz" wrap="square" lIns="0" tIns="292100" rIns="0" bIns="0" rtlCol="0">
            <a:spAutoFit/>
          </a:bodyPr>
          <a:lstStyle/>
          <a:p>
            <a:pPr marL="310515">
              <a:lnSpc>
                <a:spcPct val="100000"/>
              </a:lnSpc>
              <a:spcBef>
                <a:spcPts val="2300"/>
              </a:spcBef>
            </a:pP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Share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Git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217417" y="5863082"/>
            <a:ext cx="496570" cy="365760"/>
            <a:chOff x="3217417" y="5863082"/>
            <a:chExt cx="496570" cy="365760"/>
          </a:xfrm>
        </p:grpSpPr>
        <p:sp>
          <p:nvSpPr>
            <p:cNvPr id="16" name="object 16"/>
            <p:cNvSpPr/>
            <p:nvPr/>
          </p:nvSpPr>
          <p:spPr>
            <a:xfrm>
              <a:off x="3230117" y="5875782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353186" y="0"/>
                  </a:moveTo>
                  <a:lnTo>
                    <a:pt x="117729" y="0"/>
                  </a:lnTo>
                  <a:lnTo>
                    <a:pt x="117729" y="169925"/>
                  </a:lnTo>
                  <a:lnTo>
                    <a:pt x="0" y="169925"/>
                  </a:lnTo>
                  <a:lnTo>
                    <a:pt x="235457" y="339851"/>
                  </a:lnTo>
                  <a:lnTo>
                    <a:pt x="470916" y="169925"/>
                  </a:lnTo>
                  <a:lnTo>
                    <a:pt x="353186" y="169925"/>
                  </a:lnTo>
                  <a:lnTo>
                    <a:pt x="35318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30117" y="5875782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0" y="169925"/>
                  </a:moveTo>
                  <a:lnTo>
                    <a:pt x="117729" y="169925"/>
                  </a:lnTo>
                  <a:lnTo>
                    <a:pt x="117729" y="0"/>
                  </a:lnTo>
                  <a:lnTo>
                    <a:pt x="353186" y="0"/>
                  </a:lnTo>
                  <a:lnTo>
                    <a:pt x="353186" y="169925"/>
                  </a:lnTo>
                  <a:lnTo>
                    <a:pt x="470916" y="169925"/>
                  </a:lnTo>
                  <a:lnTo>
                    <a:pt x="235457" y="339851"/>
                  </a:lnTo>
                  <a:lnTo>
                    <a:pt x="0" y="169925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04010" y="7607045"/>
            <a:ext cx="3729354" cy="946785"/>
          </a:xfrm>
          <a:prstGeom prst="rect">
            <a:avLst/>
          </a:prstGeom>
          <a:solidFill>
            <a:srgbClr val="BEBEBE"/>
          </a:solidFill>
          <a:ln w="25400">
            <a:solidFill>
              <a:srgbClr val="FFFFFF"/>
            </a:solidFill>
          </a:ln>
        </p:spPr>
        <p:txBody>
          <a:bodyPr vert="horz" wrap="square" lIns="0" tIns="291465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2295"/>
              </a:spcBef>
            </a:pP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Migrate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development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176270" y="7202678"/>
            <a:ext cx="505459" cy="365760"/>
            <a:chOff x="3176270" y="7202678"/>
            <a:chExt cx="505459" cy="365760"/>
          </a:xfrm>
        </p:grpSpPr>
        <p:sp>
          <p:nvSpPr>
            <p:cNvPr id="20" name="object 20"/>
            <p:cNvSpPr/>
            <p:nvPr/>
          </p:nvSpPr>
          <p:spPr>
            <a:xfrm>
              <a:off x="3188970" y="7215378"/>
              <a:ext cx="480059" cy="340360"/>
            </a:xfrm>
            <a:custGeom>
              <a:avLst/>
              <a:gdLst/>
              <a:ahLst/>
              <a:cxnLst/>
              <a:rect l="l" t="t" r="r" b="b"/>
              <a:pathLst>
                <a:path w="480060" h="340359">
                  <a:moveTo>
                    <a:pt x="360044" y="0"/>
                  </a:moveTo>
                  <a:lnTo>
                    <a:pt x="120015" y="0"/>
                  </a:lnTo>
                  <a:lnTo>
                    <a:pt x="120015" y="169926"/>
                  </a:lnTo>
                  <a:lnTo>
                    <a:pt x="0" y="169926"/>
                  </a:lnTo>
                  <a:lnTo>
                    <a:pt x="240030" y="339852"/>
                  </a:lnTo>
                  <a:lnTo>
                    <a:pt x="480059" y="169926"/>
                  </a:lnTo>
                  <a:lnTo>
                    <a:pt x="360044" y="169926"/>
                  </a:lnTo>
                  <a:lnTo>
                    <a:pt x="360044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88970" y="7215378"/>
              <a:ext cx="480059" cy="340360"/>
            </a:xfrm>
            <a:custGeom>
              <a:avLst/>
              <a:gdLst/>
              <a:ahLst/>
              <a:cxnLst/>
              <a:rect l="l" t="t" r="r" b="b"/>
              <a:pathLst>
                <a:path w="480060" h="340359">
                  <a:moveTo>
                    <a:pt x="0" y="169926"/>
                  </a:moveTo>
                  <a:lnTo>
                    <a:pt x="120015" y="169926"/>
                  </a:lnTo>
                  <a:lnTo>
                    <a:pt x="120015" y="0"/>
                  </a:lnTo>
                  <a:lnTo>
                    <a:pt x="360044" y="0"/>
                  </a:lnTo>
                  <a:lnTo>
                    <a:pt x="360044" y="169926"/>
                  </a:lnTo>
                  <a:lnTo>
                    <a:pt x="480059" y="169926"/>
                  </a:lnTo>
                  <a:lnTo>
                    <a:pt x="240030" y="339852"/>
                  </a:lnTo>
                  <a:lnTo>
                    <a:pt x="0" y="169926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1697081" y="2849117"/>
            <a:ext cx="29851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latin typeface="Trebuchet MS"/>
                <a:cs typeface="Trebuchet MS"/>
              </a:rPr>
              <a:t>Central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135" dirty="0">
                <a:latin typeface="Trebuchet MS"/>
                <a:cs typeface="Trebuchet MS"/>
              </a:rPr>
              <a:t>SVN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50" dirty="0"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65607" y="3392423"/>
            <a:ext cx="800100" cy="91440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0309606" y="5434076"/>
            <a:ext cx="25520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latin typeface="Trebuchet MS"/>
                <a:cs typeface="Trebuchet MS"/>
              </a:rPr>
              <a:t>Local</a:t>
            </a:r>
            <a:r>
              <a:rPr sz="2200" spc="-125" dirty="0">
                <a:latin typeface="Trebuchet MS"/>
                <a:cs typeface="Trebuchet MS"/>
              </a:rPr>
              <a:t> </a:t>
            </a:r>
            <a:r>
              <a:rPr sz="2200" spc="-25" dirty="0">
                <a:latin typeface="Trebuchet MS"/>
                <a:cs typeface="Trebuchet MS"/>
              </a:rPr>
              <a:t>Git</a:t>
            </a:r>
            <a:r>
              <a:rPr sz="2200" spc="-130" dirty="0">
                <a:latin typeface="Trebuchet MS"/>
                <a:cs typeface="Trebuchet MS"/>
              </a:rPr>
              <a:t> </a:t>
            </a:r>
            <a:r>
              <a:rPr sz="2200" spc="50" dirty="0"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503985" y="3616261"/>
            <a:ext cx="5234940" cy="1847850"/>
            <a:chOff x="7503985" y="3616261"/>
            <a:chExt cx="5234940" cy="184785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11255" y="4069079"/>
              <a:ext cx="1397507" cy="139446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3985" y="3616261"/>
              <a:ext cx="1326260" cy="163258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9049512" y="4301743"/>
              <a:ext cx="3689350" cy="606425"/>
            </a:xfrm>
            <a:custGeom>
              <a:avLst/>
              <a:gdLst/>
              <a:ahLst/>
              <a:cxnLst/>
              <a:rect l="l" t="t" r="r" b="b"/>
              <a:pathLst>
                <a:path w="3689350" h="606425">
                  <a:moveTo>
                    <a:pt x="1706372" y="567436"/>
                  </a:moveTo>
                  <a:lnTo>
                    <a:pt x="1694446" y="561594"/>
                  </a:lnTo>
                  <a:lnTo>
                    <a:pt x="1629918" y="529971"/>
                  </a:lnTo>
                  <a:lnTo>
                    <a:pt x="1630172" y="561708"/>
                  </a:lnTo>
                  <a:lnTo>
                    <a:pt x="0" y="576072"/>
                  </a:lnTo>
                  <a:lnTo>
                    <a:pt x="0" y="588772"/>
                  </a:lnTo>
                  <a:lnTo>
                    <a:pt x="1630286" y="574408"/>
                  </a:lnTo>
                  <a:lnTo>
                    <a:pt x="1630553" y="606171"/>
                  </a:lnTo>
                  <a:lnTo>
                    <a:pt x="1706372" y="567436"/>
                  </a:lnTo>
                  <a:close/>
                </a:path>
                <a:path w="3689350" h="606425">
                  <a:moveTo>
                    <a:pt x="3688842" y="10160"/>
                  </a:moveTo>
                  <a:lnTo>
                    <a:pt x="3681222" y="0"/>
                  </a:lnTo>
                  <a:lnTo>
                    <a:pt x="3112312" y="435267"/>
                  </a:lnTo>
                  <a:lnTo>
                    <a:pt x="3092958" y="409956"/>
                  </a:lnTo>
                  <a:lnTo>
                    <a:pt x="3055620" y="486537"/>
                  </a:lnTo>
                  <a:lnTo>
                    <a:pt x="3139313" y="470535"/>
                  </a:lnTo>
                  <a:lnTo>
                    <a:pt x="3125901" y="453009"/>
                  </a:lnTo>
                  <a:lnTo>
                    <a:pt x="3119971" y="445274"/>
                  </a:lnTo>
                  <a:lnTo>
                    <a:pt x="3688842" y="1016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142733" y="5416042"/>
            <a:ext cx="19812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latin typeface="Trebuchet MS"/>
                <a:cs typeface="Trebuchet MS"/>
              </a:rPr>
              <a:t>Migration</a:t>
            </a:r>
            <a:r>
              <a:rPr sz="2200" spc="-125" dirty="0">
                <a:latin typeface="Trebuchet MS"/>
                <a:cs typeface="Trebuchet MS"/>
              </a:rPr>
              <a:t> </a:t>
            </a:r>
            <a:r>
              <a:rPr sz="2200" spc="55" dirty="0">
                <a:latin typeface="Trebuchet MS"/>
                <a:cs typeface="Trebuchet MS"/>
              </a:rPr>
              <a:t>Lead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77161" y="1221486"/>
            <a:ext cx="40925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process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involves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five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steps: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41567" y="295732"/>
            <a:ext cx="4255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5" dirty="0">
                <a:solidFill>
                  <a:srgbClr val="3E3E3E"/>
                </a:solidFill>
              </a:rPr>
              <a:t>Migrate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to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Git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from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-50" dirty="0">
                <a:solidFill>
                  <a:srgbClr val="3E3E3E"/>
                </a:solidFill>
              </a:rPr>
              <a:t>SVN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99438" y="1971294"/>
            <a:ext cx="3733800" cy="1076325"/>
          </a:xfrm>
          <a:prstGeom prst="rect">
            <a:avLst/>
          </a:prstGeom>
          <a:solidFill>
            <a:srgbClr val="BEBEBE"/>
          </a:solidFill>
          <a:ln w="25400">
            <a:solidFill>
              <a:srgbClr val="FFFFFF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imes New Roman"/>
              <a:cs typeface="Times New Roman"/>
            </a:endParaRPr>
          </a:p>
          <a:p>
            <a:pPr marL="220345">
              <a:lnSpc>
                <a:spcPct val="100000"/>
              </a:lnSpc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Prepare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environment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99438" y="3489197"/>
            <a:ext cx="3733800" cy="946785"/>
          </a:xfrm>
          <a:prstGeom prst="rect">
            <a:avLst/>
          </a:prstGeom>
          <a:solidFill>
            <a:srgbClr val="BEBEBE"/>
          </a:solidFill>
          <a:ln w="25400">
            <a:solidFill>
              <a:srgbClr val="FFFFFF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0"/>
              </a:spcBef>
            </a:pP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Convert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FFFFFF"/>
                </a:solidFill>
                <a:latin typeface="Trebuchet MS"/>
                <a:cs typeface="Trebuchet MS"/>
              </a:rPr>
              <a:t>SVN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local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Git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17417" y="3084829"/>
            <a:ext cx="496570" cy="365760"/>
            <a:chOff x="3217417" y="3084829"/>
            <a:chExt cx="496570" cy="365760"/>
          </a:xfrm>
        </p:grpSpPr>
        <p:sp>
          <p:nvSpPr>
            <p:cNvPr id="7" name="object 7"/>
            <p:cNvSpPr/>
            <p:nvPr/>
          </p:nvSpPr>
          <p:spPr>
            <a:xfrm>
              <a:off x="3230117" y="3097529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353186" y="0"/>
                  </a:moveTo>
                  <a:lnTo>
                    <a:pt x="117729" y="0"/>
                  </a:lnTo>
                  <a:lnTo>
                    <a:pt x="117729" y="169925"/>
                  </a:lnTo>
                  <a:lnTo>
                    <a:pt x="0" y="169925"/>
                  </a:lnTo>
                  <a:lnTo>
                    <a:pt x="235457" y="339852"/>
                  </a:lnTo>
                  <a:lnTo>
                    <a:pt x="470916" y="169925"/>
                  </a:lnTo>
                  <a:lnTo>
                    <a:pt x="353186" y="169925"/>
                  </a:lnTo>
                  <a:lnTo>
                    <a:pt x="35318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30117" y="3097529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0" y="169925"/>
                  </a:moveTo>
                  <a:lnTo>
                    <a:pt x="117729" y="169925"/>
                  </a:lnTo>
                  <a:lnTo>
                    <a:pt x="117729" y="0"/>
                  </a:lnTo>
                  <a:lnTo>
                    <a:pt x="353186" y="0"/>
                  </a:lnTo>
                  <a:lnTo>
                    <a:pt x="353186" y="169925"/>
                  </a:lnTo>
                  <a:lnTo>
                    <a:pt x="470916" y="169925"/>
                  </a:lnTo>
                  <a:lnTo>
                    <a:pt x="235457" y="339852"/>
                  </a:lnTo>
                  <a:lnTo>
                    <a:pt x="0" y="169925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98675" y="4876800"/>
            <a:ext cx="3733800" cy="946785"/>
          </a:xfrm>
          <a:prstGeom prst="rect">
            <a:avLst/>
          </a:prstGeom>
          <a:solidFill>
            <a:srgbClr val="0075C4"/>
          </a:solidFill>
        </p:spPr>
        <p:txBody>
          <a:bodyPr vert="horz" wrap="square" lIns="0" tIns="12318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9"/>
              </a:spcBef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Synchronize</a:t>
            </a:r>
            <a:r>
              <a:rPr sz="22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local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17417" y="4474717"/>
            <a:ext cx="496570" cy="365760"/>
            <a:chOff x="3217417" y="4474717"/>
            <a:chExt cx="496570" cy="365760"/>
          </a:xfrm>
        </p:grpSpPr>
        <p:sp>
          <p:nvSpPr>
            <p:cNvPr id="11" name="object 11"/>
            <p:cNvSpPr/>
            <p:nvPr/>
          </p:nvSpPr>
          <p:spPr>
            <a:xfrm>
              <a:off x="3230117" y="4487417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353186" y="0"/>
                  </a:moveTo>
                  <a:lnTo>
                    <a:pt x="117729" y="0"/>
                  </a:lnTo>
                  <a:lnTo>
                    <a:pt x="117729" y="169926"/>
                  </a:lnTo>
                  <a:lnTo>
                    <a:pt x="0" y="169926"/>
                  </a:lnTo>
                  <a:lnTo>
                    <a:pt x="235457" y="339852"/>
                  </a:lnTo>
                  <a:lnTo>
                    <a:pt x="470916" y="169926"/>
                  </a:lnTo>
                  <a:lnTo>
                    <a:pt x="353186" y="169926"/>
                  </a:lnTo>
                  <a:lnTo>
                    <a:pt x="353186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30117" y="4487417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0" y="169926"/>
                  </a:moveTo>
                  <a:lnTo>
                    <a:pt x="117729" y="169926"/>
                  </a:lnTo>
                  <a:lnTo>
                    <a:pt x="117729" y="0"/>
                  </a:lnTo>
                  <a:lnTo>
                    <a:pt x="353186" y="0"/>
                  </a:lnTo>
                  <a:lnTo>
                    <a:pt x="353186" y="169926"/>
                  </a:lnTo>
                  <a:lnTo>
                    <a:pt x="470916" y="169926"/>
                  </a:lnTo>
                  <a:lnTo>
                    <a:pt x="235457" y="339852"/>
                  </a:lnTo>
                  <a:lnTo>
                    <a:pt x="0" y="169926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99438" y="6265926"/>
            <a:ext cx="3733800" cy="948055"/>
          </a:xfrm>
          <a:prstGeom prst="rect">
            <a:avLst/>
          </a:prstGeom>
          <a:solidFill>
            <a:srgbClr val="BEBEBE"/>
          </a:solidFill>
          <a:ln w="25400">
            <a:solidFill>
              <a:srgbClr val="FFFFFF"/>
            </a:solidFill>
          </a:ln>
        </p:spPr>
        <p:txBody>
          <a:bodyPr vert="horz" wrap="square" lIns="0" tIns="292100" rIns="0" bIns="0" rtlCol="0">
            <a:spAutoFit/>
          </a:bodyPr>
          <a:lstStyle/>
          <a:p>
            <a:pPr marL="310515">
              <a:lnSpc>
                <a:spcPct val="100000"/>
              </a:lnSpc>
              <a:spcBef>
                <a:spcPts val="2300"/>
              </a:spcBef>
            </a:pP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Share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Git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217417" y="5863082"/>
            <a:ext cx="496570" cy="365760"/>
            <a:chOff x="3217417" y="5863082"/>
            <a:chExt cx="496570" cy="365760"/>
          </a:xfrm>
        </p:grpSpPr>
        <p:sp>
          <p:nvSpPr>
            <p:cNvPr id="15" name="object 15"/>
            <p:cNvSpPr/>
            <p:nvPr/>
          </p:nvSpPr>
          <p:spPr>
            <a:xfrm>
              <a:off x="3230117" y="5875782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353186" y="0"/>
                  </a:moveTo>
                  <a:lnTo>
                    <a:pt x="117729" y="0"/>
                  </a:lnTo>
                  <a:lnTo>
                    <a:pt x="117729" y="169925"/>
                  </a:lnTo>
                  <a:lnTo>
                    <a:pt x="0" y="169925"/>
                  </a:lnTo>
                  <a:lnTo>
                    <a:pt x="235457" y="339851"/>
                  </a:lnTo>
                  <a:lnTo>
                    <a:pt x="470916" y="169925"/>
                  </a:lnTo>
                  <a:lnTo>
                    <a:pt x="353186" y="169925"/>
                  </a:lnTo>
                  <a:lnTo>
                    <a:pt x="35318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30117" y="5875782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0" y="169925"/>
                  </a:moveTo>
                  <a:lnTo>
                    <a:pt x="117729" y="169925"/>
                  </a:lnTo>
                  <a:lnTo>
                    <a:pt x="117729" y="0"/>
                  </a:lnTo>
                  <a:lnTo>
                    <a:pt x="353186" y="0"/>
                  </a:lnTo>
                  <a:lnTo>
                    <a:pt x="353186" y="169925"/>
                  </a:lnTo>
                  <a:lnTo>
                    <a:pt x="470916" y="169925"/>
                  </a:lnTo>
                  <a:lnTo>
                    <a:pt x="235457" y="339851"/>
                  </a:lnTo>
                  <a:lnTo>
                    <a:pt x="0" y="169925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604010" y="7607045"/>
            <a:ext cx="3729354" cy="946785"/>
          </a:xfrm>
          <a:prstGeom prst="rect">
            <a:avLst/>
          </a:prstGeom>
          <a:solidFill>
            <a:srgbClr val="BEBEBE"/>
          </a:solidFill>
          <a:ln w="25400">
            <a:solidFill>
              <a:srgbClr val="FFFFFF"/>
            </a:solidFill>
          </a:ln>
        </p:spPr>
        <p:txBody>
          <a:bodyPr vert="horz" wrap="square" lIns="0" tIns="291465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2295"/>
              </a:spcBef>
            </a:pP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Migrate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development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176270" y="7202678"/>
            <a:ext cx="505459" cy="365760"/>
            <a:chOff x="3176270" y="7202678"/>
            <a:chExt cx="505459" cy="365760"/>
          </a:xfrm>
        </p:grpSpPr>
        <p:sp>
          <p:nvSpPr>
            <p:cNvPr id="19" name="object 19"/>
            <p:cNvSpPr/>
            <p:nvPr/>
          </p:nvSpPr>
          <p:spPr>
            <a:xfrm>
              <a:off x="3188970" y="7215378"/>
              <a:ext cx="480059" cy="340360"/>
            </a:xfrm>
            <a:custGeom>
              <a:avLst/>
              <a:gdLst/>
              <a:ahLst/>
              <a:cxnLst/>
              <a:rect l="l" t="t" r="r" b="b"/>
              <a:pathLst>
                <a:path w="480060" h="340359">
                  <a:moveTo>
                    <a:pt x="360044" y="0"/>
                  </a:moveTo>
                  <a:lnTo>
                    <a:pt x="120015" y="0"/>
                  </a:lnTo>
                  <a:lnTo>
                    <a:pt x="120015" y="169926"/>
                  </a:lnTo>
                  <a:lnTo>
                    <a:pt x="0" y="169926"/>
                  </a:lnTo>
                  <a:lnTo>
                    <a:pt x="240030" y="339852"/>
                  </a:lnTo>
                  <a:lnTo>
                    <a:pt x="480059" y="169926"/>
                  </a:lnTo>
                  <a:lnTo>
                    <a:pt x="360044" y="169926"/>
                  </a:lnTo>
                  <a:lnTo>
                    <a:pt x="360044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88970" y="7215378"/>
              <a:ext cx="480059" cy="340360"/>
            </a:xfrm>
            <a:custGeom>
              <a:avLst/>
              <a:gdLst/>
              <a:ahLst/>
              <a:cxnLst/>
              <a:rect l="l" t="t" r="r" b="b"/>
              <a:pathLst>
                <a:path w="480060" h="340359">
                  <a:moveTo>
                    <a:pt x="0" y="169926"/>
                  </a:moveTo>
                  <a:lnTo>
                    <a:pt x="120015" y="169926"/>
                  </a:lnTo>
                  <a:lnTo>
                    <a:pt x="120015" y="0"/>
                  </a:lnTo>
                  <a:lnTo>
                    <a:pt x="360044" y="0"/>
                  </a:lnTo>
                  <a:lnTo>
                    <a:pt x="360044" y="169926"/>
                  </a:lnTo>
                  <a:lnTo>
                    <a:pt x="480059" y="169926"/>
                  </a:lnTo>
                  <a:lnTo>
                    <a:pt x="240030" y="339852"/>
                  </a:lnTo>
                  <a:lnTo>
                    <a:pt x="0" y="169926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6226302" y="2547366"/>
            <a:ext cx="8884920" cy="4464050"/>
          </a:xfrm>
          <a:custGeom>
            <a:avLst/>
            <a:gdLst/>
            <a:ahLst/>
            <a:cxnLst/>
            <a:rect l="l" t="t" r="r" b="b"/>
            <a:pathLst>
              <a:path w="8884919" h="4464050">
                <a:moveTo>
                  <a:pt x="0" y="231139"/>
                </a:moveTo>
                <a:lnTo>
                  <a:pt x="4696" y="184562"/>
                </a:lnTo>
                <a:lnTo>
                  <a:pt x="18166" y="141178"/>
                </a:lnTo>
                <a:lnTo>
                  <a:pt x="39480" y="101916"/>
                </a:lnTo>
                <a:lnTo>
                  <a:pt x="67706" y="67706"/>
                </a:lnTo>
                <a:lnTo>
                  <a:pt x="101916" y="39480"/>
                </a:lnTo>
                <a:lnTo>
                  <a:pt x="141178" y="18166"/>
                </a:lnTo>
                <a:lnTo>
                  <a:pt x="184562" y="4696"/>
                </a:lnTo>
                <a:lnTo>
                  <a:pt x="231139" y="0"/>
                </a:lnTo>
                <a:lnTo>
                  <a:pt x="8653780" y="0"/>
                </a:lnTo>
                <a:lnTo>
                  <a:pt x="8700357" y="4696"/>
                </a:lnTo>
                <a:lnTo>
                  <a:pt x="8743741" y="18166"/>
                </a:lnTo>
                <a:lnTo>
                  <a:pt x="8783003" y="39480"/>
                </a:lnTo>
                <a:lnTo>
                  <a:pt x="8817213" y="67706"/>
                </a:lnTo>
                <a:lnTo>
                  <a:pt x="8845439" y="101916"/>
                </a:lnTo>
                <a:lnTo>
                  <a:pt x="8866753" y="141178"/>
                </a:lnTo>
                <a:lnTo>
                  <a:pt x="8880223" y="184562"/>
                </a:lnTo>
                <a:lnTo>
                  <a:pt x="8884919" y="231139"/>
                </a:lnTo>
                <a:lnTo>
                  <a:pt x="8884919" y="4232656"/>
                </a:lnTo>
                <a:lnTo>
                  <a:pt x="8880223" y="4279233"/>
                </a:lnTo>
                <a:lnTo>
                  <a:pt x="8866753" y="4322617"/>
                </a:lnTo>
                <a:lnTo>
                  <a:pt x="8845439" y="4361879"/>
                </a:lnTo>
                <a:lnTo>
                  <a:pt x="8817213" y="4396089"/>
                </a:lnTo>
                <a:lnTo>
                  <a:pt x="8783003" y="4424315"/>
                </a:lnTo>
                <a:lnTo>
                  <a:pt x="8743741" y="4445629"/>
                </a:lnTo>
                <a:lnTo>
                  <a:pt x="8700357" y="4459099"/>
                </a:lnTo>
                <a:lnTo>
                  <a:pt x="8653780" y="4463795"/>
                </a:lnTo>
                <a:lnTo>
                  <a:pt x="231139" y="4463795"/>
                </a:lnTo>
                <a:lnTo>
                  <a:pt x="184562" y="4459099"/>
                </a:lnTo>
                <a:lnTo>
                  <a:pt x="141178" y="4445629"/>
                </a:lnTo>
                <a:lnTo>
                  <a:pt x="101916" y="4424315"/>
                </a:lnTo>
                <a:lnTo>
                  <a:pt x="67706" y="4396089"/>
                </a:lnTo>
                <a:lnTo>
                  <a:pt x="39480" y="4361879"/>
                </a:lnTo>
                <a:lnTo>
                  <a:pt x="18166" y="4322617"/>
                </a:lnTo>
                <a:lnTo>
                  <a:pt x="4696" y="4279233"/>
                </a:lnTo>
                <a:lnTo>
                  <a:pt x="0" y="4232656"/>
                </a:lnTo>
                <a:lnTo>
                  <a:pt x="0" y="231139"/>
                </a:lnTo>
                <a:close/>
              </a:path>
            </a:pathLst>
          </a:custGeom>
          <a:ln w="28575">
            <a:solidFill>
              <a:srgbClr val="F7C9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982450" y="5572505"/>
            <a:ext cx="29851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latin typeface="Trebuchet MS"/>
                <a:cs typeface="Trebuchet MS"/>
              </a:rPr>
              <a:t>Central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135" dirty="0">
                <a:latin typeface="Trebuchet MS"/>
                <a:cs typeface="Trebuchet MS"/>
              </a:rPr>
              <a:t>SVN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50" dirty="0"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69240" y="4594859"/>
            <a:ext cx="682751" cy="781812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9885933" y="6371335"/>
            <a:ext cx="25520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latin typeface="Trebuchet MS"/>
                <a:cs typeface="Trebuchet MS"/>
              </a:rPr>
              <a:t>Local</a:t>
            </a:r>
            <a:r>
              <a:rPr sz="2200" spc="-125" dirty="0">
                <a:latin typeface="Trebuchet MS"/>
                <a:cs typeface="Trebuchet MS"/>
              </a:rPr>
              <a:t> </a:t>
            </a:r>
            <a:r>
              <a:rPr sz="2200" spc="-25" dirty="0">
                <a:latin typeface="Trebuchet MS"/>
                <a:cs typeface="Trebuchet MS"/>
              </a:rPr>
              <a:t>Git</a:t>
            </a:r>
            <a:r>
              <a:rPr sz="2200" spc="-130" dirty="0">
                <a:latin typeface="Trebuchet MS"/>
                <a:cs typeface="Trebuchet MS"/>
              </a:rPr>
              <a:t> </a:t>
            </a:r>
            <a:r>
              <a:rPr sz="2200" spc="50" dirty="0"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503985" y="2711546"/>
            <a:ext cx="5206365" cy="3749040"/>
            <a:chOff x="7503985" y="2711546"/>
            <a:chExt cx="5206365" cy="374904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9691" y="5268467"/>
              <a:ext cx="1194816" cy="119176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3985" y="4861369"/>
              <a:ext cx="1135760" cy="139788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942705" y="5239892"/>
              <a:ext cx="3767454" cy="758190"/>
            </a:xfrm>
            <a:custGeom>
              <a:avLst/>
              <a:gdLst/>
              <a:ahLst/>
              <a:cxnLst/>
              <a:rect l="l" t="t" r="r" b="b"/>
              <a:pathLst>
                <a:path w="3767454" h="758189">
                  <a:moveTo>
                    <a:pt x="1474431" y="726567"/>
                  </a:moveTo>
                  <a:lnTo>
                    <a:pt x="1422146" y="726567"/>
                  </a:lnTo>
                  <a:lnTo>
                    <a:pt x="1409484" y="726567"/>
                  </a:lnTo>
                  <a:lnTo>
                    <a:pt x="1409065" y="758063"/>
                  </a:lnTo>
                  <a:lnTo>
                    <a:pt x="1474431" y="726567"/>
                  </a:lnTo>
                  <a:close/>
                </a:path>
                <a:path w="3767454" h="758189">
                  <a:moveTo>
                    <a:pt x="1485773" y="721106"/>
                  </a:moveTo>
                  <a:lnTo>
                    <a:pt x="1410081" y="681863"/>
                  </a:lnTo>
                  <a:lnTo>
                    <a:pt x="1409649" y="713701"/>
                  </a:lnTo>
                  <a:lnTo>
                    <a:pt x="254" y="694309"/>
                  </a:lnTo>
                  <a:lnTo>
                    <a:pt x="0" y="707009"/>
                  </a:lnTo>
                  <a:lnTo>
                    <a:pt x="1409484" y="726401"/>
                  </a:lnTo>
                  <a:lnTo>
                    <a:pt x="1422146" y="726401"/>
                  </a:lnTo>
                  <a:lnTo>
                    <a:pt x="1474787" y="726401"/>
                  </a:lnTo>
                  <a:lnTo>
                    <a:pt x="1485773" y="721106"/>
                  </a:lnTo>
                  <a:close/>
                </a:path>
                <a:path w="3767454" h="758189">
                  <a:moveTo>
                    <a:pt x="3767328" y="11430"/>
                  </a:moveTo>
                  <a:lnTo>
                    <a:pt x="3761994" y="0"/>
                  </a:lnTo>
                  <a:lnTo>
                    <a:pt x="2726042" y="479425"/>
                  </a:lnTo>
                  <a:lnTo>
                    <a:pt x="2712720" y="450596"/>
                  </a:lnTo>
                  <a:lnTo>
                    <a:pt x="2659507" y="517271"/>
                  </a:lnTo>
                  <a:lnTo>
                    <a:pt x="2744724" y="519811"/>
                  </a:lnTo>
                  <a:lnTo>
                    <a:pt x="2733852" y="496316"/>
                  </a:lnTo>
                  <a:lnTo>
                    <a:pt x="2731376" y="490969"/>
                  </a:lnTo>
                  <a:lnTo>
                    <a:pt x="3767328" y="1143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2831" y="2711546"/>
              <a:ext cx="2308860" cy="1534317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7142733" y="6371590"/>
            <a:ext cx="19812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latin typeface="Trebuchet MS"/>
                <a:cs typeface="Trebuchet MS"/>
              </a:rPr>
              <a:t>Migration</a:t>
            </a:r>
            <a:r>
              <a:rPr sz="2200" spc="-125" dirty="0">
                <a:latin typeface="Trebuchet MS"/>
                <a:cs typeface="Trebuchet MS"/>
              </a:rPr>
              <a:t> </a:t>
            </a:r>
            <a:r>
              <a:rPr sz="2200" spc="55" dirty="0">
                <a:latin typeface="Trebuchet MS"/>
                <a:cs typeface="Trebuchet MS"/>
              </a:rPr>
              <a:t>Lead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95693" y="3030169"/>
            <a:ext cx="25241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latin typeface="Trebuchet MS"/>
                <a:cs typeface="Trebuchet MS"/>
              </a:rPr>
              <a:t>Development</a:t>
            </a:r>
            <a:r>
              <a:rPr sz="2200" spc="-120" dirty="0">
                <a:latin typeface="Trebuchet MS"/>
                <a:cs typeface="Trebuchet MS"/>
              </a:rPr>
              <a:t> </a:t>
            </a:r>
            <a:r>
              <a:rPr sz="2200" spc="50" dirty="0">
                <a:latin typeface="Trebuchet MS"/>
                <a:cs typeface="Trebuchet MS"/>
              </a:rPr>
              <a:t>team</a:t>
            </a:r>
            <a:endParaRPr sz="2200">
              <a:latin typeface="Trebuchet MS"/>
              <a:cs typeface="Trebuchet MS"/>
            </a:endParaRPr>
          </a:p>
          <a:p>
            <a:pPr marL="2540" algn="ctr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latin typeface="Trebuchet MS"/>
                <a:cs typeface="Trebuchet MS"/>
              </a:rPr>
              <a:t>(active)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359895" y="3915409"/>
            <a:ext cx="1490980" cy="661670"/>
          </a:xfrm>
          <a:custGeom>
            <a:avLst/>
            <a:gdLst/>
            <a:ahLst/>
            <a:cxnLst/>
            <a:rect l="l" t="t" r="r" b="b"/>
            <a:pathLst>
              <a:path w="1490979" h="661670">
                <a:moveTo>
                  <a:pt x="1418638" y="632067"/>
                </a:moveTo>
                <a:lnTo>
                  <a:pt x="1405889" y="661162"/>
                </a:lnTo>
                <a:lnTo>
                  <a:pt x="1490979" y="656843"/>
                </a:lnTo>
                <a:lnTo>
                  <a:pt x="1474613" y="637159"/>
                </a:lnTo>
                <a:lnTo>
                  <a:pt x="1430274" y="637159"/>
                </a:lnTo>
                <a:lnTo>
                  <a:pt x="1418638" y="632067"/>
                </a:lnTo>
                <a:close/>
              </a:path>
              <a:path w="1490979" h="661670">
                <a:moveTo>
                  <a:pt x="1423705" y="620504"/>
                </a:moveTo>
                <a:lnTo>
                  <a:pt x="1418638" y="632067"/>
                </a:lnTo>
                <a:lnTo>
                  <a:pt x="1430274" y="637159"/>
                </a:lnTo>
                <a:lnTo>
                  <a:pt x="1435353" y="625601"/>
                </a:lnTo>
                <a:lnTo>
                  <a:pt x="1423705" y="620504"/>
                </a:lnTo>
                <a:close/>
              </a:path>
              <a:path w="1490979" h="661670">
                <a:moveTo>
                  <a:pt x="1436497" y="591312"/>
                </a:moveTo>
                <a:lnTo>
                  <a:pt x="1423705" y="620504"/>
                </a:lnTo>
                <a:lnTo>
                  <a:pt x="1435353" y="625601"/>
                </a:lnTo>
                <a:lnTo>
                  <a:pt x="1430274" y="637159"/>
                </a:lnTo>
                <a:lnTo>
                  <a:pt x="1474613" y="637159"/>
                </a:lnTo>
                <a:lnTo>
                  <a:pt x="1436497" y="591312"/>
                </a:lnTo>
                <a:close/>
              </a:path>
              <a:path w="1490979" h="661670">
                <a:moveTo>
                  <a:pt x="72321" y="29086"/>
                </a:moveTo>
                <a:lnTo>
                  <a:pt x="67247" y="40645"/>
                </a:lnTo>
                <a:lnTo>
                  <a:pt x="1418638" y="632067"/>
                </a:lnTo>
                <a:lnTo>
                  <a:pt x="1423705" y="620504"/>
                </a:lnTo>
                <a:lnTo>
                  <a:pt x="72321" y="29086"/>
                </a:lnTo>
                <a:close/>
              </a:path>
              <a:path w="1490979" h="661670">
                <a:moveTo>
                  <a:pt x="85089" y="0"/>
                </a:moveTo>
                <a:lnTo>
                  <a:pt x="0" y="4317"/>
                </a:lnTo>
                <a:lnTo>
                  <a:pt x="54482" y="69723"/>
                </a:lnTo>
                <a:lnTo>
                  <a:pt x="67247" y="40645"/>
                </a:lnTo>
                <a:lnTo>
                  <a:pt x="55625" y="35560"/>
                </a:lnTo>
                <a:lnTo>
                  <a:pt x="60705" y="24002"/>
                </a:lnTo>
                <a:lnTo>
                  <a:pt x="74553" y="24002"/>
                </a:lnTo>
                <a:lnTo>
                  <a:pt x="85089" y="0"/>
                </a:lnTo>
                <a:close/>
              </a:path>
              <a:path w="1490979" h="661670">
                <a:moveTo>
                  <a:pt x="60705" y="24002"/>
                </a:moveTo>
                <a:lnTo>
                  <a:pt x="55625" y="35560"/>
                </a:lnTo>
                <a:lnTo>
                  <a:pt x="67247" y="40645"/>
                </a:lnTo>
                <a:lnTo>
                  <a:pt x="72321" y="29086"/>
                </a:lnTo>
                <a:lnTo>
                  <a:pt x="60705" y="24002"/>
                </a:lnTo>
                <a:close/>
              </a:path>
              <a:path w="1490979" h="661670">
                <a:moveTo>
                  <a:pt x="74553" y="24002"/>
                </a:moveTo>
                <a:lnTo>
                  <a:pt x="60705" y="24002"/>
                </a:lnTo>
                <a:lnTo>
                  <a:pt x="72321" y="29086"/>
                </a:lnTo>
                <a:lnTo>
                  <a:pt x="74553" y="24002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677161" y="1221486"/>
            <a:ext cx="40925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process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involves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five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steps: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41567" y="295732"/>
            <a:ext cx="4255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5" dirty="0">
                <a:solidFill>
                  <a:srgbClr val="3E3E3E"/>
                </a:solidFill>
              </a:rPr>
              <a:t>Migrate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to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Git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from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-50" dirty="0">
                <a:solidFill>
                  <a:srgbClr val="3E3E3E"/>
                </a:solidFill>
              </a:rPr>
              <a:t>SVN</a:t>
            </a:r>
          </a:p>
        </p:txBody>
      </p:sp>
      <p:sp>
        <p:nvSpPr>
          <p:cNvPr id="4" name="object 4"/>
          <p:cNvSpPr/>
          <p:nvPr/>
        </p:nvSpPr>
        <p:spPr>
          <a:xfrm>
            <a:off x="6226302" y="2547366"/>
            <a:ext cx="8884920" cy="4464050"/>
          </a:xfrm>
          <a:custGeom>
            <a:avLst/>
            <a:gdLst/>
            <a:ahLst/>
            <a:cxnLst/>
            <a:rect l="l" t="t" r="r" b="b"/>
            <a:pathLst>
              <a:path w="8884919" h="4464050">
                <a:moveTo>
                  <a:pt x="0" y="231139"/>
                </a:moveTo>
                <a:lnTo>
                  <a:pt x="4696" y="184562"/>
                </a:lnTo>
                <a:lnTo>
                  <a:pt x="18166" y="141178"/>
                </a:lnTo>
                <a:lnTo>
                  <a:pt x="39480" y="101916"/>
                </a:lnTo>
                <a:lnTo>
                  <a:pt x="67706" y="67706"/>
                </a:lnTo>
                <a:lnTo>
                  <a:pt x="101916" y="39480"/>
                </a:lnTo>
                <a:lnTo>
                  <a:pt x="141178" y="18166"/>
                </a:lnTo>
                <a:lnTo>
                  <a:pt x="184562" y="4696"/>
                </a:lnTo>
                <a:lnTo>
                  <a:pt x="231139" y="0"/>
                </a:lnTo>
                <a:lnTo>
                  <a:pt x="8653780" y="0"/>
                </a:lnTo>
                <a:lnTo>
                  <a:pt x="8700357" y="4696"/>
                </a:lnTo>
                <a:lnTo>
                  <a:pt x="8743741" y="18166"/>
                </a:lnTo>
                <a:lnTo>
                  <a:pt x="8783003" y="39480"/>
                </a:lnTo>
                <a:lnTo>
                  <a:pt x="8817213" y="67706"/>
                </a:lnTo>
                <a:lnTo>
                  <a:pt x="8845439" y="101916"/>
                </a:lnTo>
                <a:lnTo>
                  <a:pt x="8866753" y="141178"/>
                </a:lnTo>
                <a:lnTo>
                  <a:pt x="8880223" y="184562"/>
                </a:lnTo>
                <a:lnTo>
                  <a:pt x="8884919" y="231139"/>
                </a:lnTo>
                <a:lnTo>
                  <a:pt x="8884919" y="4232656"/>
                </a:lnTo>
                <a:lnTo>
                  <a:pt x="8880223" y="4279233"/>
                </a:lnTo>
                <a:lnTo>
                  <a:pt x="8866753" y="4322617"/>
                </a:lnTo>
                <a:lnTo>
                  <a:pt x="8845439" y="4361879"/>
                </a:lnTo>
                <a:lnTo>
                  <a:pt x="8817213" y="4396089"/>
                </a:lnTo>
                <a:lnTo>
                  <a:pt x="8783003" y="4424315"/>
                </a:lnTo>
                <a:lnTo>
                  <a:pt x="8743741" y="4445629"/>
                </a:lnTo>
                <a:lnTo>
                  <a:pt x="8700357" y="4459099"/>
                </a:lnTo>
                <a:lnTo>
                  <a:pt x="8653780" y="4463795"/>
                </a:lnTo>
                <a:lnTo>
                  <a:pt x="231139" y="4463795"/>
                </a:lnTo>
                <a:lnTo>
                  <a:pt x="184562" y="4459099"/>
                </a:lnTo>
                <a:lnTo>
                  <a:pt x="141178" y="4445629"/>
                </a:lnTo>
                <a:lnTo>
                  <a:pt x="101916" y="4424315"/>
                </a:lnTo>
                <a:lnTo>
                  <a:pt x="67706" y="4396089"/>
                </a:lnTo>
                <a:lnTo>
                  <a:pt x="39480" y="4361879"/>
                </a:lnTo>
                <a:lnTo>
                  <a:pt x="18166" y="4322617"/>
                </a:lnTo>
                <a:lnTo>
                  <a:pt x="4696" y="4279233"/>
                </a:lnTo>
                <a:lnTo>
                  <a:pt x="0" y="4232656"/>
                </a:lnTo>
                <a:lnTo>
                  <a:pt x="0" y="231139"/>
                </a:lnTo>
                <a:close/>
              </a:path>
            </a:pathLst>
          </a:custGeom>
          <a:ln w="28575">
            <a:solidFill>
              <a:srgbClr val="F7C9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99438" y="1971294"/>
            <a:ext cx="3733800" cy="1076325"/>
          </a:xfrm>
          <a:prstGeom prst="rect">
            <a:avLst/>
          </a:prstGeom>
          <a:solidFill>
            <a:srgbClr val="BEBEBE"/>
          </a:solidFill>
          <a:ln w="25400">
            <a:solidFill>
              <a:srgbClr val="FFFFFF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imes New Roman"/>
              <a:cs typeface="Times New Roman"/>
            </a:endParaRPr>
          </a:p>
          <a:p>
            <a:pPr marL="220345">
              <a:lnSpc>
                <a:spcPct val="100000"/>
              </a:lnSpc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Prepare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environment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99438" y="3489197"/>
            <a:ext cx="3733800" cy="946785"/>
          </a:xfrm>
          <a:prstGeom prst="rect">
            <a:avLst/>
          </a:prstGeom>
          <a:solidFill>
            <a:srgbClr val="BEBEBE"/>
          </a:solidFill>
          <a:ln w="25400">
            <a:solidFill>
              <a:srgbClr val="FFFFFF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0"/>
              </a:spcBef>
            </a:pP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Convert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FFFFFF"/>
                </a:solidFill>
                <a:latin typeface="Trebuchet MS"/>
                <a:cs typeface="Trebuchet MS"/>
              </a:rPr>
              <a:t>SVN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local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Git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17417" y="3084829"/>
            <a:ext cx="496570" cy="365760"/>
            <a:chOff x="3217417" y="3084829"/>
            <a:chExt cx="496570" cy="365760"/>
          </a:xfrm>
        </p:grpSpPr>
        <p:sp>
          <p:nvSpPr>
            <p:cNvPr id="8" name="object 8"/>
            <p:cNvSpPr/>
            <p:nvPr/>
          </p:nvSpPr>
          <p:spPr>
            <a:xfrm>
              <a:off x="3230117" y="3097529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353186" y="0"/>
                  </a:moveTo>
                  <a:lnTo>
                    <a:pt x="117729" y="0"/>
                  </a:lnTo>
                  <a:lnTo>
                    <a:pt x="117729" y="169925"/>
                  </a:lnTo>
                  <a:lnTo>
                    <a:pt x="0" y="169925"/>
                  </a:lnTo>
                  <a:lnTo>
                    <a:pt x="235457" y="339852"/>
                  </a:lnTo>
                  <a:lnTo>
                    <a:pt x="470916" y="169925"/>
                  </a:lnTo>
                  <a:lnTo>
                    <a:pt x="353186" y="169925"/>
                  </a:lnTo>
                  <a:lnTo>
                    <a:pt x="35318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30117" y="3097529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0" y="169925"/>
                  </a:moveTo>
                  <a:lnTo>
                    <a:pt x="117729" y="169925"/>
                  </a:lnTo>
                  <a:lnTo>
                    <a:pt x="117729" y="0"/>
                  </a:lnTo>
                  <a:lnTo>
                    <a:pt x="353186" y="0"/>
                  </a:lnTo>
                  <a:lnTo>
                    <a:pt x="353186" y="169925"/>
                  </a:lnTo>
                  <a:lnTo>
                    <a:pt x="470916" y="169925"/>
                  </a:lnTo>
                  <a:lnTo>
                    <a:pt x="235457" y="339852"/>
                  </a:lnTo>
                  <a:lnTo>
                    <a:pt x="0" y="169925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599438" y="4877561"/>
            <a:ext cx="3733800" cy="946785"/>
          </a:xfrm>
          <a:prstGeom prst="rect">
            <a:avLst/>
          </a:prstGeom>
          <a:solidFill>
            <a:srgbClr val="BEBEBE"/>
          </a:solidFill>
          <a:ln w="25400">
            <a:solidFill>
              <a:srgbClr val="FFFFFF"/>
            </a:solidFill>
          </a:ln>
        </p:spPr>
        <p:txBody>
          <a:bodyPr vert="horz" wrap="square" lIns="0" tIns="1225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5"/>
              </a:spcBef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Synchronize</a:t>
            </a:r>
            <a:r>
              <a:rPr sz="22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local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17417" y="4474717"/>
            <a:ext cx="496570" cy="365760"/>
            <a:chOff x="3217417" y="4474717"/>
            <a:chExt cx="496570" cy="365760"/>
          </a:xfrm>
        </p:grpSpPr>
        <p:sp>
          <p:nvSpPr>
            <p:cNvPr id="12" name="object 12"/>
            <p:cNvSpPr/>
            <p:nvPr/>
          </p:nvSpPr>
          <p:spPr>
            <a:xfrm>
              <a:off x="3230117" y="4487417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353186" y="0"/>
                  </a:moveTo>
                  <a:lnTo>
                    <a:pt x="117729" y="0"/>
                  </a:lnTo>
                  <a:lnTo>
                    <a:pt x="117729" y="169926"/>
                  </a:lnTo>
                  <a:lnTo>
                    <a:pt x="0" y="169926"/>
                  </a:lnTo>
                  <a:lnTo>
                    <a:pt x="235457" y="339852"/>
                  </a:lnTo>
                  <a:lnTo>
                    <a:pt x="470916" y="169926"/>
                  </a:lnTo>
                  <a:lnTo>
                    <a:pt x="353186" y="169926"/>
                  </a:lnTo>
                  <a:lnTo>
                    <a:pt x="353186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30117" y="4487417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0" y="169926"/>
                  </a:moveTo>
                  <a:lnTo>
                    <a:pt x="117729" y="169926"/>
                  </a:lnTo>
                  <a:lnTo>
                    <a:pt x="117729" y="0"/>
                  </a:lnTo>
                  <a:lnTo>
                    <a:pt x="353186" y="0"/>
                  </a:lnTo>
                  <a:lnTo>
                    <a:pt x="353186" y="169926"/>
                  </a:lnTo>
                  <a:lnTo>
                    <a:pt x="470916" y="169926"/>
                  </a:lnTo>
                  <a:lnTo>
                    <a:pt x="235457" y="339852"/>
                  </a:lnTo>
                  <a:lnTo>
                    <a:pt x="0" y="169926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598675" y="6265164"/>
            <a:ext cx="3733800" cy="948055"/>
          </a:xfrm>
          <a:prstGeom prst="rect">
            <a:avLst/>
          </a:prstGeom>
          <a:solidFill>
            <a:srgbClr val="0075C4"/>
          </a:solidFill>
        </p:spPr>
        <p:txBody>
          <a:bodyPr vert="horz" wrap="square" lIns="0" tIns="291465" rIns="0" bIns="0" rtlCol="0">
            <a:spAutoFit/>
          </a:bodyPr>
          <a:lstStyle/>
          <a:p>
            <a:pPr marL="311150">
              <a:lnSpc>
                <a:spcPct val="100000"/>
              </a:lnSpc>
              <a:spcBef>
                <a:spcPts val="2295"/>
              </a:spcBef>
            </a:pP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Share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Git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217417" y="5863082"/>
            <a:ext cx="496570" cy="365760"/>
            <a:chOff x="3217417" y="5863082"/>
            <a:chExt cx="496570" cy="365760"/>
          </a:xfrm>
        </p:grpSpPr>
        <p:sp>
          <p:nvSpPr>
            <p:cNvPr id="16" name="object 16"/>
            <p:cNvSpPr/>
            <p:nvPr/>
          </p:nvSpPr>
          <p:spPr>
            <a:xfrm>
              <a:off x="3230117" y="5875782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353186" y="0"/>
                  </a:moveTo>
                  <a:lnTo>
                    <a:pt x="117729" y="0"/>
                  </a:lnTo>
                  <a:lnTo>
                    <a:pt x="117729" y="169925"/>
                  </a:lnTo>
                  <a:lnTo>
                    <a:pt x="0" y="169925"/>
                  </a:lnTo>
                  <a:lnTo>
                    <a:pt x="235457" y="339851"/>
                  </a:lnTo>
                  <a:lnTo>
                    <a:pt x="470916" y="169925"/>
                  </a:lnTo>
                  <a:lnTo>
                    <a:pt x="353186" y="169925"/>
                  </a:lnTo>
                  <a:lnTo>
                    <a:pt x="353186" y="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30117" y="5875782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0" y="169925"/>
                  </a:moveTo>
                  <a:lnTo>
                    <a:pt x="117729" y="169925"/>
                  </a:lnTo>
                  <a:lnTo>
                    <a:pt x="117729" y="0"/>
                  </a:lnTo>
                  <a:lnTo>
                    <a:pt x="353186" y="0"/>
                  </a:lnTo>
                  <a:lnTo>
                    <a:pt x="353186" y="169925"/>
                  </a:lnTo>
                  <a:lnTo>
                    <a:pt x="470916" y="169925"/>
                  </a:lnTo>
                  <a:lnTo>
                    <a:pt x="235457" y="339851"/>
                  </a:lnTo>
                  <a:lnTo>
                    <a:pt x="0" y="169925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99438" y="7607045"/>
            <a:ext cx="3733800" cy="946785"/>
          </a:xfrm>
          <a:prstGeom prst="rect">
            <a:avLst/>
          </a:prstGeom>
          <a:solidFill>
            <a:srgbClr val="BEBEBE"/>
          </a:solidFill>
          <a:ln w="25400">
            <a:solidFill>
              <a:srgbClr val="FFFFFF"/>
            </a:solidFill>
          </a:ln>
        </p:spPr>
        <p:txBody>
          <a:bodyPr vert="horz" wrap="square" lIns="0" tIns="291465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2295"/>
              </a:spcBef>
            </a:pP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Migrate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development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176270" y="7202678"/>
            <a:ext cx="505459" cy="365760"/>
            <a:chOff x="3176270" y="7202678"/>
            <a:chExt cx="505459" cy="365760"/>
          </a:xfrm>
        </p:grpSpPr>
        <p:sp>
          <p:nvSpPr>
            <p:cNvPr id="20" name="object 20"/>
            <p:cNvSpPr/>
            <p:nvPr/>
          </p:nvSpPr>
          <p:spPr>
            <a:xfrm>
              <a:off x="3188970" y="7215378"/>
              <a:ext cx="480059" cy="340360"/>
            </a:xfrm>
            <a:custGeom>
              <a:avLst/>
              <a:gdLst/>
              <a:ahLst/>
              <a:cxnLst/>
              <a:rect l="l" t="t" r="r" b="b"/>
              <a:pathLst>
                <a:path w="480060" h="340359">
                  <a:moveTo>
                    <a:pt x="360044" y="0"/>
                  </a:moveTo>
                  <a:lnTo>
                    <a:pt x="120015" y="0"/>
                  </a:lnTo>
                  <a:lnTo>
                    <a:pt x="120015" y="169926"/>
                  </a:lnTo>
                  <a:lnTo>
                    <a:pt x="0" y="169926"/>
                  </a:lnTo>
                  <a:lnTo>
                    <a:pt x="240030" y="339852"/>
                  </a:lnTo>
                  <a:lnTo>
                    <a:pt x="480059" y="169926"/>
                  </a:lnTo>
                  <a:lnTo>
                    <a:pt x="360044" y="169926"/>
                  </a:lnTo>
                  <a:lnTo>
                    <a:pt x="360044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88970" y="7215378"/>
              <a:ext cx="480059" cy="340360"/>
            </a:xfrm>
            <a:custGeom>
              <a:avLst/>
              <a:gdLst/>
              <a:ahLst/>
              <a:cxnLst/>
              <a:rect l="l" t="t" r="r" b="b"/>
              <a:pathLst>
                <a:path w="480060" h="340359">
                  <a:moveTo>
                    <a:pt x="0" y="169926"/>
                  </a:moveTo>
                  <a:lnTo>
                    <a:pt x="120015" y="169926"/>
                  </a:lnTo>
                  <a:lnTo>
                    <a:pt x="120015" y="0"/>
                  </a:lnTo>
                  <a:lnTo>
                    <a:pt x="360044" y="0"/>
                  </a:lnTo>
                  <a:lnTo>
                    <a:pt x="360044" y="169926"/>
                  </a:lnTo>
                  <a:lnTo>
                    <a:pt x="480059" y="169926"/>
                  </a:lnTo>
                  <a:lnTo>
                    <a:pt x="240030" y="339852"/>
                  </a:lnTo>
                  <a:lnTo>
                    <a:pt x="0" y="169926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276078" y="5653481"/>
            <a:ext cx="1572260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latin typeface="Trebuchet MS"/>
                <a:cs typeface="Trebuchet MS"/>
              </a:rPr>
              <a:t>Central</a:t>
            </a:r>
            <a:r>
              <a:rPr sz="2200" spc="-114" dirty="0">
                <a:latin typeface="Trebuchet MS"/>
                <a:cs typeface="Trebuchet MS"/>
              </a:rPr>
              <a:t> </a:t>
            </a:r>
            <a:r>
              <a:rPr sz="2200" spc="130" dirty="0">
                <a:latin typeface="Trebuchet MS"/>
                <a:cs typeface="Trebuchet MS"/>
              </a:rPr>
              <a:t>SVN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50" dirty="0"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889813" y="2756995"/>
            <a:ext cx="4305935" cy="3663950"/>
            <a:chOff x="6889813" y="2756995"/>
            <a:chExt cx="4305935" cy="3663950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6852" y="4924043"/>
              <a:ext cx="568451" cy="64465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8032" y="5513831"/>
              <a:ext cx="909827" cy="90678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126224" y="5821679"/>
              <a:ext cx="338455" cy="292735"/>
            </a:xfrm>
            <a:custGeom>
              <a:avLst/>
              <a:gdLst/>
              <a:ahLst/>
              <a:cxnLst/>
              <a:rect l="l" t="t" r="r" b="b"/>
              <a:pathLst>
                <a:path w="338454" h="292735">
                  <a:moveTo>
                    <a:pt x="308101" y="0"/>
                  </a:moveTo>
                  <a:lnTo>
                    <a:pt x="30606" y="0"/>
                  </a:lnTo>
                  <a:lnTo>
                    <a:pt x="30606" y="3683"/>
                  </a:lnTo>
                  <a:lnTo>
                    <a:pt x="30987" y="8762"/>
                  </a:lnTo>
                  <a:lnTo>
                    <a:pt x="30987" y="14605"/>
                  </a:lnTo>
                  <a:lnTo>
                    <a:pt x="27685" y="53340"/>
                  </a:lnTo>
                  <a:lnTo>
                    <a:pt x="12065" y="92710"/>
                  </a:lnTo>
                  <a:lnTo>
                    <a:pt x="0" y="103759"/>
                  </a:lnTo>
                  <a:lnTo>
                    <a:pt x="169672" y="292608"/>
                  </a:lnTo>
                  <a:lnTo>
                    <a:pt x="338327" y="103759"/>
                  </a:lnTo>
                  <a:lnTo>
                    <a:pt x="332104" y="98679"/>
                  </a:lnTo>
                  <a:lnTo>
                    <a:pt x="326771" y="92710"/>
                  </a:lnTo>
                  <a:lnTo>
                    <a:pt x="311023" y="53340"/>
                  </a:lnTo>
                  <a:lnTo>
                    <a:pt x="308101" y="21336"/>
                  </a:lnTo>
                  <a:lnTo>
                    <a:pt x="308101" y="0"/>
                  </a:lnTo>
                  <a:close/>
                </a:path>
              </a:pathLst>
            </a:custGeom>
            <a:solidFill>
              <a:srgbClr val="FFD6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126224" y="5821679"/>
              <a:ext cx="338455" cy="292735"/>
            </a:xfrm>
            <a:custGeom>
              <a:avLst/>
              <a:gdLst/>
              <a:ahLst/>
              <a:cxnLst/>
              <a:rect l="l" t="t" r="r" b="b"/>
              <a:pathLst>
                <a:path w="338454" h="292735">
                  <a:moveTo>
                    <a:pt x="30606" y="0"/>
                  </a:moveTo>
                  <a:lnTo>
                    <a:pt x="308101" y="0"/>
                  </a:lnTo>
                  <a:lnTo>
                    <a:pt x="308101" y="3683"/>
                  </a:lnTo>
                  <a:lnTo>
                    <a:pt x="308101" y="8762"/>
                  </a:lnTo>
                  <a:lnTo>
                    <a:pt x="308101" y="14605"/>
                  </a:lnTo>
                  <a:lnTo>
                    <a:pt x="308101" y="21336"/>
                  </a:lnTo>
                  <a:lnTo>
                    <a:pt x="308482" y="28829"/>
                  </a:lnTo>
                  <a:lnTo>
                    <a:pt x="315214" y="70358"/>
                  </a:lnTo>
                  <a:lnTo>
                    <a:pt x="338327" y="103759"/>
                  </a:lnTo>
                  <a:lnTo>
                    <a:pt x="169672" y="292608"/>
                  </a:lnTo>
                  <a:lnTo>
                    <a:pt x="0" y="103759"/>
                  </a:lnTo>
                  <a:lnTo>
                    <a:pt x="6350" y="98679"/>
                  </a:lnTo>
                  <a:lnTo>
                    <a:pt x="12065" y="92710"/>
                  </a:lnTo>
                  <a:lnTo>
                    <a:pt x="27685" y="53340"/>
                  </a:lnTo>
                  <a:lnTo>
                    <a:pt x="30606" y="21336"/>
                  </a:lnTo>
                  <a:lnTo>
                    <a:pt x="30987" y="14605"/>
                  </a:lnTo>
                  <a:lnTo>
                    <a:pt x="30987" y="8762"/>
                  </a:lnTo>
                  <a:lnTo>
                    <a:pt x="30606" y="3683"/>
                  </a:lnTo>
                  <a:lnTo>
                    <a:pt x="30606" y="0"/>
                  </a:lnTo>
                  <a:close/>
                </a:path>
              </a:pathLst>
            </a:custGeom>
            <a:ln w="9525">
              <a:solidFill>
                <a:srgbClr val="FFD6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56704" y="5821679"/>
              <a:ext cx="307975" cy="169545"/>
            </a:xfrm>
            <a:custGeom>
              <a:avLst/>
              <a:gdLst/>
              <a:ahLst/>
              <a:cxnLst/>
              <a:rect l="l" t="t" r="r" b="b"/>
              <a:pathLst>
                <a:path w="307975" h="169545">
                  <a:moveTo>
                    <a:pt x="277622" y="0"/>
                  </a:moveTo>
                  <a:lnTo>
                    <a:pt x="0" y="0"/>
                  </a:lnTo>
                  <a:lnTo>
                    <a:pt x="4064" y="8890"/>
                  </a:lnTo>
                  <a:lnTo>
                    <a:pt x="33654" y="48514"/>
                  </a:lnTo>
                  <a:lnTo>
                    <a:pt x="68199" y="80264"/>
                  </a:lnTo>
                  <a:lnTo>
                    <a:pt x="109981" y="110363"/>
                  </a:lnTo>
                  <a:lnTo>
                    <a:pt x="124587" y="120015"/>
                  </a:lnTo>
                  <a:lnTo>
                    <a:pt x="171196" y="144907"/>
                  </a:lnTo>
                  <a:lnTo>
                    <a:pt x="217297" y="162560"/>
                  </a:lnTo>
                  <a:lnTo>
                    <a:pt x="246634" y="169164"/>
                  </a:lnTo>
                  <a:lnTo>
                    <a:pt x="307848" y="103632"/>
                  </a:lnTo>
                  <a:lnTo>
                    <a:pt x="301625" y="98552"/>
                  </a:lnTo>
                  <a:lnTo>
                    <a:pt x="296291" y="92456"/>
                  </a:lnTo>
                  <a:lnTo>
                    <a:pt x="280543" y="53340"/>
                  </a:lnTo>
                  <a:lnTo>
                    <a:pt x="277622" y="21336"/>
                  </a:lnTo>
                  <a:lnTo>
                    <a:pt x="277622" y="0"/>
                  </a:lnTo>
                  <a:close/>
                </a:path>
              </a:pathLst>
            </a:custGeom>
            <a:solidFill>
              <a:srgbClr val="FCC7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56704" y="5821679"/>
              <a:ext cx="307975" cy="169545"/>
            </a:xfrm>
            <a:custGeom>
              <a:avLst/>
              <a:gdLst/>
              <a:ahLst/>
              <a:cxnLst/>
              <a:rect l="l" t="t" r="r" b="b"/>
              <a:pathLst>
                <a:path w="307975" h="169545">
                  <a:moveTo>
                    <a:pt x="0" y="0"/>
                  </a:moveTo>
                  <a:lnTo>
                    <a:pt x="277622" y="0"/>
                  </a:lnTo>
                  <a:lnTo>
                    <a:pt x="277622" y="3683"/>
                  </a:lnTo>
                  <a:lnTo>
                    <a:pt x="277622" y="8762"/>
                  </a:lnTo>
                  <a:lnTo>
                    <a:pt x="277622" y="14605"/>
                  </a:lnTo>
                  <a:lnTo>
                    <a:pt x="277622" y="21336"/>
                  </a:lnTo>
                  <a:lnTo>
                    <a:pt x="278002" y="28829"/>
                  </a:lnTo>
                  <a:lnTo>
                    <a:pt x="284734" y="70231"/>
                  </a:lnTo>
                  <a:lnTo>
                    <a:pt x="307848" y="103632"/>
                  </a:lnTo>
                  <a:lnTo>
                    <a:pt x="246634" y="169164"/>
                  </a:lnTo>
                  <a:lnTo>
                    <a:pt x="201929" y="157607"/>
                  </a:lnTo>
                  <a:lnTo>
                    <a:pt x="155575" y="137033"/>
                  </a:lnTo>
                  <a:lnTo>
                    <a:pt x="109981" y="110363"/>
                  </a:lnTo>
                  <a:lnTo>
                    <a:pt x="95123" y="100965"/>
                  </a:lnTo>
                  <a:lnTo>
                    <a:pt x="55879" y="69723"/>
                  </a:lnTo>
                  <a:lnTo>
                    <a:pt x="24384" y="38354"/>
                  </a:lnTo>
                  <a:lnTo>
                    <a:pt x="4064" y="889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CC7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78980" y="5451347"/>
              <a:ext cx="431800" cy="447040"/>
            </a:xfrm>
            <a:custGeom>
              <a:avLst/>
              <a:gdLst/>
              <a:ahLst/>
              <a:cxnLst/>
              <a:rect l="l" t="t" r="r" b="b"/>
              <a:pathLst>
                <a:path w="431800" h="447039">
                  <a:moveTo>
                    <a:pt x="215773" y="0"/>
                  </a:moveTo>
                  <a:lnTo>
                    <a:pt x="166243" y="3048"/>
                  </a:lnTo>
                  <a:lnTo>
                    <a:pt x="120650" y="12064"/>
                  </a:lnTo>
                  <a:lnTo>
                    <a:pt x="80899" y="27939"/>
                  </a:lnTo>
                  <a:lnTo>
                    <a:pt x="47244" y="50926"/>
                  </a:lnTo>
                  <a:lnTo>
                    <a:pt x="21844" y="82168"/>
                  </a:lnTo>
                  <a:lnTo>
                    <a:pt x="5715" y="121412"/>
                  </a:lnTo>
                  <a:lnTo>
                    <a:pt x="0" y="169544"/>
                  </a:lnTo>
                  <a:lnTo>
                    <a:pt x="126" y="185165"/>
                  </a:lnTo>
                  <a:lnTo>
                    <a:pt x="5842" y="232790"/>
                  </a:lnTo>
                  <a:lnTo>
                    <a:pt x="18288" y="280542"/>
                  </a:lnTo>
                  <a:lnTo>
                    <a:pt x="37211" y="326009"/>
                  </a:lnTo>
                  <a:lnTo>
                    <a:pt x="62738" y="367538"/>
                  </a:lnTo>
                  <a:lnTo>
                    <a:pt x="95503" y="402209"/>
                  </a:lnTo>
                  <a:lnTo>
                    <a:pt x="134747" y="428243"/>
                  </a:lnTo>
                  <a:lnTo>
                    <a:pt x="181101" y="443483"/>
                  </a:lnTo>
                  <a:lnTo>
                    <a:pt x="215773" y="446531"/>
                  </a:lnTo>
                  <a:lnTo>
                    <a:pt x="233425" y="445643"/>
                  </a:lnTo>
                  <a:lnTo>
                    <a:pt x="281940" y="434466"/>
                  </a:lnTo>
                  <a:lnTo>
                    <a:pt x="323596" y="411606"/>
                  </a:lnTo>
                  <a:lnTo>
                    <a:pt x="358394" y="379729"/>
                  </a:lnTo>
                  <a:lnTo>
                    <a:pt x="386206" y="340487"/>
                  </a:lnTo>
                  <a:lnTo>
                    <a:pt x="407543" y="296163"/>
                  </a:lnTo>
                  <a:lnTo>
                    <a:pt x="421894" y="248792"/>
                  </a:lnTo>
                  <a:lnTo>
                    <a:pt x="429768" y="200660"/>
                  </a:lnTo>
                  <a:lnTo>
                    <a:pt x="431292" y="169544"/>
                  </a:lnTo>
                  <a:lnTo>
                    <a:pt x="430784" y="152400"/>
                  </a:lnTo>
                  <a:lnTo>
                    <a:pt x="421386" y="107187"/>
                  </a:lnTo>
                  <a:lnTo>
                    <a:pt x="401827" y="70612"/>
                  </a:lnTo>
                  <a:lnTo>
                    <a:pt x="373634" y="42544"/>
                  </a:lnTo>
                  <a:lnTo>
                    <a:pt x="337693" y="21843"/>
                  </a:lnTo>
                  <a:lnTo>
                    <a:pt x="295783" y="8381"/>
                  </a:lnTo>
                  <a:lnTo>
                    <a:pt x="232537" y="380"/>
                  </a:lnTo>
                  <a:lnTo>
                    <a:pt x="215773" y="0"/>
                  </a:lnTo>
                  <a:close/>
                </a:path>
              </a:pathLst>
            </a:custGeom>
            <a:solidFill>
              <a:srgbClr val="FFE0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78980" y="5451347"/>
              <a:ext cx="431800" cy="447040"/>
            </a:xfrm>
            <a:custGeom>
              <a:avLst/>
              <a:gdLst/>
              <a:ahLst/>
              <a:cxnLst/>
              <a:rect l="l" t="t" r="r" b="b"/>
              <a:pathLst>
                <a:path w="431800" h="447039">
                  <a:moveTo>
                    <a:pt x="215773" y="0"/>
                  </a:moveTo>
                  <a:lnTo>
                    <a:pt x="265302" y="3048"/>
                  </a:lnTo>
                  <a:lnTo>
                    <a:pt x="310515" y="12064"/>
                  </a:lnTo>
                  <a:lnTo>
                    <a:pt x="350520" y="27939"/>
                  </a:lnTo>
                  <a:lnTo>
                    <a:pt x="383921" y="50926"/>
                  </a:lnTo>
                  <a:lnTo>
                    <a:pt x="409321" y="82168"/>
                  </a:lnTo>
                  <a:lnTo>
                    <a:pt x="425576" y="121412"/>
                  </a:lnTo>
                  <a:lnTo>
                    <a:pt x="431292" y="169544"/>
                  </a:lnTo>
                  <a:lnTo>
                    <a:pt x="430911" y="185165"/>
                  </a:lnTo>
                  <a:lnTo>
                    <a:pt x="425196" y="232790"/>
                  </a:lnTo>
                  <a:lnTo>
                    <a:pt x="413385" y="280542"/>
                  </a:lnTo>
                  <a:lnTo>
                    <a:pt x="394080" y="326009"/>
                  </a:lnTo>
                  <a:lnTo>
                    <a:pt x="368300" y="367538"/>
                  </a:lnTo>
                  <a:lnTo>
                    <a:pt x="335915" y="402209"/>
                  </a:lnTo>
                  <a:lnTo>
                    <a:pt x="296418" y="428243"/>
                  </a:lnTo>
                  <a:lnTo>
                    <a:pt x="250190" y="443483"/>
                  </a:lnTo>
                  <a:lnTo>
                    <a:pt x="215773" y="446531"/>
                  </a:lnTo>
                  <a:lnTo>
                    <a:pt x="198120" y="445643"/>
                  </a:lnTo>
                  <a:lnTo>
                    <a:pt x="149605" y="434466"/>
                  </a:lnTo>
                  <a:lnTo>
                    <a:pt x="107823" y="411606"/>
                  </a:lnTo>
                  <a:lnTo>
                    <a:pt x="73025" y="379729"/>
                  </a:lnTo>
                  <a:lnTo>
                    <a:pt x="44830" y="340487"/>
                  </a:lnTo>
                  <a:lnTo>
                    <a:pt x="24002" y="296163"/>
                  </a:lnTo>
                  <a:lnTo>
                    <a:pt x="9144" y="248792"/>
                  </a:lnTo>
                  <a:lnTo>
                    <a:pt x="1524" y="200660"/>
                  </a:lnTo>
                  <a:lnTo>
                    <a:pt x="0" y="169544"/>
                  </a:lnTo>
                  <a:lnTo>
                    <a:pt x="508" y="152400"/>
                  </a:lnTo>
                  <a:lnTo>
                    <a:pt x="10033" y="107187"/>
                  </a:lnTo>
                  <a:lnTo>
                    <a:pt x="29337" y="70612"/>
                  </a:lnTo>
                  <a:lnTo>
                    <a:pt x="57785" y="42544"/>
                  </a:lnTo>
                  <a:lnTo>
                    <a:pt x="93345" y="21843"/>
                  </a:lnTo>
                  <a:lnTo>
                    <a:pt x="135509" y="8381"/>
                  </a:lnTo>
                  <a:lnTo>
                    <a:pt x="182118" y="1650"/>
                  </a:lnTo>
                  <a:lnTo>
                    <a:pt x="215773" y="0"/>
                  </a:lnTo>
                  <a:close/>
                </a:path>
              </a:pathLst>
            </a:custGeom>
            <a:ln w="9525">
              <a:solidFill>
                <a:srgbClr val="FFE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894576" y="5911595"/>
              <a:ext cx="800100" cy="387350"/>
            </a:xfrm>
            <a:custGeom>
              <a:avLst/>
              <a:gdLst/>
              <a:ahLst/>
              <a:cxnLst/>
              <a:rect l="l" t="t" r="r" b="b"/>
              <a:pathLst>
                <a:path w="800100" h="387350">
                  <a:moveTo>
                    <a:pt x="586740" y="0"/>
                  </a:moveTo>
                  <a:lnTo>
                    <a:pt x="533780" y="38607"/>
                  </a:lnTo>
                  <a:lnTo>
                    <a:pt x="489203" y="65912"/>
                  </a:lnTo>
                  <a:lnTo>
                    <a:pt x="443992" y="86105"/>
                  </a:lnTo>
                  <a:lnTo>
                    <a:pt x="400303" y="93979"/>
                  </a:lnTo>
                  <a:lnTo>
                    <a:pt x="385825" y="92963"/>
                  </a:lnTo>
                  <a:lnTo>
                    <a:pt x="341249" y="80390"/>
                  </a:lnTo>
                  <a:lnTo>
                    <a:pt x="281177" y="48386"/>
                  </a:lnTo>
                  <a:lnTo>
                    <a:pt x="238887" y="19176"/>
                  </a:lnTo>
                  <a:lnTo>
                    <a:pt x="226059" y="9143"/>
                  </a:lnTo>
                  <a:lnTo>
                    <a:pt x="213741" y="0"/>
                  </a:lnTo>
                  <a:lnTo>
                    <a:pt x="117348" y="30987"/>
                  </a:lnTo>
                  <a:lnTo>
                    <a:pt x="75183" y="52704"/>
                  </a:lnTo>
                  <a:lnTo>
                    <a:pt x="39497" y="86994"/>
                  </a:lnTo>
                  <a:lnTo>
                    <a:pt x="13843" y="129666"/>
                  </a:lnTo>
                  <a:lnTo>
                    <a:pt x="889" y="176148"/>
                  </a:lnTo>
                  <a:lnTo>
                    <a:pt x="0" y="191896"/>
                  </a:lnTo>
                  <a:lnTo>
                    <a:pt x="0" y="340740"/>
                  </a:lnTo>
                  <a:lnTo>
                    <a:pt x="20447" y="379221"/>
                  </a:lnTo>
                  <a:lnTo>
                    <a:pt x="46481" y="387095"/>
                  </a:lnTo>
                  <a:lnTo>
                    <a:pt x="753999" y="387095"/>
                  </a:lnTo>
                  <a:lnTo>
                    <a:pt x="792479" y="366648"/>
                  </a:lnTo>
                  <a:lnTo>
                    <a:pt x="800100" y="340740"/>
                  </a:lnTo>
                  <a:lnTo>
                    <a:pt x="800100" y="191896"/>
                  </a:lnTo>
                  <a:lnTo>
                    <a:pt x="792479" y="145033"/>
                  </a:lnTo>
                  <a:lnTo>
                    <a:pt x="770508" y="100583"/>
                  </a:lnTo>
                  <a:lnTo>
                    <a:pt x="737997" y="62991"/>
                  </a:lnTo>
                  <a:lnTo>
                    <a:pt x="697356" y="36575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A1CD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894576" y="5911595"/>
              <a:ext cx="800100" cy="387350"/>
            </a:xfrm>
            <a:custGeom>
              <a:avLst/>
              <a:gdLst/>
              <a:ahLst/>
              <a:cxnLst/>
              <a:rect l="l" t="t" r="r" b="b"/>
              <a:pathLst>
                <a:path w="800100" h="387350">
                  <a:moveTo>
                    <a:pt x="213741" y="0"/>
                  </a:moveTo>
                  <a:lnTo>
                    <a:pt x="226059" y="9143"/>
                  </a:lnTo>
                  <a:lnTo>
                    <a:pt x="238887" y="19176"/>
                  </a:lnTo>
                  <a:lnTo>
                    <a:pt x="252602" y="28701"/>
                  </a:lnTo>
                  <a:lnTo>
                    <a:pt x="296164" y="57276"/>
                  </a:lnTo>
                  <a:lnTo>
                    <a:pt x="341249" y="80390"/>
                  </a:lnTo>
                  <a:lnTo>
                    <a:pt x="385825" y="92963"/>
                  </a:lnTo>
                  <a:lnTo>
                    <a:pt x="400303" y="93979"/>
                  </a:lnTo>
                  <a:lnTo>
                    <a:pt x="414400" y="92963"/>
                  </a:lnTo>
                  <a:lnTo>
                    <a:pt x="458850" y="80390"/>
                  </a:lnTo>
                  <a:lnTo>
                    <a:pt x="504317" y="57276"/>
                  </a:lnTo>
                  <a:lnTo>
                    <a:pt x="547877" y="28701"/>
                  </a:lnTo>
                  <a:lnTo>
                    <a:pt x="574548" y="9143"/>
                  </a:lnTo>
                  <a:lnTo>
                    <a:pt x="586740" y="0"/>
                  </a:lnTo>
                  <a:lnTo>
                    <a:pt x="682751" y="30987"/>
                  </a:lnTo>
                  <a:lnTo>
                    <a:pt x="725297" y="52704"/>
                  </a:lnTo>
                  <a:lnTo>
                    <a:pt x="760602" y="86994"/>
                  </a:lnTo>
                  <a:lnTo>
                    <a:pt x="786383" y="129666"/>
                  </a:lnTo>
                  <a:lnTo>
                    <a:pt x="799210" y="176148"/>
                  </a:lnTo>
                  <a:lnTo>
                    <a:pt x="800100" y="191896"/>
                  </a:lnTo>
                  <a:lnTo>
                    <a:pt x="800100" y="340740"/>
                  </a:lnTo>
                  <a:lnTo>
                    <a:pt x="779779" y="379221"/>
                  </a:lnTo>
                  <a:lnTo>
                    <a:pt x="753999" y="387095"/>
                  </a:lnTo>
                  <a:lnTo>
                    <a:pt x="46481" y="387095"/>
                  </a:lnTo>
                  <a:lnTo>
                    <a:pt x="8254" y="366648"/>
                  </a:lnTo>
                  <a:lnTo>
                    <a:pt x="0" y="340740"/>
                  </a:lnTo>
                  <a:lnTo>
                    <a:pt x="0" y="191896"/>
                  </a:lnTo>
                  <a:lnTo>
                    <a:pt x="8254" y="145033"/>
                  </a:lnTo>
                  <a:lnTo>
                    <a:pt x="29972" y="100583"/>
                  </a:lnTo>
                  <a:lnTo>
                    <a:pt x="62356" y="62991"/>
                  </a:lnTo>
                  <a:lnTo>
                    <a:pt x="102743" y="36575"/>
                  </a:lnTo>
                  <a:lnTo>
                    <a:pt x="213741" y="0"/>
                  </a:lnTo>
                  <a:close/>
                </a:path>
              </a:pathLst>
            </a:custGeom>
            <a:ln w="9525">
              <a:solidFill>
                <a:srgbClr val="A1CD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065264" y="5358383"/>
              <a:ext cx="139065" cy="262255"/>
            </a:xfrm>
            <a:custGeom>
              <a:avLst/>
              <a:gdLst/>
              <a:ahLst/>
              <a:cxnLst/>
              <a:rect l="l" t="t" r="r" b="b"/>
              <a:pathLst>
                <a:path w="139065" h="262254">
                  <a:moveTo>
                    <a:pt x="136397" y="0"/>
                  </a:moveTo>
                  <a:lnTo>
                    <a:pt x="106299" y="0"/>
                  </a:lnTo>
                  <a:lnTo>
                    <a:pt x="92582" y="888"/>
                  </a:lnTo>
                  <a:lnTo>
                    <a:pt x="56006" y="12953"/>
                  </a:lnTo>
                  <a:lnTo>
                    <a:pt x="18922" y="46481"/>
                  </a:lnTo>
                  <a:lnTo>
                    <a:pt x="3301" y="81914"/>
                  </a:lnTo>
                  <a:lnTo>
                    <a:pt x="0" y="108585"/>
                  </a:lnTo>
                  <a:lnTo>
                    <a:pt x="0" y="118871"/>
                  </a:lnTo>
                  <a:lnTo>
                    <a:pt x="507" y="129539"/>
                  </a:lnTo>
                  <a:lnTo>
                    <a:pt x="2158" y="153035"/>
                  </a:lnTo>
                  <a:lnTo>
                    <a:pt x="3301" y="164845"/>
                  </a:lnTo>
                  <a:lnTo>
                    <a:pt x="4190" y="176911"/>
                  </a:lnTo>
                  <a:lnTo>
                    <a:pt x="9525" y="221868"/>
                  </a:lnTo>
                  <a:lnTo>
                    <a:pt x="11049" y="231393"/>
                  </a:lnTo>
                  <a:lnTo>
                    <a:pt x="11937" y="240156"/>
                  </a:lnTo>
                  <a:lnTo>
                    <a:pt x="14350" y="258063"/>
                  </a:lnTo>
                  <a:lnTo>
                    <a:pt x="15112" y="261238"/>
                  </a:lnTo>
                  <a:lnTo>
                    <a:pt x="15112" y="262127"/>
                  </a:lnTo>
                  <a:lnTo>
                    <a:pt x="30606" y="223392"/>
                  </a:lnTo>
                  <a:lnTo>
                    <a:pt x="54609" y="189737"/>
                  </a:lnTo>
                  <a:lnTo>
                    <a:pt x="93471" y="159765"/>
                  </a:lnTo>
                  <a:lnTo>
                    <a:pt x="106299" y="154050"/>
                  </a:lnTo>
                  <a:lnTo>
                    <a:pt x="111886" y="150749"/>
                  </a:lnTo>
                  <a:lnTo>
                    <a:pt x="135127" y="99821"/>
                  </a:lnTo>
                  <a:lnTo>
                    <a:pt x="138683" y="60325"/>
                  </a:lnTo>
                  <a:lnTo>
                    <a:pt x="138683" y="41655"/>
                  </a:lnTo>
                  <a:lnTo>
                    <a:pt x="137286" y="6985"/>
                  </a:lnTo>
                  <a:lnTo>
                    <a:pt x="136525" y="3301"/>
                  </a:lnTo>
                  <a:lnTo>
                    <a:pt x="136397" y="0"/>
                  </a:lnTo>
                  <a:close/>
                </a:path>
              </a:pathLst>
            </a:custGeom>
            <a:solidFill>
              <a:srgbClr val="5353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065264" y="5358383"/>
              <a:ext cx="139065" cy="262255"/>
            </a:xfrm>
            <a:custGeom>
              <a:avLst/>
              <a:gdLst/>
              <a:ahLst/>
              <a:cxnLst/>
              <a:rect l="l" t="t" r="r" b="b"/>
              <a:pathLst>
                <a:path w="139065" h="262254">
                  <a:moveTo>
                    <a:pt x="106299" y="0"/>
                  </a:moveTo>
                  <a:lnTo>
                    <a:pt x="136397" y="0"/>
                  </a:lnTo>
                  <a:lnTo>
                    <a:pt x="136525" y="888"/>
                  </a:lnTo>
                  <a:lnTo>
                    <a:pt x="136525" y="3301"/>
                  </a:lnTo>
                  <a:lnTo>
                    <a:pt x="137286" y="6985"/>
                  </a:lnTo>
                  <a:lnTo>
                    <a:pt x="137413" y="12064"/>
                  </a:lnTo>
                  <a:lnTo>
                    <a:pt x="137794" y="18033"/>
                  </a:lnTo>
                  <a:lnTo>
                    <a:pt x="137921" y="25273"/>
                  </a:lnTo>
                  <a:lnTo>
                    <a:pt x="138302" y="33146"/>
                  </a:lnTo>
                  <a:lnTo>
                    <a:pt x="138683" y="41655"/>
                  </a:lnTo>
                  <a:lnTo>
                    <a:pt x="138683" y="51053"/>
                  </a:lnTo>
                  <a:lnTo>
                    <a:pt x="138683" y="60325"/>
                  </a:lnTo>
                  <a:lnTo>
                    <a:pt x="137921" y="70230"/>
                  </a:lnTo>
                  <a:lnTo>
                    <a:pt x="137413" y="80010"/>
                  </a:lnTo>
                  <a:lnTo>
                    <a:pt x="136525" y="89915"/>
                  </a:lnTo>
                  <a:lnTo>
                    <a:pt x="124967" y="133985"/>
                  </a:lnTo>
                  <a:lnTo>
                    <a:pt x="93471" y="159765"/>
                  </a:lnTo>
                  <a:lnTo>
                    <a:pt x="82295" y="166369"/>
                  </a:lnTo>
                  <a:lnTo>
                    <a:pt x="47243" y="198119"/>
                  </a:lnTo>
                  <a:lnTo>
                    <a:pt x="26415" y="231266"/>
                  </a:lnTo>
                  <a:lnTo>
                    <a:pt x="20700" y="244982"/>
                  </a:lnTo>
                  <a:lnTo>
                    <a:pt x="18541" y="250570"/>
                  </a:lnTo>
                  <a:lnTo>
                    <a:pt x="16763" y="255396"/>
                  </a:lnTo>
                  <a:lnTo>
                    <a:pt x="16001" y="259079"/>
                  </a:lnTo>
                  <a:lnTo>
                    <a:pt x="15366" y="261238"/>
                  </a:lnTo>
                  <a:lnTo>
                    <a:pt x="15112" y="262127"/>
                  </a:lnTo>
                  <a:lnTo>
                    <a:pt x="15112" y="261238"/>
                  </a:lnTo>
                  <a:lnTo>
                    <a:pt x="14350" y="258063"/>
                  </a:lnTo>
                  <a:lnTo>
                    <a:pt x="13842" y="253745"/>
                  </a:lnTo>
                  <a:lnTo>
                    <a:pt x="12953" y="247650"/>
                  </a:lnTo>
                  <a:lnTo>
                    <a:pt x="11937" y="240156"/>
                  </a:lnTo>
                  <a:lnTo>
                    <a:pt x="11049" y="231393"/>
                  </a:lnTo>
                  <a:lnTo>
                    <a:pt x="9525" y="221868"/>
                  </a:lnTo>
                  <a:lnTo>
                    <a:pt x="8254" y="211327"/>
                  </a:lnTo>
                  <a:lnTo>
                    <a:pt x="6857" y="200405"/>
                  </a:lnTo>
                  <a:lnTo>
                    <a:pt x="5587" y="188594"/>
                  </a:lnTo>
                  <a:lnTo>
                    <a:pt x="4190" y="176911"/>
                  </a:lnTo>
                  <a:lnTo>
                    <a:pt x="3301" y="164845"/>
                  </a:lnTo>
                  <a:lnTo>
                    <a:pt x="2158" y="153035"/>
                  </a:lnTo>
                  <a:lnTo>
                    <a:pt x="1269" y="140969"/>
                  </a:lnTo>
                  <a:lnTo>
                    <a:pt x="507" y="129539"/>
                  </a:lnTo>
                  <a:lnTo>
                    <a:pt x="0" y="118871"/>
                  </a:lnTo>
                  <a:lnTo>
                    <a:pt x="0" y="108585"/>
                  </a:lnTo>
                  <a:lnTo>
                    <a:pt x="6984" y="69341"/>
                  </a:lnTo>
                  <a:lnTo>
                    <a:pt x="26796" y="36575"/>
                  </a:lnTo>
                  <a:lnTo>
                    <a:pt x="67944" y="7365"/>
                  </a:lnTo>
                  <a:lnTo>
                    <a:pt x="92582" y="888"/>
                  </a:lnTo>
                  <a:lnTo>
                    <a:pt x="106299" y="0"/>
                  </a:lnTo>
                  <a:close/>
                </a:path>
              </a:pathLst>
            </a:custGeom>
            <a:ln w="9525">
              <a:solidFill>
                <a:srgbClr val="5353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171944" y="5312663"/>
              <a:ext cx="355600" cy="307975"/>
            </a:xfrm>
            <a:custGeom>
              <a:avLst/>
              <a:gdLst/>
              <a:ahLst/>
              <a:cxnLst/>
              <a:rect l="l" t="t" r="r" b="b"/>
              <a:pathLst>
                <a:path w="355600" h="307975">
                  <a:moveTo>
                    <a:pt x="116458" y="0"/>
                  </a:moveTo>
                  <a:lnTo>
                    <a:pt x="69341" y="6603"/>
                  </a:lnTo>
                  <a:lnTo>
                    <a:pt x="30606" y="28448"/>
                  </a:lnTo>
                  <a:lnTo>
                    <a:pt x="0" y="200660"/>
                  </a:lnTo>
                  <a:lnTo>
                    <a:pt x="20320" y="211200"/>
                  </a:lnTo>
                  <a:lnTo>
                    <a:pt x="60832" y="227202"/>
                  </a:lnTo>
                  <a:lnTo>
                    <a:pt x="100075" y="237998"/>
                  </a:lnTo>
                  <a:lnTo>
                    <a:pt x="154685" y="245872"/>
                  </a:lnTo>
                  <a:lnTo>
                    <a:pt x="187959" y="247141"/>
                  </a:lnTo>
                  <a:lnTo>
                    <a:pt x="217550" y="245490"/>
                  </a:lnTo>
                  <a:lnTo>
                    <a:pt x="243077" y="242570"/>
                  </a:lnTo>
                  <a:lnTo>
                    <a:pt x="264032" y="238760"/>
                  </a:lnTo>
                  <a:lnTo>
                    <a:pt x="289686" y="232156"/>
                  </a:lnTo>
                  <a:lnTo>
                    <a:pt x="292988" y="230886"/>
                  </a:lnTo>
                  <a:lnTo>
                    <a:pt x="339089" y="307848"/>
                  </a:lnTo>
                  <a:lnTo>
                    <a:pt x="350900" y="247269"/>
                  </a:lnTo>
                  <a:lnTo>
                    <a:pt x="355091" y="178943"/>
                  </a:lnTo>
                  <a:lnTo>
                    <a:pt x="355091" y="161798"/>
                  </a:lnTo>
                  <a:lnTo>
                    <a:pt x="352298" y="97789"/>
                  </a:lnTo>
                  <a:lnTo>
                    <a:pt x="347599" y="59816"/>
                  </a:lnTo>
                  <a:lnTo>
                    <a:pt x="327786" y="30861"/>
                  </a:lnTo>
                  <a:lnTo>
                    <a:pt x="315722" y="29972"/>
                  </a:lnTo>
                  <a:lnTo>
                    <a:pt x="303022" y="28448"/>
                  </a:lnTo>
                  <a:lnTo>
                    <a:pt x="290575" y="26670"/>
                  </a:lnTo>
                  <a:lnTo>
                    <a:pt x="264286" y="22098"/>
                  </a:lnTo>
                  <a:lnTo>
                    <a:pt x="209676" y="11302"/>
                  </a:lnTo>
                  <a:lnTo>
                    <a:pt x="182372" y="6223"/>
                  </a:lnTo>
                  <a:lnTo>
                    <a:pt x="155448" y="2412"/>
                  </a:lnTo>
                  <a:lnTo>
                    <a:pt x="129285" y="381"/>
                  </a:lnTo>
                  <a:lnTo>
                    <a:pt x="116458" y="0"/>
                  </a:lnTo>
                  <a:close/>
                </a:path>
              </a:pathLst>
            </a:custGeom>
            <a:solidFill>
              <a:srgbClr val="5353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71944" y="5312663"/>
              <a:ext cx="355600" cy="307975"/>
            </a:xfrm>
            <a:custGeom>
              <a:avLst/>
              <a:gdLst/>
              <a:ahLst/>
              <a:cxnLst/>
              <a:rect l="l" t="t" r="r" b="b"/>
              <a:pathLst>
                <a:path w="355600" h="307975">
                  <a:moveTo>
                    <a:pt x="116458" y="0"/>
                  </a:moveTo>
                  <a:lnTo>
                    <a:pt x="155448" y="2412"/>
                  </a:lnTo>
                  <a:lnTo>
                    <a:pt x="196214" y="8762"/>
                  </a:lnTo>
                  <a:lnTo>
                    <a:pt x="223520" y="14097"/>
                  </a:lnTo>
                  <a:lnTo>
                    <a:pt x="237362" y="16763"/>
                  </a:lnTo>
                  <a:lnTo>
                    <a:pt x="250825" y="19558"/>
                  </a:lnTo>
                  <a:lnTo>
                    <a:pt x="264286" y="22098"/>
                  </a:lnTo>
                  <a:lnTo>
                    <a:pt x="277495" y="24384"/>
                  </a:lnTo>
                  <a:lnTo>
                    <a:pt x="290575" y="26670"/>
                  </a:lnTo>
                  <a:lnTo>
                    <a:pt x="303022" y="28448"/>
                  </a:lnTo>
                  <a:lnTo>
                    <a:pt x="315722" y="29972"/>
                  </a:lnTo>
                  <a:lnTo>
                    <a:pt x="327786" y="30861"/>
                  </a:lnTo>
                  <a:lnTo>
                    <a:pt x="339089" y="31241"/>
                  </a:lnTo>
                  <a:lnTo>
                    <a:pt x="341502" y="35433"/>
                  </a:lnTo>
                  <a:lnTo>
                    <a:pt x="350900" y="84074"/>
                  </a:lnTo>
                  <a:lnTo>
                    <a:pt x="354202" y="128524"/>
                  </a:lnTo>
                  <a:lnTo>
                    <a:pt x="355091" y="161798"/>
                  </a:lnTo>
                  <a:lnTo>
                    <a:pt x="355091" y="178943"/>
                  </a:lnTo>
                  <a:lnTo>
                    <a:pt x="352298" y="230505"/>
                  </a:lnTo>
                  <a:lnTo>
                    <a:pt x="345948" y="279400"/>
                  </a:lnTo>
                  <a:lnTo>
                    <a:pt x="339089" y="307848"/>
                  </a:lnTo>
                  <a:lnTo>
                    <a:pt x="292988" y="230886"/>
                  </a:lnTo>
                  <a:lnTo>
                    <a:pt x="291973" y="231266"/>
                  </a:lnTo>
                  <a:lnTo>
                    <a:pt x="289686" y="232156"/>
                  </a:lnTo>
                  <a:lnTo>
                    <a:pt x="285369" y="233299"/>
                  </a:lnTo>
                  <a:lnTo>
                    <a:pt x="279780" y="234696"/>
                  </a:lnTo>
                  <a:lnTo>
                    <a:pt x="272414" y="236600"/>
                  </a:lnTo>
                  <a:lnTo>
                    <a:pt x="264032" y="238760"/>
                  </a:lnTo>
                  <a:lnTo>
                    <a:pt x="254126" y="240537"/>
                  </a:lnTo>
                  <a:lnTo>
                    <a:pt x="243077" y="242570"/>
                  </a:lnTo>
                  <a:lnTo>
                    <a:pt x="230758" y="243966"/>
                  </a:lnTo>
                  <a:lnTo>
                    <a:pt x="217550" y="245490"/>
                  </a:lnTo>
                  <a:lnTo>
                    <a:pt x="203073" y="246380"/>
                  </a:lnTo>
                  <a:lnTo>
                    <a:pt x="187959" y="247141"/>
                  </a:lnTo>
                  <a:lnTo>
                    <a:pt x="171957" y="246761"/>
                  </a:lnTo>
                  <a:lnTo>
                    <a:pt x="154685" y="245872"/>
                  </a:lnTo>
                  <a:lnTo>
                    <a:pt x="100075" y="237998"/>
                  </a:lnTo>
                  <a:lnTo>
                    <a:pt x="60832" y="227202"/>
                  </a:lnTo>
                  <a:lnTo>
                    <a:pt x="20320" y="211200"/>
                  </a:lnTo>
                  <a:lnTo>
                    <a:pt x="0" y="200660"/>
                  </a:lnTo>
                  <a:lnTo>
                    <a:pt x="15239" y="46862"/>
                  </a:lnTo>
                  <a:lnTo>
                    <a:pt x="48767" y="15366"/>
                  </a:lnTo>
                  <a:lnTo>
                    <a:pt x="92075" y="1777"/>
                  </a:lnTo>
                  <a:lnTo>
                    <a:pt x="104139" y="508"/>
                  </a:lnTo>
                  <a:lnTo>
                    <a:pt x="116458" y="0"/>
                  </a:lnTo>
                  <a:close/>
                </a:path>
              </a:pathLst>
            </a:custGeom>
            <a:ln w="9524">
              <a:solidFill>
                <a:srgbClr val="5353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3737" y="5644705"/>
              <a:ext cx="84200" cy="11925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6741" y="5644705"/>
              <a:ext cx="88773" cy="11925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90981" y="5868733"/>
              <a:ext cx="408812" cy="43319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894576" y="5916167"/>
              <a:ext cx="802005" cy="382905"/>
            </a:xfrm>
            <a:custGeom>
              <a:avLst/>
              <a:gdLst/>
              <a:ahLst/>
              <a:cxnLst/>
              <a:rect l="l" t="t" r="r" b="b"/>
              <a:pathLst>
                <a:path w="802004" h="382904">
                  <a:moveTo>
                    <a:pt x="201549" y="0"/>
                  </a:moveTo>
                  <a:lnTo>
                    <a:pt x="117475" y="27050"/>
                  </a:lnTo>
                  <a:lnTo>
                    <a:pt x="75183" y="48894"/>
                  </a:lnTo>
                  <a:lnTo>
                    <a:pt x="39497" y="83184"/>
                  </a:lnTo>
                  <a:lnTo>
                    <a:pt x="13970" y="125856"/>
                  </a:lnTo>
                  <a:lnTo>
                    <a:pt x="889" y="172338"/>
                  </a:lnTo>
                  <a:lnTo>
                    <a:pt x="0" y="188086"/>
                  </a:lnTo>
                  <a:lnTo>
                    <a:pt x="0" y="336930"/>
                  </a:lnTo>
                  <a:lnTo>
                    <a:pt x="18160" y="373125"/>
                  </a:lnTo>
                  <a:lnTo>
                    <a:pt x="41148" y="382523"/>
                  </a:lnTo>
                  <a:lnTo>
                    <a:pt x="760602" y="382523"/>
                  </a:lnTo>
                  <a:lnTo>
                    <a:pt x="794893" y="361314"/>
                  </a:lnTo>
                  <a:lnTo>
                    <a:pt x="801624" y="336930"/>
                  </a:lnTo>
                  <a:lnTo>
                    <a:pt x="801624" y="246252"/>
                  </a:lnTo>
                  <a:lnTo>
                    <a:pt x="400812" y="246252"/>
                  </a:lnTo>
                  <a:lnTo>
                    <a:pt x="201549" y="0"/>
                  </a:lnTo>
                  <a:close/>
                </a:path>
                <a:path w="802004" h="382904">
                  <a:moveTo>
                    <a:pt x="600328" y="0"/>
                  </a:moveTo>
                  <a:lnTo>
                    <a:pt x="400812" y="246252"/>
                  </a:lnTo>
                  <a:lnTo>
                    <a:pt x="801624" y="246252"/>
                  </a:lnTo>
                  <a:lnTo>
                    <a:pt x="801624" y="188086"/>
                  </a:lnTo>
                  <a:lnTo>
                    <a:pt x="800480" y="172338"/>
                  </a:lnTo>
                  <a:lnTo>
                    <a:pt x="787526" y="125856"/>
                  </a:lnTo>
                  <a:lnTo>
                    <a:pt x="762126" y="83184"/>
                  </a:lnTo>
                  <a:lnTo>
                    <a:pt x="726440" y="48894"/>
                  </a:lnTo>
                  <a:lnTo>
                    <a:pt x="684276" y="27050"/>
                  </a:lnTo>
                  <a:lnTo>
                    <a:pt x="600328" y="0"/>
                  </a:lnTo>
                  <a:close/>
                </a:path>
              </a:pathLst>
            </a:custGeom>
            <a:solidFill>
              <a:srgbClr val="4969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894576" y="5916167"/>
              <a:ext cx="802005" cy="382905"/>
            </a:xfrm>
            <a:custGeom>
              <a:avLst/>
              <a:gdLst/>
              <a:ahLst/>
              <a:cxnLst/>
              <a:rect l="l" t="t" r="r" b="b"/>
              <a:pathLst>
                <a:path w="802004" h="382904">
                  <a:moveTo>
                    <a:pt x="201549" y="0"/>
                  </a:moveTo>
                  <a:lnTo>
                    <a:pt x="400812" y="246252"/>
                  </a:lnTo>
                  <a:lnTo>
                    <a:pt x="600328" y="0"/>
                  </a:lnTo>
                  <a:lnTo>
                    <a:pt x="684276" y="27050"/>
                  </a:lnTo>
                  <a:lnTo>
                    <a:pt x="726440" y="48894"/>
                  </a:lnTo>
                  <a:lnTo>
                    <a:pt x="762126" y="83184"/>
                  </a:lnTo>
                  <a:lnTo>
                    <a:pt x="787526" y="125856"/>
                  </a:lnTo>
                  <a:lnTo>
                    <a:pt x="800480" y="172338"/>
                  </a:lnTo>
                  <a:lnTo>
                    <a:pt x="801624" y="188086"/>
                  </a:lnTo>
                  <a:lnTo>
                    <a:pt x="801624" y="336930"/>
                  </a:lnTo>
                  <a:lnTo>
                    <a:pt x="783717" y="373125"/>
                  </a:lnTo>
                  <a:lnTo>
                    <a:pt x="760602" y="382523"/>
                  </a:lnTo>
                  <a:lnTo>
                    <a:pt x="41148" y="382523"/>
                  </a:lnTo>
                  <a:lnTo>
                    <a:pt x="6984" y="361314"/>
                  </a:lnTo>
                  <a:lnTo>
                    <a:pt x="0" y="336930"/>
                  </a:lnTo>
                  <a:lnTo>
                    <a:pt x="0" y="188086"/>
                  </a:lnTo>
                  <a:lnTo>
                    <a:pt x="8254" y="141223"/>
                  </a:lnTo>
                  <a:lnTo>
                    <a:pt x="29972" y="96646"/>
                  </a:lnTo>
                  <a:lnTo>
                    <a:pt x="62356" y="59181"/>
                  </a:lnTo>
                  <a:lnTo>
                    <a:pt x="102870" y="32765"/>
                  </a:lnTo>
                  <a:lnTo>
                    <a:pt x="201549" y="0"/>
                  </a:lnTo>
                  <a:close/>
                </a:path>
              </a:pathLst>
            </a:custGeom>
            <a:ln w="9525">
              <a:solidFill>
                <a:srgbClr val="4969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408164" y="6004559"/>
              <a:ext cx="15240" cy="294640"/>
            </a:xfrm>
            <a:custGeom>
              <a:avLst/>
              <a:gdLst/>
              <a:ahLst/>
              <a:cxnLst/>
              <a:rect l="l" t="t" r="r" b="b"/>
              <a:pathLst>
                <a:path w="15240" h="294639">
                  <a:moveTo>
                    <a:pt x="15239" y="0"/>
                  </a:moveTo>
                  <a:lnTo>
                    <a:pt x="0" y="18795"/>
                  </a:lnTo>
                  <a:lnTo>
                    <a:pt x="0" y="294131"/>
                  </a:lnTo>
                  <a:lnTo>
                    <a:pt x="15239" y="294131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408164" y="6004559"/>
              <a:ext cx="15240" cy="294640"/>
            </a:xfrm>
            <a:custGeom>
              <a:avLst/>
              <a:gdLst/>
              <a:ahLst/>
              <a:cxnLst/>
              <a:rect l="l" t="t" r="r" b="b"/>
              <a:pathLst>
                <a:path w="15240" h="294639">
                  <a:moveTo>
                    <a:pt x="15239" y="0"/>
                  </a:moveTo>
                  <a:lnTo>
                    <a:pt x="15239" y="294131"/>
                  </a:lnTo>
                  <a:lnTo>
                    <a:pt x="0" y="294131"/>
                  </a:lnTo>
                  <a:lnTo>
                    <a:pt x="0" y="18795"/>
                  </a:lnTo>
                  <a:lnTo>
                    <a:pt x="15239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312152" y="6123432"/>
              <a:ext cx="15240" cy="173990"/>
            </a:xfrm>
            <a:custGeom>
              <a:avLst/>
              <a:gdLst/>
              <a:ahLst/>
              <a:cxnLst/>
              <a:rect l="l" t="t" r="r" b="b"/>
              <a:pathLst>
                <a:path w="15240" h="173989">
                  <a:moveTo>
                    <a:pt x="15240" y="0"/>
                  </a:moveTo>
                  <a:lnTo>
                    <a:pt x="0" y="18669"/>
                  </a:lnTo>
                  <a:lnTo>
                    <a:pt x="0" y="173736"/>
                  </a:lnTo>
                  <a:lnTo>
                    <a:pt x="15240" y="173736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312152" y="6123432"/>
              <a:ext cx="15240" cy="173990"/>
            </a:xfrm>
            <a:custGeom>
              <a:avLst/>
              <a:gdLst/>
              <a:ahLst/>
              <a:cxnLst/>
              <a:rect l="l" t="t" r="r" b="b"/>
              <a:pathLst>
                <a:path w="15240" h="173989">
                  <a:moveTo>
                    <a:pt x="15240" y="0"/>
                  </a:moveTo>
                  <a:lnTo>
                    <a:pt x="15240" y="173736"/>
                  </a:lnTo>
                  <a:lnTo>
                    <a:pt x="0" y="173736"/>
                  </a:lnTo>
                  <a:lnTo>
                    <a:pt x="0" y="18669"/>
                  </a:lnTo>
                  <a:lnTo>
                    <a:pt x="15240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359396" y="6063995"/>
              <a:ext cx="15240" cy="234950"/>
            </a:xfrm>
            <a:custGeom>
              <a:avLst/>
              <a:gdLst/>
              <a:ahLst/>
              <a:cxnLst/>
              <a:rect l="l" t="t" r="r" b="b"/>
              <a:pathLst>
                <a:path w="15240" h="234950">
                  <a:moveTo>
                    <a:pt x="15239" y="0"/>
                  </a:moveTo>
                  <a:lnTo>
                    <a:pt x="0" y="18795"/>
                  </a:lnTo>
                  <a:lnTo>
                    <a:pt x="0" y="234695"/>
                  </a:lnTo>
                  <a:lnTo>
                    <a:pt x="15239" y="234695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59396" y="6063995"/>
              <a:ext cx="15240" cy="234950"/>
            </a:xfrm>
            <a:custGeom>
              <a:avLst/>
              <a:gdLst/>
              <a:ahLst/>
              <a:cxnLst/>
              <a:rect l="l" t="t" r="r" b="b"/>
              <a:pathLst>
                <a:path w="15240" h="234950">
                  <a:moveTo>
                    <a:pt x="15239" y="0"/>
                  </a:moveTo>
                  <a:lnTo>
                    <a:pt x="15239" y="234695"/>
                  </a:lnTo>
                  <a:lnTo>
                    <a:pt x="0" y="234695"/>
                  </a:lnTo>
                  <a:lnTo>
                    <a:pt x="0" y="18795"/>
                  </a:lnTo>
                  <a:lnTo>
                    <a:pt x="15239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504176" y="5919215"/>
              <a:ext cx="15240" cy="379730"/>
            </a:xfrm>
            <a:custGeom>
              <a:avLst/>
              <a:gdLst/>
              <a:ahLst/>
              <a:cxnLst/>
              <a:rect l="l" t="t" r="r" b="b"/>
              <a:pathLst>
                <a:path w="15240" h="379729">
                  <a:moveTo>
                    <a:pt x="0" y="0"/>
                  </a:moveTo>
                  <a:lnTo>
                    <a:pt x="0" y="379475"/>
                  </a:lnTo>
                  <a:lnTo>
                    <a:pt x="15240" y="379475"/>
                  </a:lnTo>
                  <a:lnTo>
                    <a:pt x="15240" y="5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504176" y="5919215"/>
              <a:ext cx="15240" cy="379730"/>
            </a:xfrm>
            <a:custGeom>
              <a:avLst/>
              <a:gdLst/>
              <a:ahLst/>
              <a:cxnLst/>
              <a:rect l="l" t="t" r="r" b="b"/>
              <a:pathLst>
                <a:path w="15240" h="379729">
                  <a:moveTo>
                    <a:pt x="0" y="0"/>
                  </a:moveTo>
                  <a:lnTo>
                    <a:pt x="15240" y="5079"/>
                  </a:lnTo>
                  <a:lnTo>
                    <a:pt x="15240" y="379475"/>
                  </a:lnTo>
                  <a:lnTo>
                    <a:pt x="0" y="37947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263384" y="6123432"/>
              <a:ext cx="15240" cy="173990"/>
            </a:xfrm>
            <a:custGeom>
              <a:avLst/>
              <a:gdLst/>
              <a:ahLst/>
              <a:cxnLst/>
              <a:rect l="l" t="t" r="r" b="b"/>
              <a:pathLst>
                <a:path w="15240" h="173989">
                  <a:moveTo>
                    <a:pt x="0" y="0"/>
                  </a:moveTo>
                  <a:lnTo>
                    <a:pt x="0" y="173736"/>
                  </a:lnTo>
                  <a:lnTo>
                    <a:pt x="15240" y="173736"/>
                  </a:lnTo>
                  <a:lnTo>
                    <a:pt x="15240" y="18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263384" y="6123432"/>
              <a:ext cx="15240" cy="173990"/>
            </a:xfrm>
            <a:custGeom>
              <a:avLst/>
              <a:gdLst/>
              <a:ahLst/>
              <a:cxnLst/>
              <a:rect l="l" t="t" r="r" b="b"/>
              <a:pathLst>
                <a:path w="15240" h="173989">
                  <a:moveTo>
                    <a:pt x="0" y="0"/>
                  </a:moveTo>
                  <a:lnTo>
                    <a:pt x="15240" y="18669"/>
                  </a:lnTo>
                  <a:lnTo>
                    <a:pt x="15240" y="173736"/>
                  </a:lnTo>
                  <a:lnTo>
                    <a:pt x="0" y="17373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600188" y="5952489"/>
              <a:ext cx="15240" cy="346710"/>
            </a:xfrm>
            <a:custGeom>
              <a:avLst/>
              <a:gdLst/>
              <a:ahLst/>
              <a:cxnLst/>
              <a:rect l="l" t="t" r="r" b="b"/>
              <a:pathLst>
                <a:path w="15240" h="346710">
                  <a:moveTo>
                    <a:pt x="15240" y="8890"/>
                  </a:moveTo>
                  <a:lnTo>
                    <a:pt x="11582" y="8890"/>
                  </a:lnTo>
                  <a:lnTo>
                    <a:pt x="11582" y="5080"/>
                  </a:lnTo>
                  <a:lnTo>
                    <a:pt x="4216" y="5080"/>
                  </a:lnTo>
                  <a:lnTo>
                    <a:pt x="4216" y="0"/>
                  </a:lnTo>
                  <a:lnTo>
                    <a:pt x="0" y="0"/>
                  </a:lnTo>
                  <a:lnTo>
                    <a:pt x="0" y="5080"/>
                  </a:lnTo>
                  <a:lnTo>
                    <a:pt x="0" y="8890"/>
                  </a:lnTo>
                  <a:lnTo>
                    <a:pt x="0" y="346710"/>
                  </a:lnTo>
                  <a:lnTo>
                    <a:pt x="15240" y="346710"/>
                  </a:lnTo>
                  <a:lnTo>
                    <a:pt x="15240" y="889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600188" y="5952743"/>
              <a:ext cx="15240" cy="346075"/>
            </a:xfrm>
            <a:custGeom>
              <a:avLst/>
              <a:gdLst/>
              <a:ahLst/>
              <a:cxnLst/>
              <a:rect l="l" t="t" r="r" b="b"/>
              <a:pathLst>
                <a:path w="15240" h="346075">
                  <a:moveTo>
                    <a:pt x="0" y="0"/>
                  </a:moveTo>
                  <a:lnTo>
                    <a:pt x="7746" y="4190"/>
                  </a:lnTo>
                  <a:lnTo>
                    <a:pt x="15239" y="9143"/>
                  </a:lnTo>
                  <a:lnTo>
                    <a:pt x="15239" y="345947"/>
                  </a:lnTo>
                  <a:lnTo>
                    <a:pt x="0" y="34594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551420" y="5934455"/>
              <a:ext cx="15240" cy="364490"/>
            </a:xfrm>
            <a:custGeom>
              <a:avLst/>
              <a:gdLst/>
              <a:ahLst/>
              <a:cxnLst/>
              <a:rect l="l" t="t" r="r" b="b"/>
              <a:pathLst>
                <a:path w="15240" h="364489">
                  <a:moveTo>
                    <a:pt x="0" y="0"/>
                  </a:moveTo>
                  <a:lnTo>
                    <a:pt x="0" y="364236"/>
                  </a:lnTo>
                  <a:lnTo>
                    <a:pt x="15239" y="364236"/>
                  </a:lnTo>
                  <a:lnTo>
                    <a:pt x="15239" y="48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551420" y="5934455"/>
              <a:ext cx="15240" cy="364490"/>
            </a:xfrm>
            <a:custGeom>
              <a:avLst/>
              <a:gdLst/>
              <a:ahLst/>
              <a:cxnLst/>
              <a:rect l="l" t="t" r="r" b="b"/>
              <a:pathLst>
                <a:path w="15240" h="364489">
                  <a:moveTo>
                    <a:pt x="0" y="0"/>
                  </a:moveTo>
                  <a:lnTo>
                    <a:pt x="15239" y="4826"/>
                  </a:lnTo>
                  <a:lnTo>
                    <a:pt x="15239" y="364236"/>
                  </a:lnTo>
                  <a:lnTo>
                    <a:pt x="0" y="36423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455408" y="5945123"/>
              <a:ext cx="15240" cy="353695"/>
            </a:xfrm>
            <a:custGeom>
              <a:avLst/>
              <a:gdLst/>
              <a:ahLst/>
              <a:cxnLst/>
              <a:rect l="l" t="t" r="r" b="b"/>
              <a:pathLst>
                <a:path w="15240" h="353695">
                  <a:moveTo>
                    <a:pt x="15240" y="0"/>
                  </a:moveTo>
                  <a:lnTo>
                    <a:pt x="0" y="19050"/>
                  </a:lnTo>
                  <a:lnTo>
                    <a:pt x="0" y="353568"/>
                  </a:lnTo>
                  <a:lnTo>
                    <a:pt x="15240" y="353568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455408" y="5945123"/>
              <a:ext cx="15240" cy="353695"/>
            </a:xfrm>
            <a:custGeom>
              <a:avLst/>
              <a:gdLst/>
              <a:ahLst/>
              <a:cxnLst/>
              <a:rect l="l" t="t" r="r" b="b"/>
              <a:pathLst>
                <a:path w="15240" h="353695">
                  <a:moveTo>
                    <a:pt x="15240" y="0"/>
                  </a:moveTo>
                  <a:lnTo>
                    <a:pt x="15240" y="353568"/>
                  </a:lnTo>
                  <a:lnTo>
                    <a:pt x="0" y="353568"/>
                  </a:lnTo>
                  <a:lnTo>
                    <a:pt x="0" y="19050"/>
                  </a:lnTo>
                  <a:lnTo>
                    <a:pt x="15240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022592" y="5934455"/>
              <a:ext cx="17145" cy="364490"/>
            </a:xfrm>
            <a:custGeom>
              <a:avLst/>
              <a:gdLst/>
              <a:ahLst/>
              <a:cxnLst/>
              <a:rect l="l" t="t" r="r" b="b"/>
              <a:pathLst>
                <a:path w="17145" h="364489">
                  <a:moveTo>
                    <a:pt x="16763" y="0"/>
                  </a:moveTo>
                  <a:lnTo>
                    <a:pt x="0" y="4826"/>
                  </a:lnTo>
                  <a:lnTo>
                    <a:pt x="0" y="364236"/>
                  </a:lnTo>
                  <a:lnTo>
                    <a:pt x="16763" y="364236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022592" y="5934455"/>
              <a:ext cx="17145" cy="364490"/>
            </a:xfrm>
            <a:custGeom>
              <a:avLst/>
              <a:gdLst/>
              <a:ahLst/>
              <a:cxnLst/>
              <a:rect l="l" t="t" r="r" b="b"/>
              <a:pathLst>
                <a:path w="17145" h="364489">
                  <a:moveTo>
                    <a:pt x="16763" y="0"/>
                  </a:moveTo>
                  <a:lnTo>
                    <a:pt x="16763" y="364236"/>
                  </a:lnTo>
                  <a:lnTo>
                    <a:pt x="0" y="364236"/>
                  </a:lnTo>
                  <a:lnTo>
                    <a:pt x="0" y="4826"/>
                  </a:lnTo>
                  <a:lnTo>
                    <a:pt x="16763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216140" y="6063995"/>
              <a:ext cx="15240" cy="234950"/>
            </a:xfrm>
            <a:custGeom>
              <a:avLst/>
              <a:gdLst/>
              <a:ahLst/>
              <a:cxnLst/>
              <a:rect l="l" t="t" r="r" b="b"/>
              <a:pathLst>
                <a:path w="15240" h="234950">
                  <a:moveTo>
                    <a:pt x="0" y="0"/>
                  </a:moveTo>
                  <a:lnTo>
                    <a:pt x="0" y="234695"/>
                  </a:lnTo>
                  <a:lnTo>
                    <a:pt x="15239" y="234695"/>
                  </a:lnTo>
                  <a:lnTo>
                    <a:pt x="15239" y="18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216140" y="6063995"/>
              <a:ext cx="15240" cy="234950"/>
            </a:xfrm>
            <a:custGeom>
              <a:avLst/>
              <a:gdLst/>
              <a:ahLst/>
              <a:cxnLst/>
              <a:rect l="l" t="t" r="r" b="b"/>
              <a:pathLst>
                <a:path w="15240" h="234950">
                  <a:moveTo>
                    <a:pt x="0" y="0"/>
                  </a:moveTo>
                  <a:lnTo>
                    <a:pt x="15239" y="18795"/>
                  </a:lnTo>
                  <a:lnTo>
                    <a:pt x="15239" y="234695"/>
                  </a:lnTo>
                  <a:lnTo>
                    <a:pt x="0" y="23469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926580" y="5990843"/>
              <a:ext cx="15240" cy="307975"/>
            </a:xfrm>
            <a:custGeom>
              <a:avLst/>
              <a:gdLst/>
              <a:ahLst/>
              <a:cxnLst/>
              <a:rect l="l" t="t" r="r" b="b"/>
              <a:pathLst>
                <a:path w="15240" h="307975">
                  <a:moveTo>
                    <a:pt x="15240" y="0"/>
                  </a:moveTo>
                  <a:lnTo>
                    <a:pt x="7112" y="9270"/>
                  </a:lnTo>
                  <a:lnTo>
                    <a:pt x="0" y="19176"/>
                  </a:lnTo>
                  <a:lnTo>
                    <a:pt x="0" y="306069"/>
                  </a:lnTo>
                  <a:lnTo>
                    <a:pt x="4318" y="307339"/>
                  </a:lnTo>
                  <a:lnTo>
                    <a:pt x="8763" y="307847"/>
                  </a:lnTo>
                  <a:lnTo>
                    <a:pt x="15240" y="307847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926580" y="5990843"/>
              <a:ext cx="15240" cy="307975"/>
            </a:xfrm>
            <a:custGeom>
              <a:avLst/>
              <a:gdLst/>
              <a:ahLst/>
              <a:cxnLst/>
              <a:rect l="l" t="t" r="r" b="b"/>
              <a:pathLst>
                <a:path w="15240" h="307975">
                  <a:moveTo>
                    <a:pt x="15240" y="0"/>
                  </a:moveTo>
                  <a:lnTo>
                    <a:pt x="15240" y="307847"/>
                  </a:lnTo>
                  <a:lnTo>
                    <a:pt x="8763" y="307847"/>
                  </a:lnTo>
                  <a:lnTo>
                    <a:pt x="4318" y="307339"/>
                  </a:lnTo>
                  <a:lnTo>
                    <a:pt x="0" y="306069"/>
                  </a:lnTo>
                  <a:lnTo>
                    <a:pt x="0" y="19176"/>
                  </a:lnTo>
                  <a:lnTo>
                    <a:pt x="7112" y="9270"/>
                  </a:lnTo>
                  <a:lnTo>
                    <a:pt x="15240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647432" y="5990843"/>
              <a:ext cx="17145" cy="307975"/>
            </a:xfrm>
            <a:custGeom>
              <a:avLst/>
              <a:gdLst/>
              <a:ahLst/>
              <a:cxnLst/>
              <a:rect l="l" t="t" r="r" b="b"/>
              <a:pathLst>
                <a:path w="17145" h="307975">
                  <a:moveTo>
                    <a:pt x="0" y="0"/>
                  </a:moveTo>
                  <a:lnTo>
                    <a:pt x="0" y="307847"/>
                  </a:lnTo>
                  <a:lnTo>
                    <a:pt x="7112" y="307847"/>
                  </a:lnTo>
                  <a:lnTo>
                    <a:pt x="12065" y="307339"/>
                  </a:lnTo>
                  <a:lnTo>
                    <a:pt x="16764" y="306069"/>
                  </a:lnTo>
                  <a:lnTo>
                    <a:pt x="16764" y="19176"/>
                  </a:lnTo>
                  <a:lnTo>
                    <a:pt x="8636" y="9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647432" y="5990843"/>
              <a:ext cx="17145" cy="307975"/>
            </a:xfrm>
            <a:custGeom>
              <a:avLst/>
              <a:gdLst/>
              <a:ahLst/>
              <a:cxnLst/>
              <a:rect l="l" t="t" r="r" b="b"/>
              <a:pathLst>
                <a:path w="17145" h="307975">
                  <a:moveTo>
                    <a:pt x="0" y="0"/>
                  </a:moveTo>
                  <a:lnTo>
                    <a:pt x="8636" y="9270"/>
                  </a:lnTo>
                  <a:lnTo>
                    <a:pt x="16764" y="19176"/>
                  </a:lnTo>
                  <a:lnTo>
                    <a:pt x="16764" y="306069"/>
                  </a:lnTo>
                  <a:lnTo>
                    <a:pt x="12065" y="307339"/>
                  </a:lnTo>
                  <a:lnTo>
                    <a:pt x="7112" y="307847"/>
                  </a:lnTo>
                  <a:lnTo>
                    <a:pt x="0" y="30784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975348" y="5952743"/>
              <a:ext cx="15240" cy="346075"/>
            </a:xfrm>
            <a:custGeom>
              <a:avLst/>
              <a:gdLst/>
              <a:ahLst/>
              <a:cxnLst/>
              <a:rect l="l" t="t" r="r" b="b"/>
              <a:pathLst>
                <a:path w="15240" h="346075">
                  <a:moveTo>
                    <a:pt x="15240" y="0"/>
                  </a:moveTo>
                  <a:lnTo>
                    <a:pt x="7493" y="4190"/>
                  </a:lnTo>
                  <a:lnTo>
                    <a:pt x="0" y="9143"/>
                  </a:lnTo>
                  <a:lnTo>
                    <a:pt x="0" y="345947"/>
                  </a:lnTo>
                  <a:lnTo>
                    <a:pt x="15240" y="345947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975348" y="5952743"/>
              <a:ext cx="15240" cy="346075"/>
            </a:xfrm>
            <a:custGeom>
              <a:avLst/>
              <a:gdLst/>
              <a:ahLst/>
              <a:cxnLst/>
              <a:rect l="l" t="t" r="r" b="b"/>
              <a:pathLst>
                <a:path w="15240" h="346075">
                  <a:moveTo>
                    <a:pt x="15240" y="0"/>
                  </a:moveTo>
                  <a:lnTo>
                    <a:pt x="15240" y="345947"/>
                  </a:lnTo>
                  <a:lnTo>
                    <a:pt x="0" y="345947"/>
                  </a:lnTo>
                  <a:lnTo>
                    <a:pt x="0" y="9143"/>
                  </a:lnTo>
                  <a:lnTo>
                    <a:pt x="7493" y="4190"/>
                  </a:lnTo>
                  <a:lnTo>
                    <a:pt x="15240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167372" y="6004559"/>
              <a:ext cx="15240" cy="294640"/>
            </a:xfrm>
            <a:custGeom>
              <a:avLst/>
              <a:gdLst/>
              <a:ahLst/>
              <a:cxnLst/>
              <a:rect l="l" t="t" r="r" b="b"/>
              <a:pathLst>
                <a:path w="15240" h="294639">
                  <a:moveTo>
                    <a:pt x="0" y="0"/>
                  </a:moveTo>
                  <a:lnTo>
                    <a:pt x="0" y="294131"/>
                  </a:lnTo>
                  <a:lnTo>
                    <a:pt x="15239" y="294131"/>
                  </a:lnTo>
                  <a:lnTo>
                    <a:pt x="15239" y="18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167372" y="6004559"/>
              <a:ext cx="15240" cy="294640"/>
            </a:xfrm>
            <a:custGeom>
              <a:avLst/>
              <a:gdLst/>
              <a:ahLst/>
              <a:cxnLst/>
              <a:rect l="l" t="t" r="r" b="b"/>
              <a:pathLst>
                <a:path w="15240" h="294639">
                  <a:moveTo>
                    <a:pt x="0" y="0"/>
                  </a:moveTo>
                  <a:lnTo>
                    <a:pt x="15239" y="18795"/>
                  </a:lnTo>
                  <a:lnTo>
                    <a:pt x="15239" y="294131"/>
                  </a:lnTo>
                  <a:lnTo>
                    <a:pt x="0" y="294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120128" y="5945123"/>
              <a:ext cx="15240" cy="353695"/>
            </a:xfrm>
            <a:custGeom>
              <a:avLst/>
              <a:gdLst/>
              <a:ahLst/>
              <a:cxnLst/>
              <a:rect l="l" t="t" r="r" b="b"/>
              <a:pathLst>
                <a:path w="15240" h="353695">
                  <a:moveTo>
                    <a:pt x="0" y="0"/>
                  </a:moveTo>
                  <a:lnTo>
                    <a:pt x="0" y="353568"/>
                  </a:lnTo>
                  <a:lnTo>
                    <a:pt x="15240" y="353568"/>
                  </a:lnTo>
                  <a:lnTo>
                    <a:pt x="15240" y="190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120128" y="5945123"/>
              <a:ext cx="15240" cy="353695"/>
            </a:xfrm>
            <a:custGeom>
              <a:avLst/>
              <a:gdLst/>
              <a:ahLst/>
              <a:cxnLst/>
              <a:rect l="l" t="t" r="r" b="b"/>
              <a:pathLst>
                <a:path w="15240" h="353695">
                  <a:moveTo>
                    <a:pt x="0" y="0"/>
                  </a:moveTo>
                  <a:lnTo>
                    <a:pt x="15240" y="19050"/>
                  </a:lnTo>
                  <a:lnTo>
                    <a:pt x="15240" y="353568"/>
                  </a:lnTo>
                  <a:lnTo>
                    <a:pt x="0" y="35356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071360" y="5919215"/>
              <a:ext cx="15240" cy="379730"/>
            </a:xfrm>
            <a:custGeom>
              <a:avLst/>
              <a:gdLst/>
              <a:ahLst/>
              <a:cxnLst/>
              <a:rect l="l" t="t" r="r" b="b"/>
              <a:pathLst>
                <a:path w="15240" h="379729">
                  <a:moveTo>
                    <a:pt x="15240" y="0"/>
                  </a:moveTo>
                  <a:lnTo>
                    <a:pt x="0" y="5079"/>
                  </a:lnTo>
                  <a:lnTo>
                    <a:pt x="0" y="379475"/>
                  </a:lnTo>
                  <a:lnTo>
                    <a:pt x="15240" y="379475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071360" y="5919215"/>
              <a:ext cx="15240" cy="379730"/>
            </a:xfrm>
            <a:custGeom>
              <a:avLst/>
              <a:gdLst/>
              <a:ahLst/>
              <a:cxnLst/>
              <a:rect l="l" t="t" r="r" b="b"/>
              <a:pathLst>
                <a:path w="15240" h="379729">
                  <a:moveTo>
                    <a:pt x="15240" y="0"/>
                  </a:moveTo>
                  <a:lnTo>
                    <a:pt x="15240" y="379475"/>
                  </a:lnTo>
                  <a:lnTo>
                    <a:pt x="0" y="379475"/>
                  </a:lnTo>
                  <a:lnTo>
                    <a:pt x="0" y="5079"/>
                  </a:lnTo>
                  <a:lnTo>
                    <a:pt x="15240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018020" y="5913119"/>
              <a:ext cx="277495" cy="300355"/>
            </a:xfrm>
            <a:custGeom>
              <a:avLst/>
              <a:gdLst/>
              <a:ahLst/>
              <a:cxnLst/>
              <a:rect l="l" t="t" r="r" b="b"/>
              <a:pathLst>
                <a:path w="277495" h="300354">
                  <a:moveTo>
                    <a:pt x="77088" y="0"/>
                  </a:moveTo>
                  <a:lnTo>
                    <a:pt x="0" y="28193"/>
                  </a:lnTo>
                  <a:lnTo>
                    <a:pt x="0" y="80009"/>
                  </a:lnTo>
                  <a:lnTo>
                    <a:pt x="67436" y="102361"/>
                  </a:lnTo>
                  <a:lnTo>
                    <a:pt x="67436" y="142366"/>
                  </a:lnTo>
                  <a:lnTo>
                    <a:pt x="68325" y="147065"/>
                  </a:lnTo>
                  <a:lnTo>
                    <a:pt x="70484" y="151256"/>
                  </a:lnTo>
                  <a:lnTo>
                    <a:pt x="73913" y="154939"/>
                  </a:lnTo>
                  <a:lnTo>
                    <a:pt x="277368" y="300227"/>
                  </a:lnTo>
                  <a:lnTo>
                    <a:pt x="277368" y="249427"/>
                  </a:lnTo>
                  <a:lnTo>
                    <a:pt x="77088" y="0"/>
                  </a:lnTo>
                  <a:close/>
                </a:path>
              </a:pathLst>
            </a:custGeom>
            <a:solidFill>
              <a:srgbClr val="395A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018020" y="5913119"/>
              <a:ext cx="277495" cy="300355"/>
            </a:xfrm>
            <a:custGeom>
              <a:avLst/>
              <a:gdLst/>
              <a:ahLst/>
              <a:cxnLst/>
              <a:rect l="l" t="t" r="r" b="b"/>
              <a:pathLst>
                <a:path w="277495" h="300354">
                  <a:moveTo>
                    <a:pt x="77088" y="0"/>
                  </a:moveTo>
                  <a:lnTo>
                    <a:pt x="277368" y="249427"/>
                  </a:lnTo>
                  <a:lnTo>
                    <a:pt x="277368" y="300227"/>
                  </a:lnTo>
                  <a:lnTo>
                    <a:pt x="73913" y="154939"/>
                  </a:lnTo>
                  <a:lnTo>
                    <a:pt x="70484" y="151256"/>
                  </a:lnTo>
                  <a:lnTo>
                    <a:pt x="68325" y="147065"/>
                  </a:lnTo>
                  <a:lnTo>
                    <a:pt x="67436" y="142366"/>
                  </a:lnTo>
                  <a:lnTo>
                    <a:pt x="67436" y="102361"/>
                  </a:lnTo>
                  <a:lnTo>
                    <a:pt x="13588" y="95376"/>
                  </a:lnTo>
                  <a:lnTo>
                    <a:pt x="0" y="80009"/>
                  </a:lnTo>
                  <a:lnTo>
                    <a:pt x="0" y="28193"/>
                  </a:lnTo>
                  <a:lnTo>
                    <a:pt x="77088" y="0"/>
                  </a:lnTo>
                  <a:close/>
                </a:path>
              </a:pathLst>
            </a:custGeom>
            <a:ln w="9525">
              <a:solidFill>
                <a:srgbClr val="395A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295388" y="5913119"/>
              <a:ext cx="277495" cy="300355"/>
            </a:xfrm>
            <a:custGeom>
              <a:avLst/>
              <a:gdLst/>
              <a:ahLst/>
              <a:cxnLst/>
              <a:rect l="l" t="t" r="r" b="b"/>
              <a:pathLst>
                <a:path w="277495" h="300354">
                  <a:moveTo>
                    <a:pt x="200278" y="0"/>
                  </a:moveTo>
                  <a:lnTo>
                    <a:pt x="0" y="249427"/>
                  </a:lnTo>
                  <a:lnTo>
                    <a:pt x="380" y="300227"/>
                  </a:lnTo>
                  <a:lnTo>
                    <a:pt x="203453" y="154939"/>
                  </a:lnTo>
                  <a:lnTo>
                    <a:pt x="206755" y="151256"/>
                  </a:lnTo>
                  <a:lnTo>
                    <a:pt x="209168" y="147065"/>
                  </a:lnTo>
                  <a:lnTo>
                    <a:pt x="209676" y="142366"/>
                  </a:lnTo>
                  <a:lnTo>
                    <a:pt x="209676" y="102361"/>
                  </a:lnTo>
                  <a:lnTo>
                    <a:pt x="263778" y="95376"/>
                  </a:lnTo>
                  <a:lnTo>
                    <a:pt x="277367" y="80009"/>
                  </a:lnTo>
                  <a:lnTo>
                    <a:pt x="277367" y="28193"/>
                  </a:lnTo>
                  <a:lnTo>
                    <a:pt x="200278" y="0"/>
                  </a:lnTo>
                  <a:close/>
                </a:path>
              </a:pathLst>
            </a:custGeom>
            <a:solidFill>
              <a:srgbClr val="395A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295388" y="5913119"/>
              <a:ext cx="277495" cy="300355"/>
            </a:xfrm>
            <a:custGeom>
              <a:avLst/>
              <a:gdLst/>
              <a:ahLst/>
              <a:cxnLst/>
              <a:rect l="l" t="t" r="r" b="b"/>
              <a:pathLst>
                <a:path w="277495" h="300354">
                  <a:moveTo>
                    <a:pt x="200278" y="0"/>
                  </a:moveTo>
                  <a:lnTo>
                    <a:pt x="277367" y="28193"/>
                  </a:lnTo>
                  <a:lnTo>
                    <a:pt x="277367" y="80009"/>
                  </a:lnTo>
                  <a:lnTo>
                    <a:pt x="209676" y="102361"/>
                  </a:lnTo>
                  <a:lnTo>
                    <a:pt x="209676" y="142366"/>
                  </a:lnTo>
                  <a:lnTo>
                    <a:pt x="209168" y="147065"/>
                  </a:lnTo>
                  <a:lnTo>
                    <a:pt x="206755" y="151256"/>
                  </a:lnTo>
                  <a:lnTo>
                    <a:pt x="203453" y="154939"/>
                  </a:lnTo>
                  <a:lnTo>
                    <a:pt x="380" y="300227"/>
                  </a:lnTo>
                  <a:lnTo>
                    <a:pt x="0" y="249427"/>
                  </a:lnTo>
                  <a:lnTo>
                    <a:pt x="200278" y="0"/>
                  </a:lnTo>
                  <a:close/>
                </a:path>
              </a:pathLst>
            </a:custGeom>
            <a:ln w="9524">
              <a:solidFill>
                <a:srgbClr val="395A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274052" y="6178295"/>
              <a:ext cx="41275" cy="120650"/>
            </a:xfrm>
            <a:custGeom>
              <a:avLst/>
              <a:gdLst/>
              <a:ahLst/>
              <a:cxnLst/>
              <a:rect l="l" t="t" r="r" b="b"/>
              <a:pathLst>
                <a:path w="41275" h="120650">
                  <a:moveTo>
                    <a:pt x="41148" y="0"/>
                  </a:moveTo>
                  <a:lnTo>
                    <a:pt x="20574" y="1523"/>
                  </a:lnTo>
                  <a:lnTo>
                    <a:pt x="0" y="0"/>
                  </a:lnTo>
                  <a:lnTo>
                    <a:pt x="13716" y="120395"/>
                  </a:lnTo>
                  <a:lnTo>
                    <a:pt x="27431" y="120395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395A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274052" y="6178295"/>
              <a:ext cx="41275" cy="120650"/>
            </a:xfrm>
            <a:custGeom>
              <a:avLst/>
              <a:gdLst/>
              <a:ahLst/>
              <a:cxnLst/>
              <a:rect l="l" t="t" r="r" b="b"/>
              <a:pathLst>
                <a:path w="41275" h="120650">
                  <a:moveTo>
                    <a:pt x="0" y="0"/>
                  </a:moveTo>
                  <a:lnTo>
                    <a:pt x="20574" y="1523"/>
                  </a:lnTo>
                  <a:lnTo>
                    <a:pt x="41148" y="0"/>
                  </a:lnTo>
                  <a:lnTo>
                    <a:pt x="27431" y="120395"/>
                  </a:lnTo>
                  <a:lnTo>
                    <a:pt x="13716" y="120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395A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802880" y="5416422"/>
              <a:ext cx="2648585" cy="594995"/>
            </a:xfrm>
            <a:custGeom>
              <a:avLst/>
              <a:gdLst/>
              <a:ahLst/>
              <a:cxnLst/>
              <a:rect l="l" t="t" r="r" b="b"/>
              <a:pathLst>
                <a:path w="2648584" h="594995">
                  <a:moveTo>
                    <a:pt x="901446" y="556133"/>
                  </a:moveTo>
                  <a:lnTo>
                    <a:pt x="889304" y="550164"/>
                  </a:lnTo>
                  <a:lnTo>
                    <a:pt x="824992" y="518541"/>
                  </a:lnTo>
                  <a:lnTo>
                    <a:pt x="825195" y="550252"/>
                  </a:lnTo>
                  <a:lnTo>
                    <a:pt x="0" y="555752"/>
                  </a:lnTo>
                  <a:lnTo>
                    <a:pt x="0" y="568452"/>
                  </a:lnTo>
                  <a:lnTo>
                    <a:pt x="825284" y="562952"/>
                  </a:lnTo>
                  <a:lnTo>
                    <a:pt x="825500" y="594741"/>
                  </a:lnTo>
                  <a:lnTo>
                    <a:pt x="901446" y="556133"/>
                  </a:lnTo>
                  <a:close/>
                </a:path>
                <a:path w="2648584" h="594995">
                  <a:moveTo>
                    <a:pt x="2648077" y="11938"/>
                  </a:moveTo>
                  <a:lnTo>
                    <a:pt x="2643886" y="0"/>
                  </a:lnTo>
                  <a:lnTo>
                    <a:pt x="1804162" y="293141"/>
                  </a:lnTo>
                  <a:lnTo>
                    <a:pt x="1793748" y="263144"/>
                  </a:lnTo>
                  <a:lnTo>
                    <a:pt x="1734312" y="324231"/>
                  </a:lnTo>
                  <a:lnTo>
                    <a:pt x="1818767" y="335153"/>
                  </a:lnTo>
                  <a:lnTo>
                    <a:pt x="1809800" y="309372"/>
                  </a:lnTo>
                  <a:lnTo>
                    <a:pt x="1808353" y="305206"/>
                  </a:lnTo>
                  <a:lnTo>
                    <a:pt x="2648077" y="11938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6216" y="2756995"/>
              <a:ext cx="1540763" cy="1002712"/>
            </a:xfrm>
            <a:prstGeom prst="rect">
              <a:avLst/>
            </a:prstGeom>
          </p:spPr>
        </p:pic>
      </p:grpSp>
      <p:sp>
        <p:nvSpPr>
          <p:cNvPr id="83" name="object 83"/>
          <p:cNvSpPr txBox="1"/>
          <p:nvPr/>
        </p:nvSpPr>
        <p:spPr>
          <a:xfrm>
            <a:off x="6460616" y="6361557"/>
            <a:ext cx="19818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latin typeface="Trebuchet MS"/>
                <a:cs typeface="Trebuchet MS"/>
              </a:rPr>
              <a:t>Migration</a:t>
            </a:r>
            <a:r>
              <a:rPr sz="2200" spc="-125" dirty="0">
                <a:latin typeface="Trebuchet MS"/>
                <a:cs typeface="Trebuchet MS"/>
              </a:rPr>
              <a:t> </a:t>
            </a:r>
            <a:r>
              <a:rPr sz="2200" spc="55" dirty="0">
                <a:latin typeface="Trebuchet MS"/>
                <a:cs typeface="Trebuchet MS"/>
              </a:rPr>
              <a:t>Lead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997190" y="3852164"/>
            <a:ext cx="2524125" cy="1633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635"/>
              </a:lnSpc>
              <a:spcBef>
                <a:spcPts val="95"/>
              </a:spcBef>
            </a:pPr>
            <a:r>
              <a:rPr sz="2200" spc="70" dirty="0">
                <a:latin typeface="Trebuchet MS"/>
                <a:cs typeface="Trebuchet MS"/>
              </a:rPr>
              <a:t>Development</a:t>
            </a:r>
            <a:r>
              <a:rPr sz="2200" spc="-110" dirty="0">
                <a:latin typeface="Trebuchet MS"/>
                <a:cs typeface="Trebuchet MS"/>
              </a:rPr>
              <a:t> </a:t>
            </a:r>
            <a:r>
              <a:rPr sz="2200" spc="50" dirty="0">
                <a:latin typeface="Trebuchet MS"/>
                <a:cs typeface="Trebuchet MS"/>
              </a:rPr>
              <a:t>team</a:t>
            </a:r>
            <a:endParaRPr sz="2200">
              <a:latin typeface="Trebuchet MS"/>
              <a:cs typeface="Trebuchet MS"/>
            </a:endParaRPr>
          </a:p>
          <a:p>
            <a:pPr marL="948055">
              <a:lnSpc>
                <a:spcPts val="2635"/>
              </a:lnSpc>
            </a:pPr>
            <a:r>
              <a:rPr sz="2200" spc="-55" dirty="0">
                <a:latin typeface="Trebuchet MS"/>
                <a:cs typeface="Trebuchet MS"/>
              </a:rPr>
              <a:t>(active)</a:t>
            </a:r>
            <a:endParaRPr sz="2200">
              <a:latin typeface="Trebuchet MS"/>
              <a:cs typeface="Trebuchet MS"/>
            </a:endParaRPr>
          </a:p>
          <a:p>
            <a:pPr marL="392430" marR="786765">
              <a:lnSpc>
                <a:spcPct val="100000"/>
              </a:lnSpc>
              <a:spcBef>
                <a:spcPts val="2110"/>
              </a:spcBef>
            </a:pPr>
            <a:r>
              <a:rPr sz="2200" spc="15" dirty="0">
                <a:latin typeface="Trebuchet MS"/>
                <a:cs typeface="Trebuchet MS"/>
              </a:rPr>
              <a:t>Local </a:t>
            </a:r>
            <a:r>
              <a:rPr sz="2200" spc="-25" dirty="0">
                <a:latin typeface="Trebuchet MS"/>
                <a:cs typeface="Trebuchet MS"/>
              </a:rPr>
              <a:t>Git </a:t>
            </a:r>
            <a:r>
              <a:rPr sz="2200" spc="-20" dirty="0">
                <a:latin typeface="Trebuchet MS"/>
                <a:cs typeface="Trebuchet MS"/>
              </a:rPr>
              <a:t> </a:t>
            </a:r>
            <a:r>
              <a:rPr sz="2200" spc="25" dirty="0">
                <a:latin typeface="Trebuchet MS"/>
                <a:cs typeface="Trebuchet MS"/>
              </a:rPr>
              <a:t>r</a:t>
            </a:r>
            <a:r>
              <a:rPr sz="2200" spc="45" dirty="0">
                <a:latin typeface="Trebuchet MS"/>
                <a:cs typeface="Trebuchet MS"/>
              </a:rPr>
              <a:t>e</a:t>
            </a:r>
            <a:r>
              <a:rPr sz="2200" spc="65" dirty="0">
                <a:latin typeface="Trebuchet MS"/>
                <a:cs typeface="Trebuchet MS"/>
              </a:rPr>
              <a:t>posito</a:t>
            </a:r>
            <a:r>
              <a:rPr sz="2200" spc="25" dirty="0">
                <a:latin typeface="Trebuchet MS"/>
                <a:cs typeface="Trebuchet MS"/>
              </a:rPr>
              <a:t>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10314431" y="4268723"/>
            <a:ext cx="3279775" cy="1327785"/>
            <a:chOff x="10314431" y="4268723"/>
            <a:chExt cx="3279775" cy="1327785"/>
          </a:xfrm>
        </p:grpSpPr>
        <p:sp>
          <p:nvSpPr>
            <p:cNvPr id="86" name="object 86"/>
            <p:cNvSpPr/>
            <p:nvPr/>
          </p:nvSpPr>
          <p:spPr>
            <a:xfrm>
              <a:off x="10314431" y="4268723"/>
              <a:ext cx="353695" cy="540385"/>
            </a:xfrm>
            <a:custGeom>
              <a:avLst/>
              <a:gdLst/>
              <a:ahLst/>
              <a:cxnLst/>
              <a:rect l="l" t="t" r="r" b="b"/>
              <a:pathLst>
                <a:path w="353695" h="540385">
                  <a:moveTo>
                    <a:pt x="306601" y="479719"/>
                  </a:moveTo>
                  <a:lnTo>
                    <a:pt x="280035" y="497077"/>
                  </a:lnTo>
                  <a:lnTo>
                    <a:pt x="353695" y="540003"/>
                  </a:lnTo>
                  <a:lnTo>
                    <a:pt x="347879" y="490347"/>
                  </a:lnTo>
                  <a:lnTo>
                    <a:pt x="313563" y="490347"/>
                  </a:lnTo>
                  <a:lnTo>
                    <a:pt x="306601" y="479719"/>
                  </a:lnTo>
                  <a:close/>
                </a:path>
                <a:path w="353695" h="540385">
                  <a:moveTo>
                    <a:pt x="317276" y="472745"/>
                  </a:moveTo>
                  <a:lnTo>
                    <a:pt x="306601" y="479719"/>
                  </a:lnTo>
                  <a:lnTo>
                    <a:pt x="313563" y="490347"/>
                  </a:lnTo>
                  <a:lnTo>
                    <a:pt x="324231" y="483362"/>
                  </a:lnTo>
                  <a:lnTo>
                    <a:pt x="317276" y="472745"/>
                  </a:lnTo>
                  <a:close/>
                </a:path>
                <a:path w="353695" h="540385">
                  <a:moveTo>
                    <a:pt x="343789" y="455422"/>
                  </a:moveTo>
                  <a:lnTo>
                    <a:pt x="317276" y="472745"/>
                  </a:lnTo>
                  <a:lnTo>
                    <a:pt x="324231" y="483362"/>
                  </a:lnTo>
                  <a:lnTo>
                    <a:pt x="313563" y="490347"/>
                  </a:lnTo>
                  <a:lnTo>
                    <a:pt x="347879" y="490347"/>
                  </a:lnTo>
                  <a:lnTo>
                    <a:pt x="343789" y="455422"/>
                  </a:lnTo>
                  <a:close/>
                </a:path>
                <a:path w="353695" h="540385">
                  <a:moveTo>
                    <a:pt x="47093" y="60284"/>
                  </a:moveTo>
                  <a:lnTo>
                    <a:pt x="36418" y="67258"/>
                  </a:lnTo>
                  <a:lnTo>
                    <a:pt x="306601" y="479719"/>
                  </a:lnTo>
                  <a:lnTo>
                    <a:pt x="317276" y="472745"/>
                  </a:lnTo>
                  <a:lnTo>
                    <a:pt x="47093" y="60284"/>
                  </a:lnTo>
                  <a:close/>
                </a:path>
                <a:path w="353695" h="540385">
                  <a:moveTo>
                    <a:pt x="0" y="0"/>
                  </a:moveTo>
                  <a:lnTo>
                    <a:pt x="9906" y="84581"/>
                  </a:lnTo>
                  <a:lnTo>
                    <a:pt x="36418" y="67258"/>
                  </a:lnTo>
                  <a:lnTo>
                    <a:pt x="29464" y="56641"/>
                  </a:lnTo>
                  <a:lnTo>
                    <a:pt x="40132" y="49656"/>
                  </a:lnTo>
                  <a:lnTo>
                    <a:pt x="63358" y="49656"/>
                  </a:lnTo>
                  <a:lnTo>
                    <a:pt x="73660" y="42925"/>
                  </a:lnTo>
                  <a:lnTo>
                    <a:pt x="0" y="0"/>
                  </a:lnTo>
                  <a:close/>
                </a:path>
                <a:path w="353695" h="540385">
                  <a:moveTo>
                    <a:pt x="40132" y="49656"/>
                  </a:moveTo>
                  <a:lnTo>
                    <a:pt x="29464" y="56641"/>
                  </a:lnTo>
                  <a:lnTo>
                    <a:pt x="36418" y="67258"/>
                  </a:lnTo>
                  <a:lnTo>
                    <a:pt x="47093" y="60284"/>
                  </a:lnTo>
                  <a:lnTo>
                    <a:pt x="40132" y="49656"/>
                  </a:lnTo>
                  <a:close/>
                </a:path>
                <a:path w="353695" h="540385">
                  <a:moveTo>
                    <a:pt x="63358" y="49656"/>
                  </a:moveTo>
                  <a:lnTo>
                    <a:pt x="40132" y="49656"/>
                  </a:lnTo>
                  <a:lnTo>
                    <a:pt x="47093" y="60284"/>
                  </a:lnTo>
                  <a:lnTo>
                    <a:pt x="63358" y="49656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84251" y="4687823"/>
              <a:ext cx="909828" cy="908303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12412218" y="5487670"/>
            <a:ext cx="16992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latin typeface="Trebuchet MS"/>
                <a:cs typeface="Trebuchet MS"/>
              </a:rPr>
              <a:t>Bitbucket</a:t>
            </a:r>
            <a:r>
              <a:rPr sz="2200" spc="-140" dirty="0">
                <a:latin typeface="Trebuchet MS"/>
                <a:cs typeface="Trebuchet MS"/>
              </a:rPr>
              <a:t> </a:t>
            </a:r>
            <a:r>
              <a:rPr sz="2200" spc="-25" dirty="0">
                <a:latin typeface="Trebuchet MS"/>
                <a:cs typeface="Trebuchet MS"/>
              </a:rPr>
              <a:t>Git </a:t>
            </a:r>
            <a:r>
              <a:rPr sz="2200" spc="-645" dirty="0">
                <a:latin typeface="Trebuchet MS"/>
                <a:cs typeface="Trebuchet MS"/>
              </a:rPr>
              <a:t> </a:t>
            </a:r>
            <a:r>
              <a:rPr sz="2200" spc="50" dirty="0"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89" name="object 8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347447" y="2793174"/>
            <a:ext cx="1473707" cy="899477"/>
          </a:xfrm>
          <a:prstGeom prst="rect">
            <a:avLst/>
          </a:prstGeom>
        </p:spPr>
      </p:pic>
      <p:sp>
        <p:nvSpPr>
          <p:cNvPr id="90" name="object 90"/>
          <p:cNvSpPr txBox="1"/>
          <p:nvPr/>
        </p:nvSpPr>
        <p:spPr>
          <a:xfrm>
            <a:off x="11815064" y="3671061"/>
            <a:ext cx="25241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0965" marR="5080" indent="-889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latin typeface="Trebuchet MS"/>
                <a:cs typeface="Trebuchet MS"/>
              </a:rPr>
              <a:t>Development</a:t>
            </a:r>
            <a:r>
              <a:rPr sz="2200" spc="-120" dirty="0">
                <a:latin typeface="Trebuchet MS"/>
                <a:cs typeface="Trebuchet MS"/>
              </a:rPr>
              <a:t> </a:t>
            </a:r>
            <a:r>
              <a:rPr sz="2200" spc="50" dirty="0">
                <a:latin typeface="Trebuchet MS"/>
                <a:cs typeface="Trebuchet MS"/>
              </a:rPr>
              <a:t>team </a:t>
            </a:r>
            <a:r>
              <a:rPr sz="2200" spc="-645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(read-only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15" dirty="0">
                <a:latin typeface="Trebuchet MS"/>
                <a:cs typeface="Trebuchet MS"/>
              </a:rPr>
              <a:t>access)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9326435" y="4364735"/>
            <a:ext cx="3823335" cy="2412365"/>
            <a:chOff x="9326435" y="4364735"/>
            <a:chExt cx="3823335" cy="2412365"/>
          </a:xfrm>
        </p:grpSpPr>
        <p:sp>
          <p:nvSpPr>
            <p:cNvPr id="92" name="object 92"/>
            <p:cNvSpPr/>
            <p:nvPr/>
          </p:nvSpPr>
          <p:spPr>
            <a:xfrm>
              <a:off x="9331197" y="6187185"/>
              <a:ext cx="3602990" cy="585470"/>
            </a:xfrm>
            <a:custGeom>
              <a:avLst/>
              <a:gdLst/>
              <a:ahLst/>
              <a:cxnLst/>
              <a:rect l="l" t="t" r="r" b="b"/>
              <a:pathLst>
                <a:path w="3602990" h="585470">
                  <a:moveTo>
                    <a:pt x="3602735" y="0"/>
                  </a:moveTo>
                  <a:lnTo>
                    <a:pt x="3572344" y="40637"/>
                  </a:lnTo>
                  <a:lnTo>
                    <a:pt x="3533692" y="80585"/>
                  </a:lnTo>
                  <a:lnTo>
                    <a:pt x="3487142" y="119744"/>
                  </a:lnTo>
                  <a:lnTo>
                    <a:pt x="3433056" y="158015"/>
                  </a:lnTo>
                  <a:lnTo>
                    <a:pt x="3371800" y="195299"/>
                  </a:lnTo>
                  <a:lnTo>
                    <a:pt x="3303734" y="231497"/>
                  </a:lnTo>
                  <a:lnTo>
                    <a:pt x="3267262" y="249158"/>
                  </a:lnTo>
                  <a:lnTo>
                    <a:pt x="3229223" y="266511"/>
                  </a:lnTo>
                  <a:lnTo>
                    <a:pt x="3189664" y="283542"/>
                  </a:lnTo>
                  <a:lnTo>
                    <a:pt x="3148629" y="300240"/>
                  </a:lnTo>
                  <a:lnTo>
                    <a:pt x="3106165" y="316592"/>
                  </a:lnTo>
                  <a:lnTo>
                    <a:pt x="3062316" y="332586"/>
                  </a:lnTo>
                  <a:lnTo>
                    <a:pt x="3017128" y="348209"/>
                  </a:lnTo>
                  <a:lnTo>
                    <a:pt x="2970646" y="363449"/>
                  </a:lnTo>
                  <a:lnTo>
                    <a:pt x="2922916" y="378294"/>
                  </a:lnTo>
                  <a:lnTo>
                    <a:pt x="2873983" y="392732"/>
                  </a:lnTo>
                  <a:lnTo>
                    <a:pt x="2823892" y="406749"/>
                  </a:lnTo>
                  <a:lnTo>
                    <a:pt x="2772689" y="420333"/>
                  </a:lnTo>
                  <a:lnTo>
                    <a:pt x="2720419" y="433473"/>
                  </a:lnTo>
                  <a:lnTo>
                    <a:pt x="2667128" y="446156"/>
                  </a:lnTo>
                  <a:lnTo>
                    <a:pt x="2612861" y="458369"/>
                  </a:lnTo>
                  <a:lnTo>
                    <a:pt x="2557663" y="470099"/>
                  </a:lnTo>
                  <a:lnTo>
                    <a:pt x="2501580" y="481336"/>
                  </a:lnTo>
                  <a:lnTo>
                    <a:pt x="2444657" y="492065"/>
                  </a:lnTo>
                  <a:lnTo>
                    <a:pt x="2386939" y="502276"/>
                  </a:lnTo>
                  <a:lnTo>
                    <a:pt x="2328472" y="511955"/>
                  </a:lnTo>
                  <a:lnTo>
                    <a:pt x="2269302" y="521089"/>
                  </a:lnTo>
                  <a:lnTo>
                    <a:pt x="2209473" y="529668"/>
                  </a:lnTo>
                  <a:lnTo>
                    <a:pt x="2149031" y="537678"/>
                  </a:lnTo>
                  <a:lnTo>
                    <a:pt x="2088021" y="545107"/>
                  </a:lnTo>
                  <a:lnTo>
                    <a:pt x="2026489" y="551942"/>
                  </a:lnTo>
                  <a:lnTo>
                    <a:pt x="1964480" y="558171"/>
                  </a:lnTo>
                  <a:lnTo>
                    <a:pt x="1902040" y="563782"/>
                  </a:lnTo>
                  <a:lnTo>
                    <a:pt x="1839214" y="568762"/>
                  </a:lnTo>
                  <a:lnTo>
                    <a:pt x="1776047" y="573100"/>
                  </a:lnTo>
                  <a:lnTo>
                    <a:pt x="1712585" y="576782"/>
                  </a:lnTo>
                  <a:lnTo>
                    <a:pt x="1648872" y="579796"/>
                  </a:lnTo>
                  <a:lnTo>
                    <a:pt x="1584955" y="582130"/>
                  </a:lnTo>
                  <a:lnTo>
                    <a:pt x="1520879" y="583771"/>
                  </a:lnTo>
                  <a:lnTo>
                    <a:pt x="1456690" y="584707"/>
                  </a:lnTo>
                  <a:lnTo>
                    <a:pt x="1383868" y="584893"/>
                  </a:lnTo>
                  <a:lnTo>
                    <a:pt x="1312283" y="584137"/>
                  </a:lnTo>
                  <a:lnTo>
                    <a:pt x="1241987" y="582456"/>
                  </a:lnTo>
                  <a:lnTo>
                    <a:pt x="1173037" y="579865"/>
                  </a:lnTo>
                  <a:lnTo>
                    <a:pt x="1105485" y="576381"/>
                  </a:lnTo>
                  <a:lnTo>
                    <a:pt x="1039387" y="572019"/>
                  </a:lnTo>
                  <a:lnTo>
                    <a:pt x="974797" y="566796"/>
                  </a:lnTo>
                  <a:lnTo>
                    <a:pt x="911770" y="560727"/>
                  </a:lnTo>
                  <a:lnTo>
                    <a:pt x="850360" y="553829"/>
                  </a:lnTo>
                  <a:lnTo>
                    <a:pt x="790621" y="546116"/>
                  </a:lnTo>
                  <a:lnTo>
                    <a:pt x="732609" y="537606"/>
                  </a:lnTo>
                  <a:lnTo>
                    <a:pt x="676377" y="528313"/>
                  </a:lnTo>
                  <a:lnTo>
                    <a:pt x="621980" y="518255"/>
                  </a:lnTo>
                  <a:lnTo>
                    <a:pt x="569472" y="507446"/>
                  </a:lnTo>
                  <a:lnTo>
                    <a:pt x="518908" y="495903"/>
                  </a:lnTo>
                  <a:lnTo>
                    <a:pt x="470343" y="483641"/>
                  </a:lnTo>
                  <a:lnTo>
                    <a:pt x="423830" y="470677"/>
                  </a:lnTo>
                  <a:lnTo>
                    <a:pt x="379425" y="457027"/>
                  </a:lnTo>
                  <a:lnTo>
                    <a:pt x="337182" y="442706"/>
                  </a:lnTo>
                  <a:lnTo>
                    <a:pt x="297155" y="427730"/>
                  </a:lnTo>
                  <a:lnTo>
                    <a:pt x="259399" y="412116"/>
                  </a:lnTo>
                  <a:lnTo>
                    <a:pt x="223968" y="395878"/>
                  </a:lnTo>
                  <a:lnTo>
                    <a:pt x="160300" y="361599"/>
                  </a:lnTo>
                  <a:lnTo>
                    <a:pt x="106587" y="325019"/>
                  </a:lnTo>
                  <a:lnTo>
                    <a:pt x="63264" y="286266"/>
                  </a:lnTo>
                  <a:lnTo>
                    <a:pt x="30769" y="245467"/>
                  </a:lnTo>
                  <a:lnTo>
                    <a:pt x="9535" y="202750"/>
                  </a:lnTo>
                  <a:lnTo>
                    <a:pt x="3278" y="180712"/>
                  </a:lnTo>
                  <a:lnTo>
                    <a:pt x="0" y="158241"/>
                  </a:lnTo>
                </a:path>
              </a:pathLst>
            </a:custGeom>
            <a:ln w="952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2540361" y="4364735"/>
              <a:ext cx="608965" cy="2118995"/>
            </a:xfrm>
            <a:custGeom>
              <a:avLst/>
              <a:gdLst/>
              <a:ahLst/>
              <a:cxnLst/>
              <a:rect l="l" t="t" r="r" b="b"/>
              <a:pathLst>
                <a:path w="608965" h="2118995">
                  <a:moveTo>
                    <a:pt x="406019" y="1824228"/>
                  </a:moveTo>
                  <a:lnTo>
                    <a:pt x="321818" y="1837817"/>
                  </a:lnTo>
                  <a:lnTo>
                    <a:pt x="340372" y="1863585"/>
                  </a:lnTo>
                  <a:lnTo>
                    <a:pt x="0" y="2108327"/>
                  </a:lnTo>
                  <a:lnTo>
                    <a:pt x="7366" y="2118614"/>
                  </a:lnTo>
                  <a:lnTo>
                    <a:pt x="347776" y="1873846"/>
                  </a:lnTo>
                  <a:lnTo>
                    <a:pt x="366395" y="1899666"/>
                  </a:lnTo>
                  <a:lnTo>
                    <a:pt x="389267" y="1856105"/>
                  </a:lnTo>
                  <a:lnTo>
                    <a:pt x="406019" y="1824228"/>
                  </a:lnTo>
                  <a:close/>
                </a:path>
                <a:path w="608965" h="2118995">
                  <a:moveTo>
                    <a:pt x="608965" y="76708"/>
                  </a:moveTo>
                  <a:lnTo>
                    <a:pt x="602488" y="63373"/>
                  </a:lnTo>
                  <a:lnTo>
                    <a:pt x="571754" y="0"/>
                  </a:lnTo>
                  <a:lnTo>
                    <a:pt x="532765" y="75692"/>
                  </a:lnTo>
                  <a:lnTo>
                    <a:pt x="564489" y="76123"/>
                  </a:lnTo>
                  <a:lnTo>
                    <a:pt x="561200" y="350901"/>
                  </a:lnTo>
                  <a:lnTo>
                    <a:pt x="573900" y="351028"/>
                  </a:lnTo>
                  <a:lnTo>
                    <a:pt x="577189" y="76288"/>
                  </a:lnTo>
                  <a:lnTo>
                    <a:pt x="608965" y="76708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1677161" y="1221486"/>
            <a:ext cx="40925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process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involves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five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steps: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41567" y="295732"/>
            <a:ext cx="4255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5" dirty="0">
                <a:solidFill>
                  <a:srgbClr val="3E3E3E"/>
                </a:solidFill>
              </a:rPr>
              <a:t>Migrate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to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Git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from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-50" dirty="0">
                <a:solidFill>
                  <a:srgbClr val="3E3E3E"/>
                </a:solidFill>
              </a:rPr>
              <a:t>SVN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80945" y="1261617"/>
            <a:ext cx="40925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process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involves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five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steps: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6302" y="2547366"/>
            <a:ext cx="8884920" cy="4464050"/>
          </a:xfrm>
          <a:custGeom>
            <a:avLst/>
            <a:gdLst/>
            <a:ahLst/>
            <a:cxnLst/>
            <a:rect l="l" t="t" r="r" b="b"/>
            <a:pathLst>
              <a:path w="8884919" h="4464050">
                <a:moveTo>
                  <a:pt x="0" y="231139"/>
                </a:moveTo>
                <a:lnTo>
                  <a:pt x="4696" y="184562"/>
                </a:lnTo>
                <a:lnTo>
                  <a:pt x="18166" y="141178"/>
                </a:lnTo>
                <a:lnTo>
                  <a:pt x="39480" y="101916"/>
                </a:lnTo>
                <a:lnTo>
                  <a:pt x="67706" y="67706"/>
                </a:lnTo>
                <a:lnTo>
                  <a:pt x="101916" y="39480"/>
                </a:lnTo>
                <a:lnTo>
                  <a:pt x="141178" y="18166"/>
                </a:lnTo>
                <a:lnTo>
                  <a:pt x="184562" y="4696"/>
                </a:lnTo>
                <a:lnTo>
                  <a:pt x="231139" y="0"/>
                </a:lnTo>
                <a:lnTo>
                  <a:pt x="8653780" y="0"/>
                </a:lnTo>
                <a:lnTo>
                  <a:pt x="8700357" y="4696"/>
                </a:lnTo>
                <a:lnTo>
                  <a:pt x="8743741" y="18166"/>
                </a:lnTo>
                <a:lnTo>
                  <a:pt x="8783003" y="39480"/>
                </a:lnTo>
                <a:lnTo>
                  <a:pt x="8817213" y="67706"/>
                </a:lnTo>
                <a:lnTo>
                  <a:pt x="8845439" y="101916"/>
                </a:lnTo>
                <a:lnTo>
                  <a:pt x="8866753" y="141178"/>
                </a:lnTo>
                <a:lnTo>
                  <a:pt x="8880223" y="184562"/>
                </a:lnTo>
                <a:lnTo>
                  <a:pt x="8884919" y="231139"/>
                </a:lnTo>
                <a:lnTo>
                  <a:pt x="8884919" y="4232656"/>
                </a:lnTo>
                <a:lnTo>
                  <a:pt x="8880223" y="4279233"/>
                </a:lnTo>
                <a:lnTo>
                  <a:pt x="8866753" y="4322617"/>
                </a:lnTo>
                <a:lnTo>
                  <a:pt x="8845439" y="4361879"/>
                </a:lnTo>
                <a:lnTo>
                  <a:pt x="8817213" y="4396089"/>
                </a:lnTo>
                <a:lnTo>
                  <a:pt x="8783003" y="4424315"/>
                </a:lnTo>
                <a:lnTo>
                  <a:pt x="8743741" y="4445629"/>
                </a:lnTo>
                <a:lnTo>
                  <a:pt x="8700357" y="4459099"/>
                </a:lnTo>
                <a:lnTo>
                  <a:pt x="8653780" y="4463795"/>
                </a:lnTo>
                <a:lnTo>
                  <a:pt x="231139" y="4463795"/>
                </a:lnTo>
                <a:lnTo>
                  <a:pt x="184562" y="4459099"/>
                </a:lnTo>
                <a:lnTo>
                  <a:pt x="141178" y="4445629"/>
                </a:lnTo>
                <a:lnTo>
                  <a:pt x="101916" y="4424315"/>
                </a:lnTo>
                <a:lnTo>
                  <a:pt x="67706" y="4396089"/>
                </a:lnTo>
                <a:lnTo>
                  <a:pt x="39480" y="4361879"/>
                </a:lnTo>
                <a:lnTo>
                  <a:pt x="18166" y="4322617"/>
                </a:lnTo>
                <a:lnTo>
                  <a:pt x="4696" y="4279233"/>
                </a:lnTo>
                <a:lnTo>
                  <a:pt x="0" y="4232656"/>
                </a:lnTo>
                <a:lnTo>
                  <a:pt x="0" y="231139"/>
                </a:lnTo>
                <a:close/>
              </a:path>
            </a:pathLst>
          </a:custGeom>
          <a:ln w="28575">
            <a:solidFill>
              <a:srgbClr val="F7C9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99438" y="1971294"/>
            <a:ext cx="3733800" cy="1076325"/>
          </a:xfrm>
          <a:prstGeom prst="rect">
            <a:avLst/>
          </a:prstGeom>
          <a:solidFill>
            <a:srgbClr val="BEBEBE"/>
          </a:solidFill>
          <a:ln w="25400">
            <a:solidFill>
              <a:srgbClr val="FFFFFF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imes New Roman"/>
              <a:cs typeface="Times New Roman"/>
            </a:endParaRPr>
          </a:p>
          <a:p>
            <a:pPr marL="220345">
              <a:lnSpc>
                <a:spcPct val="100000"/>
              </a:lnSpc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Prepare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environment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9438" y="3489197"/>
            <a:ext cx="3733800" cy="946785"/>
          </a:xfrm>
          <a:prstGeom prst="rect">
            <a:avLst/>
          </a:prstGeom>
          <a:solidFill>
            <a:srgbClr val="BEBEBE"/>
          </a:solidFill>
          <a:ln w="25400">
            <a:solidFill>
              <a:srgbClr val="FFFFFF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0"/>
              </a:spcBef>
            </a:pP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Convert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FFFFFF"/>
                </a:solidFill>
                <a:latin typeface="Trebuchet MS"/>
                <a:cs typeface="Trebuchet MS"/>
              </a:rPr>
              <a:t>SVN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local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Git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217417" y="3084829"/>
            <a:ext cx="496570" cy="365760"/>
            <a:chOff x="3217417" y="3084829"/>
            <a:chExt cx="496570" cy="365760"/>
          </a:xfrm>
        </p:grpSpPr>
        <p:sp>
          <p:nvSpPr>
            <p:cNvPr id="9" name="object 9"/>
            <p:cNvSpPr/>
            <p:nvPr/>
          </p:nvSpPr>
          <p:spPr>
            <a:xfrm>
              <a:off x="3230117" y="3097529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353186" y="0"/>
                  </a:moveTo>
                  <a:lnTo>
                    <a:pt x="117729" y="0"/>
                  </a:lnTo>
                  <a:lnTo>
                    <a:pt x="117729" y="169925"/>
                  </a:lnTo>
                  <a:lnTo>
                    <a:pt x="0" y="169925"/>
                  </a:lnTo>
                  <a:lnTo>
                    <a:pt x="235457" y="339852"/>
                  </a:lnTo>
                  <a:lnTo>
                    <a:pt x="470916" y="169925"/>
                  </a:lnTo>
                  <a:lnTo>
                    <a:pt x="353186" y="169925"/>
                  </a:lnTo>
                  <a:lnTo>
                    <a:pt x="35318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30117" y="3097529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0" y="169925"/>
                  </a:moveTo>
                  <a:lnTo>
                    <a:pt x="117729" y="169925"/>
                  </a:lnTo>
                  <a:lnTo>
                    <a:pt x="117729" y="0"/>
                  </a:lnTo>
                  <a:lnTo>
                    <a:pt x="353186" y="0"/>
                  </a:lnTo>
                  <a:lnTo>
                    <a:pt x="353186" y="169925"/>
                  </a:lnTo>
                  <a:lnTo>
                    <a:pt x="470916" y="169925"/>
                  </a:lnTo>
                  <a:lnTo>
                    <a:pt x="235457" y="339852"/>
                  </a:lnTo>
                  <a:lnTo>
                    <a:pt x="0" y="169925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99438" y="4877561"/>
            <a:ext cx="3733800" cy="946785"/>
          </a:xfrm>
          <a:prstGeom prst="rect">
            <a:avLst/>
          </a:prstGeom>
          <a:solidFill>
            <a:srgbClr val="BEBEBE"/>
          </a:solidFill>
          <a:ln w="25400">
            <a:solidFill>
              <a:srgbClr val="FFFFFF"/>
            </a:solidFill>
          </a:ln>
        </p:spPr>
        <p:txBody>
          <a:bodyPr vert="horz" wrap="square" lIns="0" tIns="1225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5"/>
              </a:spcBef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Synchronize</a:t>
            </a:r>
            <a:r>
              <a:rPr sz="22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local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217417" y="4474717"/>
            <a:ext cx="496570" cy="365760"/>
            <a:chOff x="3217417" y="4474717"/>
            <a:chExt cx="496570" cy="365760"/>
          </a:xfrm>
        </p:grpSpPr>
        <p:sp>
          <p:nvSpPr>
            <p:cNvPr id="13" name="object 13"/>
            <p:cNvSpPr/>
            <p:nvPr/>
          </p:nvSpPr>
          <p:spPr>
            <a:xfrm>
              <a:off x="3230117" y="4487417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353186" y="0"/>
                  </a:moveTo>
                  <a:lnTo>
                    <a:pt x="117729" y="0"/>
                  </a:lnTo>
                  <a:lnTo>
                    <a:pt x="117729" y="169926"/>
                  </a:lnTo>
                  <a:lnTo>
                    <a:pt x="0" y="169926"/>
                  </a:lnTo>
                  <a:lnTo>
                    <a:pt x="235457" y="339852"/>
                  </a:lnTo>
                  <a:lnTo>
                    <a:pt x="470916" y="169926"/>
                  </a:lnTo>
                  <a:lnTo>
                    <a:pt x="353186" y="169926"/>
                  </a:lnTo>
                  <a:lnTo>
                    <a:pt x="353186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30117" y="4487417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0" y="169926"/>
                  </a:moveTo>
                  <a:lnTo>
                    <a:pt x="117729" y="169926"/>
                  </a:lnTo>
                  <a:lnTo>
                    <a:pt x="117729" y="0"/>
                  </a:lnTo>
                  <a:lnTo>
                    <a:pt x="353186" y="0"/>
                  </a:lnTo>
                  <a:lnTo>
                    <a:pt x="353186" y="169926"/>
                  </a:lnTo>
                  <a:lnTo>
                    <a:pt x="470916" y="169926"/>
                  </a:lnTo>
                  <a:lnTo>
                    <a:pt x="235457" y="339852"/>
                  </a:lnTo>
                  <a:lnTo>
                    <a:pt x="0" y="169926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99438" y="6265926"/>
            <a:ext cx="3733800" cy="948055"/>
          </a:xfrm>
          <a:prstGeom prst="rect">
            <a:avLst/>
          </a:prstGeom>
          <a:solidFill>
            <a:srgbClr val="BEBEBE"/>
          </a:solidFill>
          <a:ln w="25400">
            <a:solidFill>
              <a:srgbClr val="FFFFFF"/>
            </a:solidFill>
          </a:ln>
        </p:spPr>
        <p:txBody>
          <a:bodyPr vert="horz" wrap="square" lIns="0" tIns="292100" rIns="0" bIns="0" rtlCol="0">
            <a:spAutoFit/>
          </a:bodyPr>
          <a:lstStyle/>
          <a:p>
            <a:pPr marL="310515">
              <a:lnSpc>
                <a:spcPct val="100000"/>
              </a:lnSpc>
              <a:spcBef>
                <a:spcPts val="2300"/>
              </a:spcBef>
            </a:pP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Share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Git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217417" y="5863082"/>
            <a:ext cx="496570" cy="365760"/>
            <a:chOff x="3217417" y="5863082"/>
            <a:chExt cx="496570" cy="365760"/>
          </a:xfrm>
        </p:grpSpPr>
        <p:sp>
          <p:nvSpPr>
            <p:cNvPr id="17" name="object 17"/>
            <p:cNvSpPr/>
            <p:nvPr/>
          </p:nvSpPr>
          <p:spPr>
            <a:xfrm>
              <a:off x="3230117" y="5875782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353186" y="0"/>
                  </a:moveTo>
                  <a:lnTo>
                    <a:pt x="117729" y="0"/>
                  </a:lnTo>
                  <a:lnTo>
                    <a:pt x="117729" y="169925"/>
                  </a:lnTo>
                  <a:lnTo>
                    <a:pt x="0" y="169925"/>
                  </a:lnTo>
                  <a:lnTo>
                    <a:pt x="235457" y="339851"/>
                  </a:lnTo>
                  <a:lnTo>
                    <a:pt x="470916" y="169925"/>
                  </a:lnTo>
                  <a:lnTo>
                    <a:pt x="353186" y="169925"/>
                  </a:lnTo>
                  <a:lnTo>
                    <a:pt x="353186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30117" y="5875782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0" y="169925"/>
                  </a:moveTo>
                  <a:lnTo>
                    <a:pt x="117729" y="169925"/>
                  </a:lnTo>
                  <a:lnTo>
                    <a:pt x="117729" y="0"/>
                  </a:lnTo>
                  <a:lnTo>
                    <a:pt x="353186" y="0"/>
                  </a:lnTo>
                  <a:lnTo>
                    <a:pt x="353186" y="169925"/>
                  </a:lnTo>
                  <a:lnTo>
                    <a:pt x="470916" y="169925"/>
                  </a:lnTo>
                  <a:lnTo>
                    <a:pt x="235457" y="339851"/>
                  </a:lnTo>
                  <a:lnTo>
                    <a:pt x="0" y="169925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04010" y="7607045"/>
            <a:ext cx="3729354" cy="946785"/>
          </a:xfrm>
          <a:prstGeom prst="rect">
            <a:avLst/>
          </a:prstGeom>
          <a:solidFill>
            <a:srgbClr val="0075C4"/>
          </a:solidFill>
          <a:ln w="25400">
            <a:solidFill>
              <a:srgbClr val="FFFFFF"/>
            </a:solidFill>
          </a:ln>
        </p:spPr>
        <p:txBody>
          <a:bodyPr vert="horz" wrap="square" lIns="0" tIns="291465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2295"/>
              </a:spcBef>
            </a:pP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Migrate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development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176270" y="7202678"/>
            <a:ext cx="505459" cy="365760"/>
            <a:chOff x="3176270" y="7202678"/>
            <a:chExt cx="505459" cy="365760"/>
          </a:xfrm>
        </p:grpSpPr>
        <p:sp>
          <p:nvSpPr>
            <p:cNvPr id="21" name="object 21"/>
            <p:cNvSpPr/>
            <p:nvPr/>
          </p:nvSpPr>
          <p:spPr>
            <a:xfrm>
              <a:off x="3188970" y="7215378"/>
              <a:ext cx="480059" cy="340360"/>
            </a:xfrm>
            <a:custGeom>
              <a:avLst/>
              <a:gdLst/>
              <a:ahLst/>
              <a:cxnLst/>
              <a:rect l="l" t="t" r="r" b="b"/>
              <a:pathLst>
                <a:path w="480060" h="340359">
                  <a:moveTo>
                    <a:pt x="360044" y="0"/>
                  </a:moveTo>
                  <a:lnTo>
                    <a:pt x="120015" y="0"/>
                  </a:lnTo>
                  <a:lnTo>
                    <a:pt x="120015" y="169926"/>
                  </a:lnTo>
                  <a:lnTo>
                    <a:pt x="0" y="169926"/>
                  </a:lnTo>
                  <a:lnTo>
                    <a:pt x="240030" y="339852"/>
                  </a:lnTo>
                  <a:lnTo>
                    <a:pt x="480059" y="169926"/>
                  </a:lnTo>
                  <a:lnTo>
                    <a:pt x="360044" y="169926"/>
                  </a:lnTo>
                  <a:lnTo>
                    <a:pt x="360044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88970" y="7215378"/>
              <a:ext cx="480059" cy="340360"/>
            </a:xfrm>
            <a:custGeom>
              <a:avLst/>
              <a:gdLst/>
              <a:ahLst/>
              <a:cxnLst/>
              <a:rect l="l" t="t" r="r" b="b"/>
              <a:pathLst>
                <a:path w="480060" h="340359">
                  <a:moveTo>
                    <a:pt x="0" y="169926"/>
                  </a:moveTo>
                  <a:lnTo>
                    <a:pt x="120015" y="169926"/>
                  </a:lnTo>
                  <a:lnTo>
                    <a:pt x="120015" y="0"/>
                  </a:lnTo>
                  <a:lnTo>
                    <a:pt x="360044" y="0"/>
                  </a:lnTo>
                  <a:lnTo>
                    <a:pt x="360044" y="169926"/>
                  </a:lnTo>
                  <a:lnTo>
                    <a:pt x="480059" y="169926"/>
                  </a:lnTo>
                  <a:lnTo>
                    <a:pt x="240030" y="339852"/>
                  </a:lnTo>
                  <a:lnTo>
                    <a:pt x="0" y="169926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079106" y="3691890"/>
            <a:ext cx="157353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latin typeface="Trebuchet MS"/>
                <a:cs typeface="Trebuchet MS"/>
              </a:rPr>
              <a:t>Central</a:t>
            </a:r>
            <a:r>
              <a:rPr sz="2200" spc="-135" dirty="0">
                <a:latin typeface="Trebuchet MS"/>
                <a:cs typeface="Trebuchet MS"/>
              </a:rPr>
              <a:t> </a:t>
            </a:r>
            <a:r>
              <a:rPr sz="2200" spc="135" dirty="0">
                <a:latin typeface="Trebuchet MS"/>
                <a:cs typeface="Trebuchet MS"/>
              </a:rPr>
              <a:t>SVN </a:t>
            </a:r>
            <a:r>
              <a:rPr sz="2200" spc="-645" dirty="0">
                <a:latin typeface="Trebuchet MS"/>
                <a:cs typeface="Trebuchet MS"/>
              </a:rPr>
              <a:t> </a:t>
            </a:r>
            <a:r>
              <a:rPr sz="2200" spc="50" dirty="0">
                <a:latin typeface="Trebuchet MS"/>
                <a:cs typeface="Trebuchet MS"/>
              </a:rPr>
              <a:t>repository </a:t>
            </a:r>
            <a:r>
              <a:rPr sz="2200" spc="55" dirty="0">
                <a:latin typeface="Trebuchet MS"/>
                <a:cs typeface="Trebuchet MS"/>
              </a:rPr>
              <a:t> </a:t>
            </a:r>
            <a:r>
              <a:rPr sz="2200" spc="-25" dirty="0">
                <a:latin typeface="Trebuchet MS"/>
                <a:cs typeface="Trebuchet MS"/>
              </a:rPr>
              <a:t>(retired)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08164" y="3002279"/>
            <a:ext cx="568451" cy="644651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9262364" y="4820158"/>
            <a:ext cx="13620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latin typeface="Trebuchet MS"/>
                <a:cs typeface="Trebuchet MS"/>
              </a:rPr>
              <a:t>Local</a:t>
            </a:r>
            <a:r>
              <a:rPr sz="2200" spc="-125" dirty="0">
                <a:latin typeface="Trebuchet MS"/>
                <a:cs typeface="Trebuchet MS"/>
              </a:rPr>
              <a:t> </a:t>
            </a:r>
            <a:r>
              <a:rPr sz="2200" spc="-25" dirty="0">
                <a:latin typeface="Trebuchet MS"/>
                <a:cs typeface="Trebuchet MS"/>
              </a:rPr>
              <a:t>Git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200" spc="50" dirty="0"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889813" y="4747259"/>
            <a:ext cx="6633209" cy="1697989"/>
            <a:chOff x="6889813" y="4747259"/>
            <a:chExt cx="6633209" cy="1697989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4227" y="5536691"/>
              <a:ext cx="909827" cy="90830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126224" y="5821679"/>
              <a:ext cx="338455" cy="292735"/>
            </a:xfrm>
            <a:custGeom>
              <a:avLst/>
              <a:gdLst/>
              <a:ahLst/>
              <a:cxnLst/>
              <a:rect l="l" t="t" r="r" b="b"/>
              <a:pathLst>
                <a:path w="338454" h="292735">
                  <a:moveTo>
                    <a:pt x="308101" y="0"/>
                  </a:moveTo>
                  <a:lnTo>
                    <a:pt x="30606" y="0"/>
                  </a:lnTo>
                  <a:lnTo>
                    <a:pt x="30606" y="3683"/>
                  </a:lnTo>
                  <a:lnTo>
                    <a:pt x="30987" y="8762"/>
                  </a:lnTo>
                  <a:lnTo>
                    <a:pt x="30987" y="14605"/>
                  </a:lnTo>
                  <a:lnTo>
                    <a:pt x="27685" y="53340"/>
                  </a:lnTo>
                  <a:lnTo>
                    <a:pt x="12065" y="92710"/>
                  </a:lnTo>
                  <a:lnTo>
                    <a:pt x="0" y="103759"/>
                  </a:lnTo>
                  <a:lnTo>
                    <a:pt x="169672" y="292608"/>
                  </a:lnTo>
                  <a:lnTo>
                    <a:pt x="338327" y="103759"/>
                  </a:lnTo>
                  <a:lnTo>
                    <a:pt x="332104" y="98679"/>
                  </a:lnTo>
                  <a:lnTo>
                    <a:pt x="326771" y="92710"/>
                  </a:lnTo>
                  <a:lnTo>
                    <a:pt x="311023" y="53340"/>
                  </a:lnTo>
                  <a:lnTo>
                    <a:pt x="308101" y="21336"/>
                  </a:lnTo>
                  <a:lnTo>
                    <a:pt x="308101" y="0"/>
                  </a:lnTo>
                  <a:close/>
                </a:path>
              </a:pathLst>
            </a:custGeom>
            <a:solidFill>
              <a:srgbClr val="FFD6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26224" y="5821679"/>
              <a:ext cx="338455" cy="292735"/>
            </a:xfrm>
            <a:custGeom>
              <a:avLst/>
              <a:gdLst/>
              <a:ahLst/>
              <a:cxnLst/>
              <a:rect l="l" t="t" r="r" b="b"/>
              <a:pathLst>
                <a:path w="338454" h="292735">
                  <a:moveTo>
                    <a:pt x="30606" y="0"/>
                  </a:moveTo>
                  <a:lnTo>
                    <a:pt x="308101" y="0"/>
                  </a:lnTo>
                  <a:lnTo>
                    <a:pt x="308101" y="3683"/>
                  </a:lnTo>
                  <a:lnTo>
                    <a:pt x="308101" y="8762"/>
                  </a:lnTo>
                  <a:lnTo>
                    <a:pt x="308101" y="14605"/>
                  </a:lnTo>
                  <a:lnTo>
                    <a:pt x="308101" y="21336"/>
                  </a:lnTo>
                  <a:lnTo>
                    <a:pt x="308482" y="28829"/>
                  </a:lnTo>
                  <a:lnTo>
                    <a:pt x="315214" y="70358"/>
                  </a:lnTo>
                  <a:lnTo>
                    <a:pt x="338327" y="103759"/>
                  </a:lnTo>
                  <a:lnTo>
                    <a:pt x="169672" y="292608"/>
                  </a:lnTo>
                  <a:lnTo>
                    <a:pt x="0" y="103759"/>
                  </a:lnTo>
                  <a:lnTo>
                    <a:pt x="6350" y="98679"/>
                  </a:lnTo>
                  <a:lnTo>
                    <a:pt x="12065" y="92710"/>
                  </a:lnTo>
                  <a:lnTo>
                    <a:pt x="27685" y="53340"/>
                  </a:lnTo>
                  <a:lnTo>
                    <a:pt x="30606" y="21336"/>
                  </a:lnTo>
                  <a:lnTo>
                    <a:pt x="30987" y="14605"/>
                  </a:lnTo>
                  <a:lnTo>
                    <a:pt x="30987" y="8762"/>
                  </a:lnTo>
                  <a:lnTo>
                    <a:pt x="30606" y="3683"/>
                  </a:lnTo>
                  <a:lnTo>
                    <a:pt x="30606" y="0"/>
                  </a:lnTo>
                  <a:close/>
                </a:path>
              </a:pathLst>
            </a:custGeom>
            <a:ln w="9525">
              <a:solidFill>
                <a:srgbClr val="FFD6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156704" y="5821679"/>
              <a:ext cx="307975" cy="169545"/>
            </a:xfrm>
            <a:custGeom>
              <a:avLst/>
              <a:gdLst/>
              <a:ahLst/>
              <a:cxnLst/>
              <a:rect l="l" t="t" r="r" b="b"/>
              <a:pathLst>
                <a:path w="307975" h="169545">
                  <a:moveTo>
                    <a:pt x="277622" y="0"/>
                  </a:moveTo>
                  <a:lnTo>
                    <a:pt x="0" y="0"/>
                  </a:lnTo>
                  <a:lnTo>
                    <a:pt x="4064" y="8890"/>
                  </a:lnTo>
                  <a:lnTo>
                    <a:pt x="33654" y="48514"/>
                  </a:lnTo>
                  <a:lnTo>
                    <a:pt x="68199" y="80264"/>
                  </a:lnTo>
                  <a:lnTo>
                    <a:pt x="109981" y="110363"/>
                  </a:lnTo>
                  <a:lnTo>
                    <a:pt x="124587" y="120015"/>
                  </a:lnTo>
                  <a:lnTo>
                    <a:pt x="171196" y="144907"/>
                  </a:lnTo>
                  <a:lnTo>
                    <a:pt x="217297" y="162560"/>
                  </a:lnTo>
                  <a:lnTo>
                    <a:pt x="246634" y="169164"/>
                  </a:lnTo>
                  <a:lnTo>
                    <a:pt x="307848" y="103632"/>
                  </a:lnTo>
                  <a:lnTo>
                    <a:pt x="301625" y="98552"/>
                  </a:lnTo>
                  <a:lnTo>
                    <a:pt x="296291" y="92456"/>
                  </a:lnTo>
                  <a:lnTo>
                    <a:pt x="280543" y="53340"/>
                  </a:lnTo>
                  <a:lnTo>
                    <a:pt x="277622" y="21336"/>
                  </a:lnTo>
                  <a:lnTo>
                    <a:pt x="277622" y="0"/>
                  </a:lnTo>
                  <a:close/>
                </a:path>
              </a:pathLst>
            </a:custGeom>
            <a:solidFill>
              <a:srgbClr val="FCC7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56704" y="5821679"/>
              <a:ext cx="307975" cy="169545"/>
            </a:xfrm>
            <a:custGeom>
              <a:avLst/>
              <a:gdLst/>
              <a:ahLst/>
              <a:cxnLst/>
              <a:rect l="l" t="t" r="r" b="b"/>
              <a:pathLst>
                <a:path w="307975" h="169545">
                  <a:moveTo>
                    <a:pt x="0" y="0"/>
                  </a:moveTo>
                  <a:lnTo>
                    <a:pt x="277622" y="0"/>
                  </a:lnTo>
                  <a:lnTo>
                    <a:pt x="277622" y="3683"/>
                  </a:lnTo>
                  <a:lnTo>
                    <a:pt x="277622" y="8762"/>
                  </a:lnTo>
                  <a:lnTo>
                    <a:pt x="277622" y="14605"/>
                  </a:lnTo>
                  <a:lnTo>
                    <a:pt x="277622" y="21336"/>
                  </a:lnTo>
                  <a:lnTo>
                    <a:pt x="278002" y="28829"/>
                  </a:lnTo>
                  <a:lnTo>
                    <a:pt x="284734" y="70231"/>
                  </a:lnTo>
                  <a:lnTo>
                    <a:pt x="307848" y="103632"/>
                  </a:lnTo>
                  <a:lnTo>
                    <a:pt x="246634" y="169164"/>
                  </a:lnTo>
                  <a:lnTo>
                    <a:pt x="201929" y="157607"/>
                  </a:lnTo>
                  <a:lnTo>
                    <a:pt x="155575" y="137033"/>
                  </a:lnTo>
                  <a:lnTo>
                    <a:pt x="109981" y="110363"/>
                  </a:lnTo>
                  <a:lnTo>
                    <a:pt x="95123" y="100965"/>
                  </a:lnTo>
                  <a:lnTo>
                    <a:pt x="55879" y="69723"/>
                  </a:lnTo>
                  <a:lnTo>
                    <a:pt x="24384" y="38354"/>
                  </a:lnTo>
                  <a:lnTo>
                    <a:pt x="4064" y="889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CC7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78980" y="5451347"/>
              <a:ext cx="431800" cy="447040"/>
            </a:xfrm>
            <a:custGeom>
              <a:avLst/>
              <a:gdLst/>
              <a:ahLst/>
              <a:cxnLst/>
              <a:rect l="l" t="t" r="r" b="b"/>
              <a:pathLst>
                <a:path w="431800" h="447039">
                  <a:moveTo>
                    <a:pt x="215773" y="0"/>
                  </a:moveTo>
                  <a:lnTo>
                    <a:pt x="166243" y="3048"/>
                  </a:lnTo>
                  <a:lnTo>
                    <a:pt x="120650" y="12064"/>
                  </a:lnTo>
                  <a:lnTo>
                    <a:pt x="80899" y="27939"/>
                  </a:lnTo>
                  <a:lnTo>
                    <a:pt x="47244" y="50926"/>
                  </a:lnTo>
                  <a:lnTo>
                    <a:pt x="21844" y="82168"/>
                  </a:lnTo>
                  <a:lnTo>
                    <a:pt x="5715" y="121412"/>
                  </a:lnTo>
                  <a:lnTo>
                    <a:pt x="0" y="169544"/>
                  </a:lnTo>
                  <a:lnTo>
                    <a:pt x="126" y="185165"/>
                  </a:lnTo>
                  <a:lnTo>
                    <a:pt x="5842" y="232790"/>
                  </a:lnTo>
                  <a:lnTo>
                    <a:pt x="18288" y="280542"/>
                  </a:lnTo>
                  <a:lnTo>
                    <a:pt x="37211" y="326009"/>
                  </a:lnTo>
                  <a:lnTo>
                    <a:pt x="62738" y="367538"/>
                  </a:lnTo>
                  <a:lnTo>
                    <a:pt x="95503" y="402209"/>
                  </a:lnTo>
                  <a:lnTo>
                    <a:pt x="134747" y="428243"/>
                  </a:lnTo>
                  <a:lnTo>
                    <a:pt x="181101" y="443483"/>
                  </a:lnTo>
                  <a:lnTo>
                    <a:pt x="215773" y="446531"/>
                  </a:lnTo>
                  <a:lnTo>
                    <a:pt x="233425" y="445643"/>
                  </a:lnTo>
                  <a:lnTo>
                    <a:pt x="281940" y="434466"/>
                  </a:lnTo>
                  <a:lnTo>
                    <a:pt x="323596" y="411606"/>
                  </a:lnTo>
                  <a:lnTo>
                    <a:pt x="358394" y="379729"/>
                  </a:lnTo>
                  <a:lnTo>
                    <a:pt x="386206" y="340487"/>
                  </a:lnTo>
                  <a:lnTo>
                    <a:pt x="407543" y="296163"/>
                  </a:lnTo>
                  <a:lnTo>
                    <a:pt x="421894" y="248792"/>
                  </a:lnTo>
                  <a:lnTo>
                    <a:pt x="429768" y="200660"/>
                  </a:lnTo>
                  <a:lnTo>
                    <a:pt x="431292" y="169544"/>
                  </a:lnTo>
                  <a:lnTo>
                    <a:pt x="430784" y="152400"/>
                  </a:lnTo>
                  <a:lnTo>
                    <a:pt x="421386" y="107187"/>
                  </a:lnTo>
                  <a:lnTo>
                    <a:pt x="401827" y="70612"/>
                  </a:lnTo>
                  <a:lnTo>
                    <a:pt x="373634" y="42544"/>
                  </a:lnTo>
                  <a:lnTo>
                    <a:pt x="337693" y="21843"/>
                  </a:lnTo>
                  <a:lnTo>
                    <a:pt x="295783" y="8381"/>
                  </a:lnTo>
                  <a:lnTo>
                    <a:pt x="232537" y="380"/>
                  </a:lnTo>
                  <a:lnTo>
                    <a:pt x="215773" y="0"/>
                  </a:lnTo>
                  <a:close/>
                </a:path>
              </a:pathLst>
            </a:custGeom>
            <a:solidFill>
              <a:srgbClr val="FFE0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078980" y="5451347"/>
              <a:ext cx="431800" cy="447040"/>
            </a:xfrm>
            <a:custGeom>
              <a:avLst/>
              <a:gdLst/>
              <a:ahLst/>
              <a:cxnLst/>
              <a:rect l="l" t="t" r="r" b="b"/>
              <a:pathLst>
                <a:path w="431800" h="447039">
                  <a:moveTo>
                    <a:pt x="215773" y="0"/>
                  </a:moveTo>
                  <a:lnTo>
                    <a:pt x="265302" y="3048"/>
                  </a:lnTo>
                  <a:lnTo>
                    <a:pt x="310515" y="12064"/>
                  </a:lnTo>
                  <a:lnTo>
                    <a:pt x="350520" y="27939"/>
                  </a:lnTo>
                  <a:lnTo>
                    <a:pt x="383921" y="50926"/>
                  </a:lnTo>
                  <a:lnTo>
                    <a:pt x="409321" y="82168"/>
                  </a:lnTo>
                  <a:lnTo>
                    <a:pt x="425576" y="121412"/>
                  </a:lnTo>
                  <a:lnTo>
                    <a:pt x="431292" y="169544"/>
                  </a:lnTo>
                  <a:lnTo>
                    <a:pt x="430911" y="185165"/>
                  </a:lnTo>
                  <a:lnTo>
                    <a:pt x="425196" y="232790"/>
                  </a:lnTo>
                  <a:lnTo>
                    <a:pt x="413385" y="280542"/>
                  </a:lnTo>
                  <a:lnTo>
                    <a:pt x="394080" y="326009"/>
                  </a:lnTo>
                  <a:lnTo>
                    <a:pt x="368300" y="367538"/>
                  </a:lnTo>
                  <a:lnTo>
                    <a:pt x="335915" y="402209"/>
                  </a:lnTo>
                  <a:lnTo>
                    <a:pt x="296418" y="428243"/>
                  </a:lnTo>
                  <a:lnTo>
                    <a:pt x="250190" y="443483"/>
                  </a:lnTo>
                  <a:lnTo>
                    <a:pt x="215773" y="446531"/>
                  </a:lnTo>
                  <a:lnTo>
                    <a:pt x="198120" y="445643"/>
                  </a:lnTo>
                  <a:lnTo>
                    <a:pt x="149605" y="434466"/>
                  </a:lnTo>
                  <a:lnTo>
                    <a:pt x="107823" y="411606"/>
                  </a:lnTo>
                  <a:lnTo>
                    <a:pt x="73025" y="379729"/>
                  </a:lnTo>
                  <a:lnTo>
                    <a:pt x="44830" y="340487"/>
                  </a:lnTo>
                  <a:lnTo>
                    <a:pt x="24002" y="296163"/>
                  </a:lnTo>
                  <a:lnTo>
                    <a:pt x="9144" y="248792"/>
                  </a:lnTo>
                  <a:lnTo>
                    <a:pt x="1524" y="200660"/>
                  </a:lnTo>
                  <a:lnTo>
                    <a:pt x="0" y="169544"/>
                  </a:lnTo>
                  <a:lnTo>
                    <a:pt x="508" y="152400"/>
                  </a:lnTo>
                  <a:lnTo>
                    <a:pt x="10033" y="107187"/>
                  </a:lnTo>
                  <a:lnTo>
                    <a:pt x="29337" y="70612"/>
                  </a:lnTo>
                  <a:lnTo>
                    <a:pt x="57785" y="42544"/>
                  </a:lnTo>
                  <a:lnTo>
                    <a:pt x="93345" y="21843"/>
                  </a:lnTo>
                  <a:lnTo>
                    <a:pt x="135509" y="8381"/>
                  </a:lnTo>
                  <a:lnTo>
                    <a:pt x="182118" y="1650"/>
                  </a:lnTo>
                  <a:lnTo>
                    <a:pt x="215773" y="0"/>
                  </a:lnTo>
                  <a:close/>
                </a:path>
              </a:pathLst>
            </a:custGeom>
            <a:ln w="9525">
              <a:solidFill>
                <a:srgbClr val="FFE0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894576" y="5911595"/>
              <a:ext cx="800100" cy="387350"/>
            </a:xfrm>
            <a:custGeom>
              <a:avLst/>
              <a:gdLst/>
              <a:ahLst/>
              <a:cxnLst/>
              <a:rect l="l" t="t" r="r" b="b"/>
              <a:pathLst>
                <a:path w="800100" h="387350">
                  <a:moveTo>
                    <a:pt x="586740" y="0"/>
                  </a:moveTo>
                  <a:lnTo>
                    <a:pt x="533780" y="38607"/>
                  </a:lnTo>
                  <a:lnTo>
                    <a:pt x="489203" y="65912"/>
                  </a:lnTo>
                  <a:lnTo>
                    <a:pt x="443992" y="86105"/>
                  </a:lnTo>
                  <a:lnTo>
                    <a:pt x="400303" y="93979"/>
                  </a:lnTo>
                  <a:lnTo>
                    <a:pt x="385825" y="92963"/>
                  </a:lnTo>
                  <a:lnTo>
                    <a:pt x="341249" y="80390"/>
                  </a:lnTo>
                  <a:lnTo>
                    <a:pt x="281177" y="48386"/>
                  </a:lnTo>
                  <a:lnTo>
                    <a:pt x="238887" y="19176"/>
                  </a:lnTo>
                  <a:lnTo>
                    <a:pt x="226059" y="9143"/>
                  </a:lnTo>
                  <a:lnTo>
                    <a:pt x="213741" y="0"/>
                  </a:lnTo>
                  <a:lnTo>
                    <a:pt x="117348" y="30987"/>
                  </a:lnTo>
                  <a:lnTo>
                    <a:pt x="75183" y="52704"/>
                  </a:lnTo>
                  <a:lnTo>
                    <a:pt x="39497" y="86994"/>
                  </a:lnTo>
                  <a:lnTo>
                    <a:pt x="13843" y="129666"/>
                  </a:lnTo>
                  <a:lnTo>
                    <a:pt x="889" y="176148"/>
                  </a:lnTo>
                  <a:lnTo>
                    <a:pt x="0" y="191896"/>
                  </a:lnTo>
                  <a:lnTo>
                    <a:pt x="0" y="340740"/>
                  </a:lnTo>
                  <a:lnTo>
                    <a:pt x="20447" y="379221"/>
                  </a:lnTo>
                  <a:lnTo>
                    <a:pt x="46481" y="387095"/>
                  </a:lnTo>
                  <a:lnTo>
                    <a:pt x="753999" y="387095"/>
                  </a:lnTo>
                  <a:lnTo>
                    <a:pt x="792479" y="366648"/>
                  </a:lnTo>
                  <a:lnTo>
                    <a:pt x="800100" y="340740"/>
                  </a:lnTo>
                  <a:lnTo>
                    <a:pt x="800100" y="191896"/>
                  </a:lnTo>
                  <a:lnTo>
                    <a:pt x="792479" y="145033"/>
                  </a:lnTo>
                  <a:lnTo>
                    <a:pt x="770508" y="100583"/>
                  </a:lnTo>
                  <a:lnTo>
                    <a:pt x="737997" y="62991"/>
                  </a:lnTo>
                  <a:lnTo>
                    <a:pt x="697356" y="36575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A1CD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894576" y="5911595"/>
              <a:ext cx="800100" cy="387350"/>
            </a:xfrm>
            <a:custGeom>
              <a:avLst/>
              <a:gdLst/>
              <a:ahLst/>
              <a:cxnLst/>
              <a:rect l="l" t="t" r="r" b="b"/>
              <a:pathLst>
                <a:path w="800100" h="387350">
                  <a:moveTo>
                    <a:pt x="213741" y="0"/>
                  </a:moveTo>
                  <a:lnTo>
                    <a:pt x="226059" y="9143"/>
                  </a:lnTo>
                  <a:lnTo>
                    <a:pt x="238887" y="19176"/>
                  </a:lnTo>
                  <a:lnTo>
                    <a:pt x="252602" y="28701"/>
                  </a:lnTo>
                  <a:lnTo>
                    <a:pt x="296164" y="57276"/>
                  </a:lnTo>
                  <a:lnTo>
                    <a:pt x="341249" y="80390"/>
                  </a:lnTo>
                  <a:lnTo>
                    <a:pt x="385825" y="92963"/>
                  </a:lnTo>
                  <a:lnTo>
                    <a:pt x="400303" y="93979"/>
                  </a:lnTo>
                  <a:lnTo>
                    <a:pt x="414400" y="92963"/>
                  </a:lnTo>
                  <a:lnTo>
                    <a:pt x="458850" y="80390"/>
                  </a:lnTo>
                  <a:lnTo>
                    <a:pt x="504317" y="57276"/>
                  </a:lnTo>
                  <a:lnTo>
                    <a:pt x="547877" y="28701"/>
                  </a:lnTo>
                  <a:lnTo>
                    <a:pt x="574548" y="9143"/>
                  </a:lnTo>
                  <a:lnTo>
                    <a:pt x="586740" y="0"/>
                  </a:lnTo>
                  <a:lnTo>
                    <a:pt x="682751" y="30987"/>
                  </a:lnTo>
                  <a:lnTo>
                    <a:pt x="725297" y="52704"/>
                  </a:lnTo>
                  <a:lnTo>
                    <a:pt x="760602" y="86994"/>
                  </a:lnTo>
                  <a:lnTo>
                    <a:pt x="786383" y="129666"/>
                  </a:lnTo>
                  <a:lnTo>
                    <a:pt x="799210" y="176148"/>
                  </a:lnTo>
                  <a:lnTo>
                    <a:pt x="800100" y="191896"/>
                  </a:lnTo>
                  <a:lnTo>
                    <a:pt x="800100" y="340740"/>
                  </a:lnTo>
                  <a:lnTo>
                    <a:pt x="779779" y="379221"/>
                  </a:lnTo>
                  <a:lnTo>
                    <a:pt x="753999" y="387095"/>
                  </a:lnTo>
                  <a:lnTo>
                    <a:pt x="46481" y="387095"/>
                  </a:lnTo>
                  <a:lnTo>
                    <a:pt x="8254" y="366648"/>
                  </a:lnTo>
                  <a:lnTo>
                    <a:pt x="0" y="340740"/>
                  </a:lnTo>
                  <a:lnTo>
                    <a:pt x="0" y="191896"/>
                  </a:lnTo>
                  <a:lnTo>
                    <a:pt x="8254" y="145033"/>
                  </a:lnTo>
                  <a:lnTo>
                    <a:pt x="29972" y="100583"/>
                  </a:lnTo>
                  <a:lnTo>
                    <a:pt x="62356" y="62991"/>
                  </a:lnTo>
                  <a:lnTo>
                    <a:pt x="102743" y="36575"/>
                  </a:lnTo>
                  <a:lnTo>
                    <a:pt x="213741" y="0"/>
                  </a:lnTo>
                  <a:close/>
                </a:path>
              </a:pathLst>
            </a:custGeom>
            <a:ln w="9525">
              <a:solidFill>
                <a:srgbClr val="A1CD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065264" y="5358383"/>
              <a:ext cx="139065" cy="262255"/>
            </a:xfrm>
            <a:custGeom>
              <a:avLst/>
              <a:gdLst/>
              <a:ahLst/>
              <a:cxnLst/>
              <a:rect l="l" t="t" r="r" b="b"/>
              <a:pathLst>
                <a:path w="139065" h="262254">
                  <a:moveTo>
                    <a:pt x="136397" y="0"/>
                  </a:moveTo>
                  <a:lnTo>
                    <a:pt x="106299" y="0"/>
                  </a:lnTo>
                  <a:lnTo>
                    <a:pt x="92582" y="888"/>
                  </a:lnTo>
                  <a:lnTo>
                    <a:pt x="56006" y="12953"/>
                  </a:lnTo>
                  <a:lnTo>
                    <a:pt x="18922" y="46481"/>
                  </a:lnTo>
                  <a:lnTo>
                    <a:pt x="3301" y="81914"/>
                  </a:lnTo>
                  <a:lnTo>
                    <a:pt x="0" y="108585"/>
                  </a:lnTo>
                  <a:lnTo>
                    <a:pt x="0" y="118871"/>
                  </a:lnTo>
                  <a:lnTo>
                    <a:pt x="507" y="129539"/>
                  </a:lnTo>
                  <a:lnTo>
                    <a:pt x="2158" y="153035"/>
                  </a:lnTo>
                  <a:lnTo>
                    <a:pt x="3301" y="164845"/>
                  </a:lnTo>
                  <a:lnTo>
                    <a:pt x="4190" y="176911"/>
                  </a:lnTo>
                  <a:lnTo>
                    <a:pt x="9525" y="221868"/>
                  </a:lnTo>
                  <a:lnTo>
                    <a:pt x="11049" y="231393"/>
                  </a:lnTo>
                  <a:lnTo>
                    <a:pt x="11937" y="240156"/>
                  </a:lnTo>
                  <a:lnTo>
                    <a:pt x="14350" y="258063"/>
                  </a:lnTo>
                  <a:lnTo>
                    <a:pt x="15112" y="261238"/>
                  </a:lnTo>
                  <a:lnTo>
                    <a:pt x="15112" y="262127"/>
                  </a:lnTo>
                  <a:lnTo>
                    <a:pt x="30606" y="223392"/>
                  </a:lnTo>
                  <a:lnTo>
                    <a:pt x="54609" y="189737"/>
                  </a:lnTo>
                  <a:lnTo>
                    <a:pt x="93471" y="159765"/>
                  </a:lnTo>
                  <a:lnTo>
                    <a:pt x="106299" y="154050"/>
                  </a:lnTo>
                  <a:lnTo>
                    <a:pt x="111886" y="150749"/>
                  </a:lnTo>
                  <a:lnTo>
                    <a:pt x="135127" y="99821"/>
                  </a:lnTo>
                  <a:lnTo>
                    <a:pt x="138683" y="60325"/>
                  </a:lnTo>
                  <a:lnTo>
                    <a:pt x="138683" y="41655"/>
                  </a:lnTo>
                  <a:lnTo>
                    <a:pt x="137286" y="6985"/>
                  </a:lnTo>
                  <a:lnTo>
                    <a:pt x="136525" y="3301"/>
                  </a:lnTo>
                  <a:lnTo>
                    <a:pt x="136397" y="0"/>
                  </a:lnTo>
                  <a:close/>
                </a:path>
              </a:pathLst>
            </a:custGeom>
            <a:solidFill>
              <a:srgbClr val="5353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065264" y="5358383"/>
              <a:ext cx="139065" cy="262255"/>
            </a:xfrm>
            <a:custGeom>
              <a:avLst/>
              <a:gdLst/>
              <a:ahLst/>
              <a:cxnLst/>
              <a:rect l="l" t="t" r="r" b="b"/>
              <a:pathLst>
                <a:path w="139065" h="262254">
                  <a:moveTo>
                    <a:pt x="106299" y="0"/>
                  </a:moveTo>
                  <a:lnTo>
                    <a:pt x="136397" y="0"/>
                  </a:lnTo>
                  <a:lnTo>
                    <a:pt x="136525" y="888"/>
                  </a:lnTo>
                  <a:lnTo>
                    <a:pt x="136525" y="3301"/>
                  </a:lnTo>
                  <a:lnTo>
                    <a:pt x="137286" y="6985"/>
                  </a:lnTo>
                  <a:lnTo>
                    <a:pt x="137413" y="12064"/>
                  </a:lnTo>
                  <a:lnTo>
                    <a:pt x="137794" y="18033"/>
                  </a:lnTo>
                  <a:lnTo>
                    <a:pt x="137921" y="25273"/>
                  </a:lnTo>
                  <a:lnTo>
                    <a:pt x="138302" y="33146"/>
                  </a:lnTo>
                  <a:lnTo>
                    <a:pt x="138683" y="41655"/>
                  </a:lnTo>
                  <a:lnTo>
                    <a:pt x="138683" y="51053"/>
                  </a:lnTo>
                  <a:lnTo>
                    <a:pt x="138683" y="60325"/>
                  </a:lnTo>
                  <a:lnTo>
                    <a:pt x="137921" y="70230"/>
                  </a:lnTo>
                  <a:lnTo>
                    <a:pt x="137413" y="80010"/>
                  </a:lnTo>
                  <a:lnTo>
                    <a:pt x="136525" y="89915"/>
                  </a:lnTo>
                  <a:lnTo>
                    <a:pt x="124967" y="133985"/>
                  </a:lnTo>
                  <a:lnTo>
                    <a:pt x="93471" y="159765"/>
                  </a:lnTo>
                  <a:lnTo>
                    <a:pt x="82295" y="166369"/>
                  </a:lnTo>
                  <a:lnTo>
                    <a:pt x="47243" y="198119"/>
                  </a:lnTo>
                  <a:lnTo>
                    <a:pt x="26415" y="231266"/>
                  </a:lnTo>
                  <a:lnTo>
                    <a:pt x="20700" y="244982"/>
                  </a:lnTo>
                  <a:lnTo>
                    <a:pt x="18541" y="250570"/>
                  </a:lnTo>
                  <a:lnTo>
                    <a:pt x="16763" y="255396"/>
                  </a:lnTo>
                  <a:lnTo>
                    <a:pt x="16001" y="259079"/>
                  </a:lnTo>
                  <a:lnTo>
                    <a:pt x="15366" y="261238"/>
                  </a:lnTo>
                  <a:lnTo>
                    <a:pt x="15112" y="262127"/>
                  </a:lnTo>
                  <a:lnTo>
                    <a:pt x="15112" y="261238"/>
                  </a:lnTo>
                  <a:lnTo>
                    <a:pt x="14350" y="258063"/>
                  </a:lnTo>
                  <a:lnTo>
                    <a:pt x="13842" y="253745"/>
                  </a:lnTo>
                  <a:lnTo>
                    <a:pt x="12953" y="247650"/>
                  </a:lnTo>
                  <a:lnTo>
                    <a:pt x="11937" y="240156"/>
                  </a:lnTo>
                  <a:lnTo>
                    <a:pt x="11049" y="231393"/>
                  </a:lnTo>
                  <a:lnTo>
                    <a:pt x="9525" y="221868"/>
                  </a:lnTo>
                  <a:lnTo>
                    <a:pt x="8254" y="211327"/>
                  </a:lnTo>
                  <a:lnTo>
                    <a:pt x="6857" y="200405"/>
                  </a:lnTo>
                  <a:lnTo>
                    <a:pt x="5587" y="188594"/>
                  </a:lnTo>
                  <a:lnTo>
                    <a:pt x="4190" y="176911"/>
                  </a:lnTo>
                  <a:lnTo>
                    <a:pt x="3301" y="164845"/>
                  </a:lnTo>
                  <a:lnTo>
                    <a:pt x="2158" y="153035"/>
                  </a:lnTo>
                  <a:lnTo>
                    <a:pt x="1269" y="140969"/>
                  </a:lnTo>
                  <a:lnTo>
                    <a:pt x="507" y="129539"/>
                  </a:lnTo>
                  <a:lnTo>
                    <a:pt x="0" y="118871"/>
                  </a:lnTo>
                  <a:lnTo>
                    <a:pt x="0" y="108585"/>
                  </a:lnTo>
                  <a:lnTo>
                    <a:pt x="6984" y="69341"/>
                  </a:lnTo>
                  <a:lnTo>
                    <a:pt x="26796" y="36575"/>
                  </a:lnTo>
                  <a:lnTo>
                    <a:pt x="67944" y="7365"/>
                  </a:lnTo>
                  <a:lnTo>
                    <a:pt x="92582" y="888"/>
                  </a:lnTo>
                  <a:lnTo>
                    <a:pt x="106299" y="0"/>
                  </a:lnTo>
                  <a:close/>
                </a:path>
              </a:pathLst>
            </a:custGeom>
            <a:ln w="9525">
              <a:solidFill>
                <a:srgbClr val="5353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71944" y="5312663"/>
              <a:ext cx="355600" cy="307975"/>
            </a:xfrm>
            <a:custGeom>
              <a:avLst/>
              <a:gdLst/>
              <a:ahLst/>
              <a:cxnLst/>
              <a:rect l="l" t="t" r="r" b="b"/>
              <a:pathLst>
                <a:path w="355600" h="307975">
                  <a:moveTo>
                    <a:pt x="116458" y="0"/>
                  </a:moveTo>
                  <a:lnTo>
                    <a:pt x="69341" y="6603"/>
                  </a:lnTo>
                  <a:lnTo>
                    <a:pt x="30606" y="28448"/>
                  </a:lnTo>
                  <a:lnTo>
                    <a:pt x="0" y="200660"/>
                  </a:lnTo>
                  <a:lnTo>
                    <a:pt x="20320" y="211200"/>
                  </a:lnTo>
                  <a:lnTo>
                    <a:pt x="60832" y="227202"/>
                  </a:lnTo>
                  <a:lnTo>
                    <a:pt x="100075" y="237998"/>
                  </a:lnTo>
                  <a:lnTo>
                    <a:pt x="154685" y="245872"/>
                  </a:lnTo>
                  <a:lnTo>
                    <a:pt x="187959" y="247141"/>
                  </a:lnTo>
                  <a:lnTo>
                    <a:pt x="217550" y="245490"/>
                  </a:lnTo>
                  <a:lnTo>
                    <a:pt x="243077" y="242570"/>
                  </a:lnTo>
                  <a:lnTo>
                    <a:pt x="264032" y="238760"/>
                  </a:lnTo>
                  <a:lnTo>
                    <a:pt x="289686" y="232156"/>
                  </a:lnTo>
                  <a:lnTo>
                    <a:pt x="292988" y="230886"/>
                  </a:lnTo>
                  <a:lnTo>
                    <a:pt x="339089" y="307848"/>
                  </a:lnTo>
                  <a:lnTo>
                    <a:pt x="350900" y="247269"/>
                  </a:lnTo>
                  <a:lnTo>
                    <a:pt x="355091" y="178943"/>
                  </a:lnTo>
                  <a:lnTo>
                    <a:pt x="355091" y="161798"/>
                  </a:lnTo>
                  <a:lnTo>
                    <a:pt x="352298" y="97789"/>
                  </a:lnTo>
                  <a:lnTo>
                    <a:pt x="347599" y="59816"/>
                  </a:lnTo>
                  <a:lnTo>
                    <a:pt x="327786" y="30861"/>
                  </a:lnTo>
                  <a:lnTo>
                    <a:pt x="315722" y="29972"/>
                  </a:lnTo>
                  <a:lnTo>
                    <a:pt x="303022" y="28448"/>
                  </a:lnTo>
                  <a:lnTo>
                    <a:pt x="290575" y="26670"/>
                  </a:lnTo>
                  <a:lnTo>
                    <a:pt x="264286" y="22098"/>
                  </a:lnTo>
                  <a:lnTo>
                    <a:pt x="209676" y="11302"/>
                  </a:lnTo>
                  <a:lnTo>
                    <a:pt x="182372" y="6223"/>
                  </a:lnTo>
                  <a:lnTo>
                    <a:pt x="155448" y="2412"/>
                  </a:lnTo>
                  <a:lnTo>
                    <a:pt x="129285" y="381"/>
                  </a:lnTo>
                  <a:lnTo>
                    <a:pt x="116458" y="0"/>
                  </a:lnTo>
                  <a:close/>
                </a:path>
              </a:pathLst>
            </a:custGeom>
            <a:solidFill>
              <a:srgbClr val="5353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171944" y="5312663"/>
              <a:ext cx="355600" cy="307975"/>
            </a:xfrm>
            <a:custGeom>
              <a:avLst/>
              <a:gdLst/>
              <a:ahLst/>
              <a:cxnLst/>
              <a:rect l="l" t="t" r="r" b="b"/>
              <a:pathLst>
                <a:path w="355600" h="307975">
                  <a:moveTo>
                    <a:pt x="116458" y="0"/>
                  </a:moveTo>
                  <a:lnTo>
                    <a:pt x="155448" y="2412"/>
                  </a:lnTo>
                  <a:lnTo>
                    <a:pt x="196214" y="8762"/>
                  </a:lnTo>
                  <a:lnTo>
                    <a:pt x="223520" y="14097"/>
                  </a:lnTo>
                  <a:lnTo>
                    <a:pt x="237362" y="16763"/>
                  </a:lnTo>
                  <a:lnTo>
                    <a:pt x="250825" y="19558"/>
                  </a:lnTo>
                  <a:lnTo>
                    <a:pt x="264286" y="22098"/>
                  </a:lnTo>
                  <a:lnTo>
                    <a:pt x="277495" y="24384"/>
                  </a:lnTo>
                  <a:lnTo>
                    <a:pt x="290575" y="26670"/>
                  </a:lnTo>
                  <a:lnTo>
                    <a:pt x="303022" y="28448"/>
                  </a:lnTo>
                  <a:lnTo>
                    <a:pt x="315722" y="29972"/>
                  </a:lnTo>
                  <a:lnTo>
                    <a:pt x="327786" y="30861"/>
                  </a:lnTo>
                  <a:lnTo>
                    <a:pt x="339089" y="31241"/>
                  </a:lnTo>
                  <a:lnTo>
                    <a:pt x="341502" y="35433"/>
                  </a:lnTo>
                  <a:lnTo>
                    <a:pt x="350900" y="84074"/>
                  </a:lnTo>
                  <a:lnTo>
                    <a:pt x="354202" y="128524"/>
                  </a:lnTo>
                  <a:lnTo>
                    <a:pt x="355091" y="161798"/>
                  </a:lnTo>
                  <a:lnTo>
                    <a:pt x="355091" y="178943"/>
                  </a:lnTo>
                  <a:lnTo>
                    <a:pt x="352298" y="230505"/>
                  </a:lnTo>
                  <a:lnTo>
                    <a:pt x="345948" y="279400"/>
                  </a:lnTo>
                  <a:lnTo>
                    <a:pt x="339089" y="307848"/>
                  </a:lnTo>
                  <a:lnTo>
                    <a:pt x="292988" y="230886"/>
                  </a:lnTo>
                  <a:lnTo>
                    <a:pt x="291973" y="231266"/>
                  </a:lnTo>
                  <a:lnTo>
                    <a:pt x="289686" y="232156"/>
                  </a:lnTo>
                  <a:lnTo>
                    <a:pt x="285369" y="233299"/>
                  </a:lnTo>
                  <a:lnTo>
                    <a:pt x="279780" y="234696"/>
                  </a:lnTo>
                  <a:lnTo>
                    <a:pt x="272414" y="236600"/>
                  </a:lnTo>
                  <a:lnTo>
                    <a:pt x="264032" y="238760"/>
                  </a:lnTo>
                  <a:lnTo>
                    <a:pt x="254126" y="240537"/>
                  </a:lnTo>
                  <a:lnTo>
                    <a:pt x="243077" y="242570"/>
                  </a:lnTo>
                  <a:lnTo>
                    <a:pt x="230758" y="243966"/>
                  </a:lnTo>
                  <a:lnTo>
                    <a:pt x="217550" y="245490"/>
                  </a:lnTo>
                  <a:lnTo>
                    <a:pt x="203073" y="246380"/>
                  </a:lnTo>
                  <a:lnTo>
                    <a:pt x="187959" y="247141"/>
                  </a:lnTo>
                  <a:lnTo>
                    <a:pt x="171957" y="246761"/>
                  </a:lnTo>
                  <a:lnTo>
                    <a:pt x="154685" y="245872"/>
                  </a:lnTo>
                  <a:lnTo>
                    <a:pt x="100075" y="237998"/>
                  </a:lnTo>
                  <a:lnTo>
                    <a:pt x="60832" y="227202"/>
                  </a:lnTo>
                  <a:lnTo>
                    <a:pt x="20320" y="211200"/>
                  </a:lnTo>
                  <a:lnTo>
                    <a:pt x="0" y="200660"/>
                  </a:lnTo>
                  <a:lnTo>
                    <a:pt x="15239" y="46862"/>
                  </a:lnTo>
                  <a:lnTo>
                    <a:pt x="48767" y="15366"/>
                  </a:lnTo>
                  <a:lnTo>
                    <a:pt x="92075" y="1777"/>
                  </a:lnTo>
                  <a:lnTo>
                    <a:pt x="104139" y="508"/>
                  </a:lnTo>
                  <a:lnTo>
                    <a:pt x="116458" y="0"/>
                  </a:lnTo>
                  <a:close/>
                </a:path>
              </a:pathLst>
            </a:custGeom>
            <a:ln w="9524">
              <a:solidFill>
                <a:srgbClr val="5353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3737" y="5644705"/>
              <a:ext cx="84200" cy="11925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6741" y="5644705"/>
              <a:ext cx="88773" cy="11925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90981" y="5868733"/>
              <a:ext cx="408812" cy="43319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894576" y="5916167"/>
              <a:ext cx="802005" cy="382905"/>
            </a:xfrm>
            <a:custGeom>
              <a:avLst/>
              <a:gdLst/>
              <a:ahLst/>
              <a:cxnLst/>
              <a:rect l="l" t="t" r="r" b="b"/>
              <a:pathLst>
                <a:path w="802004" h="382904">
                  <a:moveTo>
                    <a:pt x="201549" y="0"/>
                  </a:moveTo>
                  <a:lnTo>
                    <a:pt x="117475" y="27050"/>
                  </a:lnTo>
                  <a:lnTo>
                    <a:pt x="75183" y="48894"/>
                  </a:lnTo>
                  <a:lnTo>
                    <a:pt x="39497" y="83184"/>
                  </a:lnTo>
                  <a:lnTo>
                    <a:pt x="13970" y="125856"/>
                  </a:lnTo>
                  <a:lnTo>
                    <a:pt x="889" y="172338"/>
                  </a:lnTo>
                  <a:lnTo>
                    <a:pt x="0" y="188086"/>
                  </a:lnTo>
                  <a:lnTo>
                    <a:pt x="0" y="336930"/>
                  </a:lnTo>
                  <a:lnTo>
                    <a:pt x="18160" y="373125"/>
                  </a:lnTo>
                  <a:lnTo>
                    <a:pt x="41148" y="382523"/>
                  </a:lnTo>
                  <a:lnTo>
                    <a:pt x="760602" y="382523"/>
                  </a:lnTo>
                  <a:lnTo>
                    <a:pt x="794893" y="361314"/>
                  </a:lnTo>
                  <a:lnTo>
                    <a:pt x="801624" y="336930"/>
                  </a:lnTo>
                  <a:lnTo>
                    <a:pt x="801624" y="246252"/>
                  </a:lnTo>
                  <a:lnTo>
                    <a:pt x="400812" y="246252"/>
                  </a:lnTo>
                  <a:lnTo>
                    <a:pt x="201549" y="0"/>
                  </a:lnTo>
                  <a:close/>
                </a:path>
                <a:path w="802004" h="382904">
                  <a:moveTo>
                    <a:pt x="600328" y="0"/>
                  </a:moveTo>
                  <a:lnTo>
                    <a:pt x="400812" y="246252"/>
                  </a:lnTo>
                  <a:lnTo>
                    <a:pt x="801624" y="246252"/>
                  </a:lnTo>
                  <a:lnTo>
                    <a:pt x="801624" y="188086"/>
                  </a:lnTo>
                  <a:lnTo>
                    <a:pt x="800480" y="172338"/>
                  </a:lnTo>
                  <a:lnTo>
                    <a:pt x="787526" y="125856"/>
                  </a:lnTo>
                  <a:lnTo>
                    <a:pt x="762126" y="83184"/>
                  </a:lnTo>
                  <a:lnTo>
                    <a:pt x="726440" y="48894"/>
                  </a:lnTo>
                  <a:lnTo>
                    <a:pt x="684276" y="27050"/>
                  </a:lnTo>
                  <a:lnTo>
                    <a:pt x="600328" y="0"/>
                  </a:lnTo>
                  <a:close/>
                </a:path>
              </a:pathLst>
            </a:custGeom>
            <a:solidFill>
              <a:srgbClr val="4969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894576" y="5916167"/>
              <a:ext cx="802005" cy="382905"/>
            </a:xfrm>
            <a:custGeom>
              <a:avLst/>
              <a:gdLst/>
              <a:ahLst/>
              <a:cxnLst/>
              <a:rect l="l" t="t" r="r" b="b"/>
              <a:pathLst>
                <a:path w="802004" h="382904">
                  <a:moveTo>
                    <a:pt x="201549" y="0"/>
                  </a:moveTo>
                  <a:lnTo>
                    <a:pt x="400812" y="246252"/>
                  </a:lnTo>
                  <a:lnTo>
                    <a:pt x="600328" y="0"/>
                  </a:lnTo>
                  <a:lnTo>
                    <a:pt x="684276" y="27050"/>
                  </a:lnTo>
                  <a:lnTo>
                    <a:pt x="726440" y="48894"/>
                  </a:lnTo>
                  <a:lnTo>
                    <a:pt x="762126" y="83184"/>
                  </a:lnTo>
                  <a:lnTo>
                    <a:pt x="787526" y="125856"/>
                  </a:lnTo>
                  <a:lnTo>
                    <a:pt x="800480" y="172338"/>
                  </a:lnTo>
                  <a:lnTo>
                    <a:pt x="801624" y="188086"/>
                  </a:lnTo>
                  <a:lnTo>
                    <a:pt x="801624" y="336930"/>
                  </a:lnTo>
                  <a:lnTo>
                    <a:pt x="783717" y="373125"/>
                  </a:lnTo>
                  <a:lnTo>
                    <a:pt x="760602" y="382523"/>
                  </a:lnTo>
                  <a:lnTo>
                    <a:pt x="41148" y="382523"/>
                  </a:lnTo>
                  <a:lnTo>
                    <a:pt x="6984" y="361314"/>
                  </a:lnTo>
                  <a:lnTo>
                    <a:pt x="0" y="336930"/>
                  </a:lnTo>
                  <a:lnTo>
                    <a:pt x="0" y="188086"/>
                  </a:lnTo>
                  <a:lnTo>
                    <a:pt x="8254" y="141223"/>
                  </a:lnTo>
                  <a:lnTo>
                    <a:pt x="29972" y="96646"/>
                  </a:lnTo>
                  <a:lnTo>
                    <a:pt x="62356" y="59181"/>
                  </a:lnTo>
                  <a:lnTo>
                    <a:pt x="102870" y="32765"/>
                  </a:lnTo>
                  <a:lnTo>
                    <a:pt x="201549" y="0"/>
                  </a:lnTo>
                  <a:close/>
                </a:path>
              </a:pathLst>
            </a:custGeom>
            <a:ln w="9525">
              <a:solidFill>
                <a:srgbClr val="4969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408164" y="6004559"/>
              <a:ext cx="15240" cy="294640"/>
            </a:xfrm>
            <a:custGeom>
              <a:avLst/>
              <a:gdLst/>
              <a:ahLst/>
              <a:cxnLst/>
              <a:rect l="l" t="t" r="r" b="b"/>
              <a:pathLst>
                <a:path w="15240" h="294639">
                  <a:moveTo>
                    <a:pt x="15239" y="0"/>
                  </a:moveTo>
                  <a:lnTo>
                    <a:pt x="0" y="18795"/>
                  </a:lnTo>
                  <a:lnTo>
                    <a:pt x="0" y="294131"/>
                  </a:lnTo>
                  <a:lnTo>
                    <a:pt x="15239" y="294131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408164" y="6004559"/>
              <a:ext cx="15240" cy="294640"/>
            </a:xfrm>
            <a:custGeom>
              <a:avLst/>
              <a:gdLst/>
              <a:ahLst/>
              <a:cxnLst/>
              <a:rect l="l" t="t" r="r" b="b"/>
              <a:pathLst>
                <a:path w="15240" h="294639">
                  <a:moveTo>
                    <a:pt x="15239" y="0"/>
                  </a:moveTo>
                  <a:lnTo>
                    <a:pt x="15239" y="294131"/>
                  </a:lnTo>
                  <a:lnTo>
                    <a:pt x="0" y="294131"/>
                  </a:lnTo>
                  <a:lnTo>
                    <a:pt x="0" y="18795"/>
                  </a:lnTo>
                  <a:lnTo>
                    <a:pt x="15239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312152" y="6123431"/>
              <a:ext cx="15240" cy="173990"/>
            </a:xfrm>
            <a:custGeom>
              <a:avLst/>
              <a:gdLst/>
              <a:ahLst/>
              <a:cxnLst/>
              <a:rect l="l" t="t" r="r" b="b"/>
              <a:pathLst>
                <a:path w="15240" h="173989">
                  <a:moveTo>
                    <a:pt x="15240" y="0"/>
                  </a:moveTo>
                  <a:lnTo>
                    <a:pt x="0" y="18669"/>
                  </a:lnTo>
                  <a:lnTo>
                    <a:pt x="0" y="173736"/>
                  </a:lnTo>
                  <a:lnTo>
                    <a:pt x="15240" y="173736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12152" y="6123431"/>
              <a:ext cx="15240" cy="173990"/>
            </a:xfrm>
            <a:custGeom>
              <a:avLst/>
              <a:gdLst/>
              <a:ahLst/>
              <a:cxnLst/>
              <a:rect l="l" t="t" r="r" b="b"/>
              <a:pathLst>
                <a:path w="15240" h="173989">
                  <a:moveTo>
                    <a:pt x="15240" y="0"/>
                  </a:moveTo>
                  <a:lnTo>
                    <a:pt x="15240" y="173736"/>
                  </a:lnTo>
                  <a:lnTo>
                    <a:pt x="0" y="173736"/>
                  </a:lnTo>
                  <a:lnTo>
                    <a:pt x="0" y="18669"/>
                  </a:lnTo>
                  <a:lnTo>
                    <a:pt x="15240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359396" y="6063995"/>
              <a:ext cx="15240" cy="234950"/>
            </a:xfrm>
            <a:custGeom>
              <a:avLst/>
              <a:gdLst/>
              <a:ahLst/>
              <a:cxnLst/>
              <a:rect l="l" t="t" r="r" b="b"/>
              <a:pathLst>
                <a:path w="15240" h="234950">
                  <a:moveTo>
                    <a:pt x="15239" y="0"/>
                  </a:moveTo>
                  <a:lnTo>
                    <a:pt x="0" y="18795"/>
                  </a:lnTo>
                  <a:lnTo>
                    <a:pt x="0" y="234695"/>
                  </a:lnTo>
                  <a:lnTo>
                    <a:pt x="15239" y="234695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359396" y="6063995"/>
              <a:ext cx="15240" cy="234950"/>
            </a:xfrm>
            <a:custGeom>
              <a:avLst/>
              <a:gdLst/>
              <a:ahLst/>
              <a:cxnLst/>
              <a:rect l="l" t="t" r="r" b="b"/>
              <a:pathLst>
                <a:path w="15240" h="234950">
                  <a:moveTo>
                    <a:pt x="15239" y="0"/>
                  </a:moveTo>
                  <a:lnTo>
                    <a:pt x="15239" y="234695"/>
                  </a:lnTo>
                  <a:lnTo>
                    <a:pt x="0" y="234695"/>
                  </a:lnTo>
                  <a:lnTo>
                    <a:pt x="0" y="18795"/>
                  </a:lnTo>
                  <a:lnTo>
                    <a:pt x="15239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504176" y="5919215"/>
              <a:ext cx="15240" cy="379730"/>
            </a:xfrm>
            <a:custGeom>
              <a:avLst/>
              <a:gdLst/>
              <a:ahLst/>
              <a:cxnLst/>
              <a:rect l="l" t="t" r="r" b="b"/>
              <a:pathLst>
                <a:path w="15240" h="379729">
                  <a:moveTo>
                    <a:pt x="0" y="0"/>
                  </a:moveTo>
                  <a:lnTo>
                    <a:pt x="0" y="379475"/>
                  </a:lnTo>
                  <a:lnTo>
                    <a:pt x="15240" y="379475"/>
                  </a:lnTo>
                  <a:lnTo>
                    <a:pt x="15240" y="5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504176" y="5919215"/>
              <a:ext cx="15240" cy="379730"/>
            </a:xfrm>
            <a:custGeom>
              <a:avLst/>
              <a:gdLst/>
              <a:ahLst/>
              <a:cxnLst/>
              <a:rect l="l" t="t" r="r" b="b"/>
              <a:pathLst>
                <a:path w="15240" h="379729">
                  <a:moveTo>
                    <a:pt x="0" y="0"/>
                  </a:moveTo>
                  <a:lnTo>
                    <a:pt x="15240" y="5079"/>
                  </a:lnTo>
                  <a:lnTo>
                    <a:pt x="15240" y="379475"/>
                  </a:lnTo>
                  <a:lnTo>
                    <a:pt x="0" y="37947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263384" y="6123431"/>
              <a:ext cx="15240" cy="173990"/>
            </a:xfrm>
            <a:custGeom>
              <a:avLst/>
              <a:gdLst/>
              <a:ahLst/>
              <a:cxnLst/>
              <a:rect l="l" t="t" r="r" b="b"/>
              <a:pathLst>
                <a:path w="15240" h="173989">
                  <a:moveTo>
                    <a:pt x="0" y="0"/>
                  </a:moveTo>
                  <a:lnTo>
                    <a:pt x="0" y="173736"/>
                  </a:lnTo>
                  <a:lnTo>
                    <a:pt x="15240" y="173736"/>
                  </a:lnTo>
                  <a:lnTo>
                    <a:pt x="15240" y="18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263384" y="6123431"/>
              <a:ext cx="15240" cy="173990"/>
            </a:xfrm>
            <a:custGeom>
              <a:avLst/>
              <a:gdLst/>
              <a:ahLst/>
              <a:cxnLst/>
              <a:rect l="l" t="t" r="r" b="b"/>
              <a:pathLst>
                <a:path w="15240" h="173989">
                  <a:moveTo>
                    <a:pt x="0" y="0"/>
                  </a:moveTo>
                  <a:lnTo>
                    <a:pt x="15240" y="18669"/>
                  </a:lnTo>
                  <a:lnTo>
                    <a:pt x="15240" y="173736"/>
                  </a:lnTo>
                  <a:lnTo>
                    <a:pt x="0" y="17373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600188" y="5952489"/>
              <a:ext cx="15240" cy="346710"/>
            </a:xfrm>
            <a:custGeom>
              <a:avLst/>
              <a:gdLst/>
              <a:ahLst/>
              <a:cxnLst/>
              <a:rect l="l" t="t" r="r" b="b"/>
              <a:pathLst>
                <a:path w="15240" h="346710">
                  <a:moveTo>
                    <a:pt x="15240" y="8890"/>
                  </a:moveTo>
                  <a:lnTo>
                    <a:pt x="11582" y="8890"/>
                  </a:lnTo>
                  <a:lnTo>
                    <a:pt x="11582" y="5080"/>
                  </a:lnTo>
                  <a:lnTo>
                    <a:pt x="4216" y="5080"/>
                  </a:lnTo>
                  <a:lnTo>
                    <a:pt x="4216" y="0"/>
                  </a:lnTo>
                  <a:lnTo>
                    <a:pt x="0" y="0"/>
                  </a:lnTo>
                  <a:lnTo>
                    <a:pt x="0" y="5080"/>
                  </a:lnTo>
                  <a:lnTo>
                    <a:pt x="0" y="8890"/>
                  </a:lnTo>
                  <a:lnTo>
                    <a:pt x="0" y="346710"/>
                  </a:lnTo>
                  <a:lnTo>
                    <a:pt x="15240" y="346710"/>
                  </a:lnTo>
                  <a:lnTo>
                    <a:pt x="15240" y="889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600188" y="5952743"/>
              <a:ext cx="15240" cy="346075"/>
            </a:xfrm>
            <a:custGeom>
              <a:avLst/>
              <a:gdLst/>
              <a:ahLst/>
              <a:cxnLst/>
              <a:rect l="l" t="t" r="r" b="b"/>
              <a:pathLst>
                <a:path w="15240" h="346075">
                  <a:moveTo>
                    <a:pt x="0" y="0"/>
                  </a:moveTo>
                  <a:lnTo>
                    <a:pt x="7746" y="4190"/>
                  </a:lnTo>
                  <a:lnTo>
                    <a:pt x="15239" y="9143"/>
                  </a:lnTo>
                  <a:lnTo>
                    <a:pt x="15239" y="345947"/>
                  </a:lnTo>
                  <a:lnTo>
                    <a:pt x="0" y="34594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551420" y="5934455"/>
              <a:ext cx="15240" cy="364490"/>
            </a:xfrm>
            <a:custGeom>
              <a:avLst/>
              <a:gdLst/>
              <a:ahLst/>
              <a:cxnLst/>
              <a:rect l="l" t="t" r="r" b="b"/>
              <a:pathLst>
                <a:path w="15240" h="364489">
                  <a:moveTo>
                    <a:pt x="0" y="0"/>
                  </a:moveTo>
                  <a:lnTo>
                    <a:pt x="0" y="364236"/>
                  </a:lnTo>
                  <a:lnTo>
                    <a:pt x="15239" y="364236"/>
                  </a:lnTo>
                  <a:lnTo>
                    <a:pt x="15239" y="48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551420" y="5934455"/>
              <a:ext cx="15240" cy="364490"/>
            </a:xfrm>
            <a:custGeom>
              <a:avLst/>
              <a:gdLst/>
              <a:ahLst/>
              <a:cxnLst/>
              <a:rect l="l" t="t" r="r" b="b"/>
              <a:pathLst>
                <a:path w="15240" h="364489">
                  <a:moveTo>
                    <a:pt x="0" y="0"/>
                  </a:moveTo>
                  <a:lnTo>
                    <a:pt x="15239" y="4826"/>
                  </a:lnTo>
                  <a:lnTo>
                    <a:pt x="15239" y="364236"/>
                  </a:lnTo>
                  <a:lnTo>
                    <a:pt x="0" y="36423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455408" y="5945123"/>
              <a:ext cx="15240" cy="353695"/>
            </a:xfrm>
            <a:custGeom>
              <a:avLst/>
              <a:gdLst/>
              <a:ahLst/>
              <a:cxnLst/>
              <a:rect l="l" t="t" r="r" b="b"/>
              <a:pathLst>
                <a:path w="15240" h="353695">
                  <a:moveTo>
                    <a:pt x="15240" y="0"/>
                  </a:moveTo>
                  <a:lnTo>
                    <a:pt x="0" y="19050"/>
                  </a:lnTo>
                  <a:lnTo>
                    <a:pt x="0" y="353568"/>
                  </a:lnTo>
                  <a:lnTo>
                    <a:pt x="15240" y="353568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455408" y="5945123"/>
              <a:ext cx="15240" cy="353695"/>
            </a:xfrm>
            <a:custGeom>
              <a:avLst/>
              <a:gdLst/>
              <a:ahLst/>
              <a:cxnLst/>
              <a:rect l="l" t="t" r="r" b="b"/>
              <a:pathLst>
                <a:path w="15240" h="353695">
                  <a:moveTo>
                    <a:pt x="15240" y="0"/>
                  </a:moveTo>
                  <a:lnTo>
                    <a:pt x="15240" y="353568"/>
                  </a:lnTo>
                  <a:lnTo>
                    <a:pt x="0" y="353568"/>
                  </a:lnTo>
                  <a:lnTo>
                    <a:pt x="0" y="19050"/>
                  </a:lnTo>
                  <a:lnTo>
                    <a:pt x="15240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022592" y="5934455"/>
              <a:ext cx="17145" cy="364490"/>
            </a:xfrm>
            <a:custGeom>
              <a:avLst/>
              <a:gdLst/>
              <a:ahLst/>
              <a:cxnLst/>
              <a:rect l="l" t="t" r="r" b="b"/>
              <a:pathLst>
                <a:path w="17145" h="364489">
                  <a:moveTo>
                    <a:pt x="16763" y="0"/>
                  </a:moveTo>
                  <a:lnTo>
                    <a:pt x="0" y="4826"/>
                  </a:lnTo>
                  <a:lnTo>
                    <a:pt x="0" y="364236"/>
                  </a:lnTo>
                  <a:lnTo>
                    <a:pt x="16763" y="364236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022592" y="5934455"/>
              <a:ext cx="17145" cy="364490"/>
            </a:xfrm>
            <a:custGeom>
              <a:avLst/>
              <a:gdLst/>
              <a:ahLst/>
              <a:cxnLst/>
              <a:rect l="l" t="t" r="r" b="b"/>
              <a:pathLst>
                <a:path w="17145" h="364489">
                  <a:moveTo>
                    <a:pt x="16763" y="0"/>
                  </a:moveTo>
                  <a:lnTo>
                    <a:pt x="16763" y="364236"/>
                  </a:lnTo>
                  <a:lnTo>
                    <a:pt x="0" y="364236"/>
                  </a:lnTo>
                  <a:lnTo>
                    <a:pt x="0" y="4826"/>
                  </a:lnTo>
                  <a:lnTo>
                    <a:pt x="16763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216140" y="6063995"/>
              <a:ext cx="15240" cy="234950"/>
            </a:xfrm>
            <a:custGeom>
              <a:avLst/>
              <a:gdLst/>
              <a:ahLst/>
              <a:cxnLst/>
              <a:rect l="l" t="t" r="r" b="b"/>
              <a:pathLst>
                <a:path w="15240" h="234950">
                  <a:moveTo>
                    <a:pt x="0" y="0"/>
                  </a:moveTo>
                  <a:lnTo>
                    <a:pt x="0" y="234695"/>
                  </a:lnTo>
                  <a:lnTo>
                    <a:pt x="15239" y="234695"/>
                  </a:lnTo>
                  <a:lnTo>
                    <a:pt x="15239" y="18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216140" y="6063995"/>
              <a:ext cx="15240" cy="234950"/>
            </a:xfrm>
            <a:custGeom>
              <a:avLst/>
              <a:gdLst/>
              <a:ahLst/>
              <a:cxnLst/>
              <a:rect l="l" t="t" r="r" b="b"/>
              <a:pathLst>
                <a:path w="15240" h="234950">
                  <a:moveTo>
                    <a:pt x="0" y="0"/>
                  </a:moveTo>
                  <a:lnTo>
                    <a:pt x="15239" y="18795"/>
                  </a:lnTo>
                  <a:lnTo>
                    <a:pt x="15239" y="234695"/>
                  </a:lnTo>
                  <a:lnTo>
                    <a:pt x="0" y="23469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926580" y="5990843"/>
              <a:ext cx="15240" cy="307975"/>
            </a:xfrm>
            <a:custGeom>
              <a:avLst/>
              <a:gdLst/>
              <a:ahLst/>
              <a:cxnLst/>
              <a:rect l="l" t="t" r="r" b="b"/>
              <a:pathLst>
                <a:path w="15240" h="307975">
                  <a:moveTo>
                    <a:pt x="15240" y="0"/>
                  </a:moveTo>
                  <a:lnTo>
                    <a:pt x="7112" y="9270"/>
                  </a:lnTo>
                  <a:lnTo>
                    <a:pt x="0" y="19176"/>
                  </a:lnTo>
                  <a:lnTo>
                    <a:pt x="0" y="306069"/>
                  </a:lnTo>
                  <a:lnTo>
                    <a:pt x="4318" y="307339"/>
                  </a:lnTo>
                  <a:lnTo>
                    <a:pt x="8763" y="307847"/>
                  </a:lnTo>
                  <a:lnTo>
                    <a:pt x="15240" y="307847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926580" y="5990843"/>
              <a:ext cx="15240" cy="307975"/>
            </a:xfrm>
            <a:custGeom>
              <a:avLst/>
              <a:gdLst/>
              <a:ahLst/>
              <a:cxnLst/>
              <a:rect l="l" t="t" r="r" b="b"/>
              <a:pathLst>
                <a:path w="15240" h="307975">
                  <a:moveTo>
                    <a:pt x="15240" y="0"/>
                  </a:moveTo>
                  <a:lnTo>
                    <a:pt x="15240" y="307847"/>
                  </a:lnTo>
                  <a:lnTo>
                    <a:pt x="8763" y="307847"/>
                  </a:lnTo>
                  <a:lnTo>
                    <a:pt x="4318" y="307339"/>
                  </a:lnTo>
                  <a:lnTo>
                    <a:pt x="0" y="306069"/>
                  </a:lnTo>
                  <a:lnTo>
                    <a:pt x="0" y="19176"/>
                  </a:lnTo>
                  <a:lnTo>
                    <a:pt x="7112" y="9270"/>
                  </a:lnTo>
                  <a:lnTo>
                    <a:pt x="15240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647432" y="5990843"/>
              <a:ext cx="17145" cy="307975"/>
            </a:xfrm>
            <a:custGeom>
              <a:avLst/>
              <a:gdLst/>
              <a:ahLst/>
              <a:cxnLst/>
              <a:rect l="l" t="t" r="r" b="b"/>
              <a:pathLst>
                <a:path w="17145" h="307975">
                  <a:moveTo>
                    <a:pt x="0" y="0"/>
                  </a:moveTo>
                  <a:lnTo>
                    <a:pt x="0" y="307847"/>
                  </a:lnTo>
                  <a:lnTo>
                    <a:pt x="7112" y="307847"/>
                  </a:lnTo>
                  <a:lnTo>
                    <a:pt x="12065" y="307339"/>
                  </a:lnTo>
                  <a:lnTo>
                    <a:pt x="16764" y="306069"/>
                  </a:lnTo>
                  <a:lnTo>
                    <a:pt x="16764" y="19176"/>
                  </a:lnTo>
                  <a:lnTo>
                    <a:pt x="8636" y="9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647432" y="5990843"/>
              <a:ext cx="17145" cy="307975"/>
            </a:xfrm>
            <a:custGeom>
              <a:avLst/>
              <a:gdLst/>
              <a:ahLst/>
              <a:cxnLst/>
              <a:rect l="l" t="t" r="r" b="b"/>
              <a:pathLst>
                <a:path w="17145" h="307975">
                  <a:moveTo>
                    <a:pt x="0" y="0"/>
                  </a:moveTo>
                  <a:lnTo>
                    <a:pt x="8636" y="9270"/>
                  </a:lnTo>
                  <a:lnTo>
                    <a:pt x="16764" y="19176"/>
                  </a:lnTo>
                  <a:lnTo>
                    <a:pt x="16764" y="306069"/>
                  </a:lnTo>
                  <a:lnTo>
                    <a:pt x="12065" y="307339"/>
                  </a:lnTo>
                  <a:lnTo>
                    <a:pt x="7112" y="307847"/>
                  </a:lnTo>
                  <a:lnTo>
                    <a:pt x="0" y="30784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975348" y="5952743"/>
              <a:ext cx="15240" cy="346075"/>
            </a:xfrm>
            <a:custGeom>
              <a:avLst/>
              <a:gdLst/>
              <a:ahLst/>
              <a:cxnLst/>
              <a:rect l="l" t="t" r="r" b="b"/>
              <a:pathLst>
                <a:path w="15240" h="346075">
                  <a:moveTo>
                    <a:pt x="15240" y="0"/>
                  </a:moveTo>
                  <a:lnTo>
                    <a:pt x="7493" y="4190"/>
                  </a:lnTo>
                  <a:lnTo>
                    <a:pt x="0" y="9143"/>
                  </a:lnTo>
                  <a:lnTo>
                    <a:pt x="0" y="345947"/>
                  </a:lnTo>
                  <a:lnTo>
                    <a:pt x="15240" y="345947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975348" y="5952743"/>
              <a:ext cx="15240" cy="346075"/>
            </a:xfrm>
            <a:custGeom>
              <a:avLst/>
              <a:gdLst/>
              <a:ahLst/>
              <a:cxnLst/>
              <a:rect l="l" t="t" r="r" b="b"/>
              <a:pathLst>
                <a:path w="15240" h="346075">
                  <a:moveTo>
                    <a:pt x="15240" y="0"/>
                  </a:moveTo>
                  <a:lnTo>
                    <a:pt x="15240" y="345947"/>
                  </a:lnTo>
                  <a:lnTo>
                    <a:pt x="0" y="345947"/>
                  </a:lnTo>
                  <a:lnTo>
                    <a:pt x="0" y="9143"/>
                  </a:lnTo>
                  <a:lnTo>
                    <a:pt x="7493" y="4190"/>
                  </a:lnTo>
                  <a:lnTo>
                    <a:pt x="15240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167372" y="6004559"/>
              <a:ext cx="15240" cy="294640"/>
            </a:xfrm>
            <a:custGeom>
              <a:avLst/>
              <a:gdLst/>
              <a:ahLst/>
              <a:cxnLst/>
              <a:rect l="l" t="t" r="r" b="b"/>
              <a:pathLst>
                <a:path w="15240" h="294639">
                  <a:moveTo>
                    <a:pt x="0" y="0"/>
                  </a:moveTo>
                  <a:lnTo>
                    <a:pt x="0" y="294131"/>
                  </a:lnTo>
                  <a:lnTo>
                    <a:pt x="15239" y="294131"/>
                  </a:lnTo>
                  <a:lnTo>
                    <a:pt x="15239" y="18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167372" y="6004559"/>
              <a:ext cx="15240" cy="294640"/>
            </a:xfrm>
            <a:custGeom>
              <a:avLst/>
              <a:gdLst/>
              <a:ahLst/>
              <a:cxnLst/>
              <a:rect l="l" t="t" r="r" b="b"/>
              <a:pathLst>
                <a:path w="15240" h="294639">
                  <a:moveTo>
                    <a:pt x="0" y="0"/>
                  </a:moveTo>
                  <a:lnTo>
                    <a:pt x="15239" y="18795"/>
                  </a:lnTo>
                  <a:lnTo>
                    <a:pt x="15239" y="294131"/>
                  </a:lnTo>
                  <a:lnTo>
                    <a:pt x="0" y="29413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120128" y="5945123"/>
              <a:ext cx="15240" cy="353695"/>
            </a:xfrm>
            <a:custGeom>
              <a:avLst/>
              <a:gdLst/>
              <a:ahLst/>
              <a:cxnLst/>
              <a:rect l="l" t="t" r="r" b="b"/>
              <a:pathLst>
                <a:path w="15240" h="353695">
                  <a:moveTo>
                    <a:pt x="0" y="0"/>
                  </a:moveTo>
                  <a:lnTo>
                    <a:pt x="0" y="353568"/>
                  </a:lnTo>
                  <a:lnTo>
                    <a:pt x="15240" y="353568"/>
                  </a:lnTo>
                  <a:lnTo>
                    <a:pt x="15240" y="190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120128" y="5945123"/>
              <a:ext cx="15240" cy="353695"/>
            </a:xfrm>
            <a:custGeom>
              <a:avLst/>
              <a:gdLst/>
              <a:ahLst/>
              <a:cxnLst/>
              <a:rect l="l" t="t" r="r" b="b"/>
              <a:pathLst>
                <a:path w="15240" h="353695">
                  <a:moveTo>
                    <a:pt x="0" y="0"/>
                  </a:moveTo>
                  <a:lnTo>
                    <a:pt x="15240" y="19050"/>
                  </a:lnTo>
                  <a:lnTo>
                    <a:pt x="15240" y="353568"/>
                  </a:lnTo>
                  <a:lnTo>
                    <a:pt x="0" y="35356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071360" y="5919215"/>
              <a:ext cx="15240" cy="379730"/>
            </a:xfrm>
            <a:custGeom>
              <a:avLst/>
              <a:gdLst/>
              <a:ahLst/>
              <a:cxnLst/>
              <a:rect l="l" t="t" r="r" b="b"/>
              <a:pathLst>
                <a:path w="15240" h="379729">
                  <a:moveTo>
                    <a:pt x="15240" y="0"/>
                  </a:moveTo>
                  <a:lnTo>
                    <a:pt x="0" y="5079"/>
                  </a:lnTo>
                  <a:lnTo>
                    <a:pt x="0" y="379475"/>
                  </a:lnTo>
                  <a:lnTo>
                    <a:pt x="15240" y="379475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416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071360" y="5919215"/>
              <a:ext cx="15240" cy="379730"/>
            </a:xfrm>
            <a:custGeom>
              <a:avLst/>
              <a:gdLst/>
              <a:ahLst/>
              <a:cxnLst/>
              <a:rect l="l" t="t" r="r" b="b"/>
              <a:pathLst>
                <a:path w="15240" h="379729">
                  <a:moveTo>
                    <a:pt x="15240" y="0"/>
                  </a:moveTo>
                  <a:lnTo>
                    <a:pt x="15240" y="379475"/>
                  </a:lnTo>
                  <a:lnTo>
                    <a:pt x="0" y="379475"/>
                  </a:lnTo>
                  <a:lnTo>
                    <a:pt x="0" y="5079"/>
                  </a:lnTo>
                  <a:lnTo>
                    <a:pt x="15240" y="0"/>
                  </a:lnTo>
                  <a:close/>
                </a:path>
              </a:pathLst>
            </a:custGeom>
            <a:ln w="9525">
              <a:solidFill>
                <a:srgbClr val="416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018020" y="5913119"/>
              <a:ext cx="277495" cy="300355"/>
            </a:xfrm>
            <a:custGeom>
              <a:avLst/>
              <a:gdLst/>
              <a:ahLst/>
              <a:cxnLst/>
              <a:rect l="l" t="t" r="r" b="b"/>
              <a:pathLst>
                <a:path w="277495" h="300354">
                  <a:moveTo>
                    <a:pt x="77088" y="0"/>
                  </a:moveTo>
                  <a:lnTo>
                    <a:pt x="0" y="28193"/>
                  </a:lnTo>
                  <a:lnTo>
                    <a:pt x="0" y="80009"/>
                  </a:lnTo>
                  <a:lnTo>
                    <a:pt x="67436" y="102361"/>
                  </a:lnTo>
                  <a:lnTo>
                    <a:pt x="67436" y="142366"/>
                  </a:lnTo>
                  <a:lnTo>
                    <a:pt x="68325" y="147065"/>
                  </a:lnTo>
                  <a:lnTo>
                    <a:pt x="70484" y="151256"/>
                  </a:lnTo>
                  <a:lnTo>
                    <a:pt x="73913" y="154939"/>
                  </a:lnTo>
                  <a:lnTo>
                    <a:pt x="277368" y="300227"/>
                  </a:lnTo>
                  <a:lnTo>
                    <a:pt x="277368" y="249427"/>
                  </a:lnTo>
                  <a:lnTo>
                    <a:pt x="77088" y="0"/>
                  </a:lnTo>
                  <a:close/>
                </a:path>
              </a:pathLst>
            </a:custGeom>
            <a:solidFill>
              <a:srgbClr val="395A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018020" y="5913119"/>
              <a:ext cx="277495" cy="300355"/>
            </a:xfrm>
            <a:custGeom>
              <a:avLst/>
              <a:gdLst/>
              <a:ahLst/>
              <a:cxnLst/>
              <a:rect l="l" t="t" r="r" b="b"/>
              <a:pathLst>
                <a:path w="277495" h="300354">
                  <a:moveTo>
                    <a:pt x="77088" y="0"/>
                  </a:moveTo>
                  <a:lnTo>
                    <a:pt x="277368" y="249427"/>
                  </a:lnTo>
                  <a:lnTo>
                    <a:pt x="277368" y="300227"/>
                  </a:lnTo>
                  <a:lnTo>
                    <a:pt x="73913" y="154939"/>
                  </a:lnTo>
                  <a:lnTo>
                    <a:pt x="70484" y="151256"/>
                  </a:lnTo>
                  <a:lnTo>
                    <a:pt x="68325" y="147065"/>
                  </a:lnTo>
                  <a:lnTo>
                    <a:pt x="67436" y="142366"/>
                  </a:lnTo>
                  <a:lnTo>
                    <a:pt x="67436" y="102361"/>
                  </a:lnTo>
                  <a:lnTo>
                    <a:pt x="13588" y="95376"/>
                  </a:lnTo>
                  <a:lnTo>
                    <a:pt x="0" y="80009"/>
                  </a:lnTo>
                  <a:lnTo>
                    <a:pt x="0" y="28193"/>
                  </a:lnTo>
                  <a:lnTo>
                    <a:pt x="77088" y="0"/>
                  </a:lnTo>
                  <a:close/>
                </a:path>
              </a:pathLst>
            </a:custGeom>
            <a:ln w="9525">
              <a:solidFill>
                <a:srgbClr val="395A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295388" y="5913119"/>
              <a:ext cx="277495" cy="300355"/>
            </a:xfrm>
            <a:custGeom>
              <a:avLst/>
              <a:gdLst/>
              <a:ahLst/>
              <a:cxnLst/>
              <a:rect l="l" t="t" r="r" b="b"/>
              <a:pathLst>
                <a:path w="277495" h="300354">
                  <a:moveTo>
                    <a:pt x="200278" y="0"/>
                  </a:moveTo>
                  <a:lnTo>
                    <a:pt x="0" y="249427"/>
                  </a:lnTo>
                  <a:lnTo>
                    <a:pt x="380" y="300227"/>
                  </a:lnTo>
                  <a:lnTo>
                    <a:pt x="203453" y="154939"/>
                  </a:lnTo>
                  <a:lnTo>
                    <a:pt x="206755" y="151256"/>
                  </a:lnTo>
                  <a:lnTo>
                    <a:pt x="209168" y="147065"/>
                  </a:lnTo>
                  <a:lnTo>
                    <a:pt x="209676" y="142366"/>
                  </a:lnTo>
                  <a:lnTo>
                    <a:pt x="209676" y="102361"/>
                  </a:lnTo>
                  <a:lnTo>
                    <a:pt x="263778" y="95376"/>
                  </a:lnTo>
                  <a:lnTo>
                    <a:pt x="277367" y="80009"/>
                  </a:lnTo>
                  <a:lnTo>
                    <a:pt x="277367" y="28193"/>
                  </a:lnTo>
                  <a:lnTo>
                    <a:pt x="200278" y="0"/>
                  </a:lnTo>
                  <a:close/>
                </a:path>
              </a:pathLst>
            </a:custGeom>
            <a:solidFill>
              <a:srgbClr val="395A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295388" y="5913119"/>
              <a:ext cx="277495" cy="300355"/>
            </a:xfrm>
            <a:custGeom>
              <a:avLst/>
              <a:gdLst/>
              <a:ahLst/>
              <a:cxnLst/>
              <a:rect l="l" t="t" r="r" b="b"/>
              <a:pathLst>
                <a:path w="277495" h="300354">
                  <a:moveTo>
                    <a:pt x="200278" y="0"/>
                  </a:moveTo>
                  <a:lnTo>
                    <a:pt x="277367" y="28193"/>
                  </a:lnTo>
                  <a:lnTo>
                    <a:pt x="277367" y="80009"/>
                  </a:lnTo>
                  <a:lnTo>
                    <a:pt x="209676" y="102361"/>
                  </a:lnTo>
                  <a:lnTo>
                    <a:pt x="209676" y="142366"/>
                  </a:lnTo>
                  <a:lnTo>
                    <a:pt x="209168" y="147065"/>
                  </a:lnTo>
                  <a:lnTo>
                    <a:pt x="206755" y="151256"/>
                  </a:lnTo>
                  <a:lnTo>
                    <a:pt x="203453" y="154939"/>
                  </a:lnTo>
                  <a:lnTo>
                    <a:pt x="380" y="300227"/>
                  </a:lnTo>
                  <a:lnTo>
                    <a:pt x="0" y="249427"/>
                  </a:lnTo>
                  <a:lnTo>
                    <a:pt x="200278" y="0"/>
                  </a:lnTo>
                  <a:close/>
                </a:path>
              </a:pathLst>
            </a:custGeom>
            <a:ln w="9524">
              <a:solidFill>
                <a:srgbClr val="395A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274052" y="6178295"/>
              <a:ext cx="41275" cy="120650"/>
            </a:xfrm>
            <a:custGeom>
              <a:avLst/>
              <a:gdLst/>
              <a:ahLst/>
              <a:cxnLst/>
              <a:rect l="l" t="t" r="r" b="b"/>
              <a:pathLst>
                <a:path w="41275" h="120650">
                  <a:moveTo>
                    <a:pt x="41148" y="0"/>
                  </a:moveTo>
                  <a:lnTo>
                    <a:pt x="20574" y="1523"/>
                  </a:lnTo>
                  <a:lnTo>
                    <a:pt x="0" y="0"/>
                  </a:lnTo>
                  <a:lnTo>
                    <a:pt x="13716" y="120395"/>
                  </a:lnTo>
                  <a:lnTo>
                    <a:pt x="27431" y="120395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395A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274052" y="6178295"/>
              <a:ext cx="41275" cy="120650"/>
            </a:xfrm>
            <a:custGeom>
              <a:avLst/>
              <a:gdLst/>
              <a:ahLst/>
              <a:cxnLst/>
              <a:rect l="l" t="t" r="r" b="b"/>
              <a:pathLst>
                <a:path w="41275" h="120650">
                  <a:moveTo>
                    <a:pt x="0" y="0"/>
                  </a:moveTo>
                  <a:lnTo>
                    <a:pt x="20574" y="1523"/>
                  </a:lnTo>
                  <a:lnTo>
                    <a:pt x="41148" y="0"/>
                  </a:lnTo>
                  <a:lnTo>
                    <a:pt x="27431" y="120395"/>
                  </a:lnTo>
                  <a:lnTo>
                    <a:pt x="13716" y="1203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395A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802880" y="5731255"/>
              <a:ext cx="4332605" cy="297180"/>
            </a:xfrm>
            <a:custGeom>
              <a:avLst/>
              <a:gdLst/>
              <a:ahLst/>
              <a:cxnLst/>
              <a:rect l="l" t="t" r="r" b="b"/>
              <a:pathLst>
                <a:path w="4332605" h="297179">
                  <a:moveTo>
                    <a:pt x="1630349" y="265303"/>
                  </a:moveTo>
                  <a:lnTo>
                    <a:pt x="1578991" y="265303"/>
                  </a:lnTo>
                  <a:lnTo>
                    <a:pt x="1566240" y="265303"/>
                  </a:lnTo>
                  <a:lnTo>
                    <a:pt x="1566037" y="296926"/>
                  </a:lnTo>
                  <a:lnTo>
                    <a:pt x="1630349" y="265303"/>
                  </a:lnTo>
                  <a:close/>
                </a:path>
                <a:path w="4332605" h="297179">
                  <a:moveTo>
                    <a:pt x="1642491" y="259334"/>
                  </a:moveTo>
                  <a:lnTo>
                    <a:pt x="1566545" y="220726"/>
                  </a:lnTo>
                  <a:lnTo>
                    <a:pt x="1566329" y="252514"/>
                  </a:lnTo>
                  <a:lnTo>
                    <a:pt x="0" y="241046"/>
                  </a:lnTo>
                  <a:lnTo>
                    <a:pt x="0" y="253746"/>
                  </a:lnTo>
                  <a:lnTo>
                    <a:pt x="1566240" y="265214"/>
                  </a:lnTo>
                  <a:lnTo>
                    <a:pt x="1578991" y="265303"/>
                  </a:lnTo>
                  <a:lnTo>
                    <a:pt x="1630540" y="265214"/>
                  </a:lnTo>
                  <a:lnTo>
                    <a:pt x="1642491" y="259334"/>
                  </a:lnTo>
                  <a:close/>
                </a:path>
                <a:path w="4332605" h="297179">
                  <a:moveTo>
                    <a:pt x="4332224" y="27940"/>
                  </a:moveTo>
                  <a:lnTo>
                    <a:pt x="4251833" y="0"/>
                  </a:lnTo>
                  <a:lnTo>
                    <a:pt x="4255897" y="31483"/>
                  </a:lnTo>
                  <a:lnTo>
                    <a:pt x="2625915" y="243090"/>
                  </a:lnTo>
                  <a:lnTo>
                    <a:pt x="2621788" y="211582"/>
                  </a:lnTo>
                  <a:lnTo>
                    <a:pt x="2551176" y="259207"/>
                  </a:lnTo>
                  <a:lnTo>
                    <a:pt x="2631694" y="287147"/>
                  </a:lnTo>
                  <a:lnTo>
                    <a:pt x="2627769" y="257302"/>
                  </a:lnTo>
                  <a:lnTo>
                    <a:pt x="2627553" y="255663"/>
                  </a:lnTo>
                  <a:lnTo>
                    <a:pt x="4257522" y="44056"/>
                  </a:lnTo>
                  <a:lnTo>
                    <a:pt x="4261612" y="75565"/>
                  </a:lnTo>
                  <a:lnTo>
                    <a:pt x="4329392" y="29845"/>
                  </a:lnTo>
                  <a:lnTo>
                    <a:pt x="4332224" y="2794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2623" y="4747259"/>
              <a:ext cx="909827" cy="908303"/>
            </a:xfrm>
            <a:prstGeom prst="rect">
              <a:avLst/>
            </a:prstGeom>
          </p:spPr>
        </p:pic>
      </p:grpSp>
      <p:sp>
        <p:nvSpPr>
          <p:cNvPr id="85" name="object 85"/>
          <p:cNvSpPr txBox="1"/>
          <p:nvPr/>
        </p:nvSpPr>
        <p:spPr>
          <a:xfrm>
            <a:off x="6460616" y="6361557"/>
            <a:ext cx="19069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latin typeface="Trebuchet MS"/>
                <a:cs typeface="Trebuchet MS"/>
              </a:rPr>
              <a:t>Migration</a:t>
            </a:r>
            <a:r>
              <a:rPr sz="2200" spc="-130" dirty="0">
                <a:latin typeface="Trebuchet MS"/>
                <a:cs typeface="Trebuchet MS"/>
              </a:rPr>
              <a:t> </a:t>
            </a:r>
            <a:r>
              <a:rPr sz="2200" spc="30" dirty="0">
                <a:latin typeface="Trebuchet MS"/>
                <a:cs typeface="Trebuchet MS"/>
              </a:rPr>
              <a:t>lead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2340843" y="5547105"/>
            <a:ext cx="16992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latin typeface="Trebuchet MS"/>
                <a:cs typeface="Trebuchet MS"/>
              </a:rPr>
              <a:t>Bitbucket</a:t>
            </a:r>
            <a:r>
              <a:rPr sz="2200" spc="-140" dirty="0">
                <a:latin typeface="Trebuchet MS"/>
                <a:cs typeface="Trebuchet MS"/>
              </a:rPr>
              <a:t> </a:t>
            </a:r>
            <a:r>
              <a:rPr sz="2200" spc="-25" dirty="0">
                <a:latin typeface="Trebuchet MS"/>
                <a:cs typeface="Trebuchet MS"/>
              </a:rPr>
              <a:t>Git </a:t>
            </a:r>
            <a:r>
              <a:rPr sz="2200" spc="-645" dirty="0">
                <a:latin typeface="Trebuchet MS"/>
                <a:cs typeface="Trebuchet MS"/>
              </a:rPr>
              <a:t> </a:t>
            </a:r>
            <a:r>
              <a:rPr sz="2200" spc="50" dirty="0"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87" name="object 8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347447" y="2793174"/>
            <a:ext cx="1473707" cy="899477"/>
          </a:xfrm>
          <a:prstGeom prst="rect">
            <a:avLst/>
          </a:prstGeom>
        </p:spPr>
      </p:pic>
      <p:sp>
        <p:nvSpPr>
          <p:cNvPr id="88" name="object 88"/>
          <p:cNvSpPr txBox="1"/>
          <p:nvPr/>
        </p:nvSpPr>
        <p:spPr>
          <a:xfrm>
            <a:off x="11815064" y="3671061"/>
            <a:ext cx="25241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3275" marR="5080" indent="-79121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latin typeface="Trebuchet MS"/>
                <a:cs typeface="Trebuchet MS"/>
              </a:rPr>
              <a:t>Development</a:t>
            </a:r>
            <a:r>
              <a:rPr sz="2200" spc="-120" dirty="0">
                <a:latin typeface="Trebuchet MS"/>
                <a:cs typeface="Trebuchet MS"/>
              </a:rPr>
              <a:t> </a:t>
            </a:r>
            <a:r>
              <a:rPr sz="2200" spc="50" dirty="0">
                <a:latin typeface="Trebuchet MS"/>
                <a:cs typeface="Trebuchet MS"/>
              </a:rPr>
              <a:t>team </a:t>
            </a:r>
            <a:r>
              <a:rPr sz="2200" spc="-645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(active)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3040867" y="4422647"/>
            <a:ext cx="80010" cy="342900"/>
          </a:xfrm>
          <a:custGeom>
            <a:avLst/>
            <a:gdLst/>
            <a:ahLst/>
            <a:cxnLst/>
            <a:rect l="l" t="t" r="r" b="b"/>
            <a:pathLst>
              <a:path w="80009" h="342900">
                <a:moveTo>
                  <a:pt x="35320" y="266826"/>
                </a:moveTo>
                <a:lnTo>
                  <a:pt x="3555" y="267462"/>
                </a:lnTo>
                <a:lnTo>
                  <a:pt x="43180" y="342900"/>
                </a:lnTo>
                <a:lnTo>
                  <a:pt x="73297" y="279526"/>
                </a:lnTo>
                <a:lnTo>
                  <a:pt x="35560" y="279526"/>
                </a:lnTo>
                <a:lnTo>
                  <a:pt x="35320" y="266826"/>
                </a:lnTo>
                <a:close/>
              </a:path>
              <a:path w="80009" h="342900">
                <a:moveTo>
                  <a:pt x="48020" y="266572"/>
                </a:moveTo>
                <a:lnTo>
                  <a:pt x="35320" y="266826"/>
                </a:lnTo>
                <a:lnTo>
                  <a:pt x="35560" y="279526"/>
                </a:lnTo>
                <a:lnTo>
                  <a:pt x="48260" y="279273"/>
                </a:lnTo>
                <a:lnTo>
                  <a:pt x="48020" y="266572"/>
                </a:lnTo>
                <a:close/>
              </a:path>
              <a:path w="80009" h="342900">
                <a:moveTo>
                  <a:pt x="79755" y="265938"/>
                </a:moveTo>
                <a:lnTo>
                  <a:pt x="48020" y="266572"/>
                </a:lnTo>
                <a:lnTo>
                  <a:pt x="48260" y="279273"/>
                </a:lnTo>
                <a:lnTo>
                  <a:pt x="35560" y="279526"/>
                </a:lnTo>
                <a:lnTo>
                  <a:pt x="73297" y="279526"/>
                </a:lnTo>
                <a:lnTo>
                  <a:pt x="79755" y="265938"/>
                </a:lnTo>
                <a:close/>
              </a:path>
              <a:path w="80009" h="342900">
                <a:moveTo>
                  <a:pt x="44435" y="76071"/>
                </a:moveTo>
                <a:lnTo>
                  <a:pt x="31735" y="76326"/>
                </a:lnTo>
                <a:lnTo>
                  <a:pt x="35320" y="266826"/>
                </a:lnTo>
                <a:lnTo>
                  <a:pt x="48020" y="266572"/>
                </a:lnTo>
                <a:lnTo>
                  <a:pt x="44435" y="76071"/>
                </a:lnTo>
                <a:close/>
              </a:path>
              <a:path w="80009" h="342900">
                <a:moveTo>
                  <a:pt x="36576" y="0"/>
                </a:moveTo>
                <a:lnTo>
                  <a:pt x="0" y="76962"/>
                </a:lnTo>
                <a:lnTo>
                  <a:pt x="31735" y="76326"/>
                </a:lnTo>
                <a:lnTo>
                  <a:pt x="31496" y="63626"/>
                </a:lnTo>
                <a:lnTo>
                  <a:pt x="44196" y="63373"/>
                </a:lnTo>
                <a:lnTo>
                  <a:pt x="69756" y="63373"/>
                </a:lnTo>
                <a:lnTo>
                  <a:pt x="36576" y="0"/>
                </a:lnTo>
                <a:close/>
              </a:path>
              <a:path w="80009" h="342900">
                <a:moveTo>
                  <a:pt x="44196" y="63373"/>
                </a:moveTo>
                <a:lnTo>
                  <a:pt x="31496" y="63626"/>
                </a:lnTo>
                <a:lnTo>
                  <a:pt x="31735" y="76326"/>
                </a:lnTo>
                <a:lnTo>
                  <a:pt x="44435" y="76071"/>
                </a:lnTo>
                <a:lnTo>
                  <a:pt x="44196" y="63373"/>
                </a:lnTo>
                <a:close/>
              </a:path>
              <a:path w="80009" h="342900">
                <a:moveTo>
                  <a:pt x="69756" y="63373"/>
                </a:moveTo>
                <a:lnTo>
                  <a:pt x="44196" y="63373"/>
                </a:lnTo>
                <a:lnTo>
                  <a:pt x="44435" y="76071"/>
                </a:lnTo>
                <a:lnTo>
                  <a:pt x="76073" y="75437"/>
                </a:lnTo>
                <a:lnTo>
                  <a:pt x="69756" y="63373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87314" y="4257878"/>
            <a:ext cx="1734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/>
              <a:t>Git</a:t>
            </a:r>
            <a:r>
              <a:rPr spc="-140" dirty="0"/>
              <a:t> </a:t>
            </a:r>
            <a:r>
              <a:rPr spc="-65" dirty="0"/>
              <a:t>Basics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508" y="1187196"/>
            <a:ext cx="3974591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Key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Takeaways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2749295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942588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135879"/>
            <a:ext cx="457200" cy="457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472946" y="2798191"/>
            <a:ext cx="8563610" cy="3382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ts val="2375"/>
              </a:lnSpc>
              <a:spcBef>
                <a:spcPts val="95"/>
              </a:spcBef>
            </a:pP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init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creates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new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repo,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convert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existing,</a:t>
            </a:r>
            <a:endParaRPr sz="2200">
              <a:latin typeface="Trebuchet MS"/>
              <a:cs typeface="Trebuchet MS"/>
            </a:endParaRPr>
          </a:p>
          <a:p>
            <a:pPr marL="50800">
              <a:lnSpc>
                <a:spcPts val="2375"/>
              </a:lnSpc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unversioned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project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repo,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initialize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new,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empty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repo</a:t>
            </a:r>
            <a:r>
              <a:rPr sz="2200" spc="25" dirty="0">
                <a:solidFill>
                  <a:srgbClr val="535353"/>
                </a:solidFill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00">
              <a:latin typeface="Trebuchet MS"/>
              <a:cs typeface="Trebuchet MS"/>
            </a:endParaRPr>
          </a:p>
          <a:p>
            <a:pPr marL="50800">
              <a:lnSpc>
                <a:spcPts val="2375"/>
              </a:lnSpc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Tracking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ability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identify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between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different</a:t>
            </a:r>
            <a:endParaRPr sz="2200">
              <a:latin typeface="Trebuchet MS"/>
              <a:cs typeface="Trebuchet MS"/>
            </a:endParaRPr>
          </a:p>
          <a:p>
            <a:pPr marL="50800">
              <a:lnSpc>
                <a:spcPts val="2375"/>
              </a:lnSpc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versions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same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file,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spread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across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various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repositories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400">
              <a:latin typeface="Trebuchet MS"/>
              <a:cs typeface="Trebuchet MS"/>
            </a:endParaRPr>
          </a:p>
          <a:p>
            <a:pPr marL="240665" marR="394335" indent="-228600">
              <a:lnSpc>
                <a:spcPts val="2380"/>
              </a:lnSpc>
            </a:pPr>
            <a:r>
              <a:rPr sz="2200" spc="-145" dirty="0">
                <a:solidFill>
                  <a:srgbClr val="3E3E3E"/>
                </a:solidFill>
                <a:latin typeface="Trebuchet MS"/>
                <a:cs typeface="Trebuchet MS"/>
              </a:rPr>
              <a:t>“g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com</a:t>
            </a:r>
            <a:r>
              <a:rPr sz="2200" spc="155" dirty="0">
                <a:solidFill>
                  <a:srgbClr val="3E3E3E"/>
                </a:solidFill>
                <a:latin typeface="Trebuchet MS"/>
                <a:cs typeface="Trebuchet MS"/>
              </a:rPr>
              <a:t>m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--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amen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r>
              <a:rPr sz="2200" spc="-385" dirty="0">
                <a:solidFill>
                  <a:srgbClr val="3E3E3E"/>
                </a:solidFill>
                <a:latin typeface="Trebuchet MS"/>
                <a:cs typeface="Trebuchet MS"/>
              </a:rPr>
              <a:t>”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com</a:t>
            </a:r>
            <a:r>
              <a:rPr sz="2200" spc="155" dirty="0">
                <a:solidFill>
                  <a:srgbClr val="3E3E3E"/>
                </a:solidFill>
                <a:latin typeface="Trebuchet MS"/>
                <a:cs typeface="Trebuchet MS"/>
              </a:rPr>
              <a:t>m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let's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fix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ver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la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t 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commit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if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want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redo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commit,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make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additional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forgot,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stage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them,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commit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again.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255008" y="1304544"/>
            <a:ext cx="10896600" cy="6875145"/>
          </a:xfrm>
          <a:custGeom>
            <a:avLst/>
            <a:gdLst/>
            <a:ahLst/>
            <a:cxnLst/>
            <a:rect l="l" t="t" r="r" b="b"/>
            <a:pathLst>
              <a:path w="10896600" h="6875145">
                <a:moveTo>
                  <a:pt x="10686034" y="0"/>
                </a:moveTo>
                <a:lnTo>
                  <a:pt x="210565" y="0"/>
                </a:lnTo>
                <a:lnTo>
                  <a:pt x="162272" y="5559"/>
                </a:lnTo>
                <a:lnTo>
                  <a:pt x="117947" y="21395"/>
                </a:lnTo>
                <a:lnTo>
                  <a:pt x="78851" y="46246"/>
                </a:lnTo>
                <a:lnTo>
                  <a:pt x="46246" y="78851"/>
                </a:lnTo>
                <a:lnTo>
                  <a:pt x="21395" y="117947"/>
                </a:lnTo>
                <a:lnTo>
                  <a:pt x="5559" y="162272"/>
                </a:lnTo>
                <a:lnTo>
                  <a:pt x="0" y="210565"/>
                </a:lnTo>
                <a:lnTo>
                  <a:pt x="0" y="6664185"/>
                </a:lnTo>
                <a:lnTo>
                  <a:pt x="5559" y="6712467"/>
                </a:lnTo>
                <a:lnTo>
                  <a:pt x="21395" y="6756790"/>
                </a:lnTo>
                <a:lnTo>
                  <a:pt x="46246" y="6795889"/>
                </a:lnTo>
                <a:lnTo>
                  <a:pt x="78851" y="6828500"/>
                </a:lnTo>
                <a:lnTo>
                  <a:pt x="117947" y="6853359"/>
                </a:lnTo>
                <a:lnTo>
                  <a:pt x="162272" y="6869202"/>
                </a:lnTo>
                <a:lnTo>
                  <a:pt x="210565" y="6874763"/>
                </a:lnTo>
                <a:lnTo>
                  <a:pt x="10686034" y="6874763"/>
                </a:lnTo>
                <a:lnTo>
                  <a:pt x="10734327" y="6869202"/>
                </a:lnTo>
                <a:lnTo>
                  <a:pt x="10778652" y="6853359"/>
                </a:lnTo>
                <a:lnTo>
                  <a:pt x="10817748" y="6828500"/>
                </a:lnTo>
                <a:lnTo>
                  <a:pt x="10850353" y="6795889"/>
                </a:lnTo>
                <a:lnTo>
                  <a:pt x="10875204" y="6756790"/>
                </a:lnTo>
                <a:lnTo>
                  <a:pt x="10891040" y="6712467"/>
                </a:lnTo>
                <a:lnTo>
                  <a:pt x="10896600" y="6664185"/>
                </a:lnTo>
                <a:lnTo>
                  <a:pt x="10896600" y="210565"/>
                </a:lnTo>
                <a:lnTo>
                  <a:pt x="10891040" y="162272"/>
                </a:lnTo>
                <a:lnTo>
                  <a:pt x="10875204" y="117947"/>
                </a:lnTo>
                <a:lnTo>
                  <a:pt x="10850353" y="78851"/>
                </a:lnTo>
                <a:lnTo>
                  <a:pt x="10817748" y="46246"/>
                </a:lnTo>
                <a:lnTo>
                  <a:pt x="10778652" y="21395"/>
                </a:lnTo>
                <a:lnTo>
                  <a:pt x="10734327" y="5559"/>
                </a:lnTo>
                <a:lnTo>
                  <a:pt x="10686034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08526" y="605154"/>
            <a:ext cx="7837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Create</a:t>
            </a:r>
            <a:r>
              <a:rPr spc="-60" dirty="0"/>
              <a:t> </a:t>
            </a:r>
            <a:r>
              <a:rPr spc="105" dirty="0"/>
              <a:t>and</a:t>
            </a:r>
            <a:r>
              <a:rPr spc="-55" dirty="0"/>
              <a:t> </a:t>
            </a:r>
            <a:r>
              <a:rPr spc="105" dirty="0"/>
              <a:t>Work</a:t>
            </a:r>
            <a:r>
              <a:rPr spc="-20" dirty="0"/>
              <a:t> </a:t>
            </a:r>
            <a:r>
              <a:rPr spc="170" dirty="0"/>
              <a:t>with</a:t>
            </a:r>
            <a:r>
              <a:rPr spc="-65" dirty="0"/>
              <a:t> </a:t>
            </a:r>
            <a:r>
              <a:rPr spc="130" dirty="0"/>
              <a:t>a</a:t>
            </a:r>
            <a:r>
              <a:rPr spc="-55" dirty="0"/>
              <a:t> </a:t>
            </a:r>
            <a:r>
              <a:rPr spc="-5" dirty="0"/>
              <a:t>Local</a:t>
            </a:r>
            <a:r>
              <a:rPr spc="-55" dirty="0"/>
              <a:t> </a:t>
            </a:r>
            <a:r>
              <a:rPr spc="60" dirty="0"/>
              <a:t>Git</a:t>
            </a:r>
            <a:r>
              <a:rPr spc="-55" dirty="0"/>
              <a:t> </a:t>
            </a:r>
            <a:r>
              <a:rPr spc="35" dirty="0"/>
              <a:t>Repository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78121" y="1869186"/>
            <a:ext cx="9672320" cy="2753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FFFFFF"/>
                </a:solidFill>
                <a:latin typeface="Arial"/>
                <a:cs typeface="Arial"/>
              </a:rPr>
              <a:t>Statement:</a:t>
            </a: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Trebuchet MS"/>
                <a:cs typeface="Trebuchet MS"/>
              </a:rPr>
              <a:t>organization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been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planning</a:t>
            </a:r>
            <a:r>
              <a:rPr sz="22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adopt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Git</a:t>
            </a:r>
            <a:r>
              <a:rPr sz="2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sz="2200" spc="-6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code </a:t>
            </a:r>
            <a:r>
              <a:rPr sz="2200" spc="85" dirty="0">
                <a:solidFill>
                  <a:srgbClr val="FFFFFF"/>
                </a:solidFill>
                <a:latin typeface="Trebuchet MS"/>
                <a:cs typeface="Trebuchet MS"/>
              </a:rPr>
              <a:t>management 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standard. </a:t>
            </a:r>
            <a:r>
              <a:rPr sz="2200" spc="75" dirty="0">
                <a:solidFill>
                  <a:srgbClr val="FFFFFF"/>
                </a:solidFill>
                <a:latin typeface="Trebuchet MS"/>
                <a:cs typeface="Trebuchet MS"/>
              </a:rPr>
              <a:t>Being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project </a:t>
            </a:r>
            <a:r>
              <a:rPr sz="2200" spc="90" dirty="0">
                <a:solidFill>
                  <a:srgbClr val="FFFFFF"/>
                </a:solidFill>
                <a:latin typeface="Trebuchet MS"/>
                <a:cs typeface="Trebuchet MS"/>
              </a:rPr>
              <a:t>manager 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200" spc="135" dirty="0">
                <a:solidFill>
                  <a:srgbClr val="FFFFFF"/>
                </a:solidFill>
                <a:latin typeface="Trebuchet MS"/>
                <a:cs typeface="Trebuchet MS"/>
              </a:rPr>
              <a:t>DevOps </a:t>
            </a:r>
            <a:r>
              <a:rPr sz="22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practitioner, </a:t>
            </a: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been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advised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train </a:t>
            </a:r>
            <a:r>
              <a:rPr sz="2200" spc="85" dirty="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team </a:t>
            </a:r>
            <a:r>
              <a:rPr sz="2200" spc="145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Git </a:t>
            </a: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accomplish</a:t>
            </a:r>
            <a:r>
              <a:rPr sz="2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Trebuchet MS"/>
                <a:cs typeface="Trebuchet MS"/>
              </a:rPr>
              <a:t>consistent</a:t>
            </a: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productive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manner.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95" dirty="0">
                <a:solidFill>
                  <a:srgbClr val="FFFFFF"/>
                </a:solidFill>
                <a:latin typeface="Arial"/>
                <a:cs typeface="Arial"/>
              </a:rPr>
              <a:t>must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2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2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following: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Git: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local</a:t>
            </a: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Git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AFC9C-71EF-41F7-96C1-F0FDF1260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D3BBF-150C-47D4-89EA-CADF73806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55786999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05603" y="4257878"/>
            <a:ext cx="3702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>
                <a:latin typeface="Trebuchet MS"/>
                <a:cs typeface="Trebuchet MS"/>
              </a:rPr>
              <a:t>Remote</a:t>
            </a:r>
            <a:r>
              <a:rPr spc="-170" dirty="0">
                <a:latin typeface="Trebuchet MS"/>
                <a:cs typeface="Trebuchet MS"/>
              </a:rPr>
              <a:t> </a:t>
            </a:r>
            <a:r>
              <a:rPr spc="100" dirty="0">
                <a:latin typeface="Trebuchet MS"/>
                <a:cs typeface="Trebuchet MS"/>
              </a:rPr>
              <a:t>Repositories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533" y="784098"/>
            <a:ext cx="35388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  <a:latin typeface="Trebuchet MS"/>
                <a:cs typeface="Trebuchet MS"/>
              </a:rPr>
              <a:t>Learning</a:t>
            </a:r>
            <a:r>
              <a:rPr spc="-1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70" dirty="0">
                <a:solidFill>
                  <a:srgbClr val="3E3E3E"/>
                </a:solidFill>
                <a:latin typeface="Trebuchet MS"/>
                <a:cs typeface="Trebuchet MS"/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4775" y="2860548"/>
            <a:ext cx="492251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4775" y="3881628"/>
            <a:ext cx="492251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4775" y="4779264"/>
            <a:ext cx="492251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9160" y="5715000"/>
            <a:ext cx="492252" cy="457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76706" y="2131567"/>
            <a:ext cx="9373235" cy="39643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end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lesson,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you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will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able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to: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00">
              <a:latin typeface="Microsoft Sans Serif"/>
              <a:cs typeface="Microsoft Sans Serif"/>
            </a:endParaRPr>
          </a:p>
          <a:p>
            <a:pPr marL="764540">
              <a:lnSpc>
                <a:spcPct val="100000"/>
              </a:lnSpc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Explain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GitHub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3E3E3E"/>
                </a:solidFill>
                <a:latin typeface="Microsoft Sans Serif"/>
                <a:cs typeface="Microsoft Sans Serif"/>
              </a:rPr>
              <a:t>HTTPS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3E3E3E"/>
                </a:solidFill>
                <a:latin typeface="Microsoft Sans Serif"/>
                <a:cs typeface="Microsoft Sans Serif"/>
              </a:rPr>
              <a:t>SSH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000">
              <a:latin typeface="Microsoft Sans Serif"/>
              <a:cs typeface="Microsoft Sans Serif"/>
            </a:endParaRPr>
          </a:p>
          <a:p>
            <a:pPr marL="764540">
              <a:lnSpc>
                <a:spcPct val="100000"/>
              </a:lnSpc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Define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fork,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pull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requests,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pulling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commits</a:t>
            </a:r>
            <a:endParaRPr sz="2200">
              <a:latin typeface="Microsoft Sans Serif"/>
              <a:cs typeface="Microsoft Sans Serif"/>
            </a:endParaRPr>
          </a:p>
          <a:p>
            <a:pPr marL="789305" marR="5080" indent="-25400">
              <a:lnSpc>
                <a:spcPts val="7630"/>
              </a:lnSpc>
              <a:spcBef>
                <a:spcPts val="640"/>
              </a:spcBef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Implement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multiple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commits,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merge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file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changes,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track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issues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Define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upstream,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downstream,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tags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4536" y="3781171"/>
            <a:ext cx="942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>
                <a:latin typeface="Trebuchet MS"/>
                <a:cs typeface="Trebuchet MS"/>
              </a:rPr>
              <a:t>Creating</a:t>
            </a:r>
            <a:r>
              <a:rPr spc="-110" dirty="0">
                <a:latin typeface="Trebuchet MS"/>
                <a:cs typeface="Trebuchet MS"/>
              </a:rPr>
              <a:t> </a:t>
            </a:r>
            <a:r>
              <a:rPr spc="195" dirty="0">
                <a:latin typeface="Trebuchet MS"/>
                <a:cs typeface="Trebuchet MS"/>
              </a:rPr>
              <a:t>a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105" dirty="0">
                <a:latin typeface="Trebuchet MS"/>
                <a:cs typeface="Trebuchet MS"/>
              </a:rPr>
              <a:t>Repository</a:t>
            </a:r>
            <a:r>
              <a:rPr spc="-100" dirty="0">
                <a:latin typeface="Trebuchet MS"/>
                <a:cs typeface="Trebuchet MS"/>
              </a:rPr>
              <a:t> </a:t>
            </a:r>
            <a:r>
              <a:rPr spc="95" dirty="0">
                <a:latin typeface="Trebuchet MS"/>
                <a:cs typeface="Trebuchet MS"/>
              </a:rPr>
              <a:t>in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130" dirty="0">
                <a:latin typeface="Trebuchet MS"/>
                <a:cs typeface="Trebuchet MS"/>
              </a:rPr>
              <a:t>GitHub</a:t>
            </a:r>
            <a:r>
              <a:rPr spc="-114" dirty="0">
                <a:latin typeface="Trebuchet MS"/>
                <a:cs typeface="Trebuchet MS"/>
              </a:rPr>
              <a:t> </a:t>
            </a:r>
            <a:r>
              <a:rPr spc="155" dirty="0">
                <a:latin typeface="Trebuchet MS"/>
                <a:cs typeface="Trebuchet MS"/>
              </a:rPr>
              <a:t>Using</a:t>
            </a:r>
            <a:r>
              <a:rPr spc="-110" dirty="0">
                <a:latin typeface="Trebuchet MS"/>
                <a:cs typeface="Trebuchet MS"/>
              </a:rPr>
              <a:t> </a:t>
            </a:r>
            <a:r>
              <a:rPr spc="50" dirty="0">
                <a:latin typeface="Trebuchet MS"/>
                <a:cs typeface="Trebuchet MS"/>
              </a:rPr>
              <a:t>HTTPS</a:t>
            </a:r>
            <a:r>
              <a:rPr spc="-110" dirty="0">
                <a:latin typeface="Trebuchet MS"/>
                <a:cs typeface="Trebuchet MS"/>
              </a:rPr>
              <a:t> </a:t>
            </a:r>
            <a:r>
              <a:rPr spc="175" dirty="0">
                <a:latin typeface="Trebuchet MS"/>
                <a:cs typeface="Trebuchet MS"/>
              </a:rPr>
              <a:t>and</a:t>
            </a:r>
            <a:r>
              <a:rPr spc="-114" dirty="0">
                <a:latin typeface="Trebuchet MS"/>
                <a:cs typeface="Trebuchet MS"/>
              </a:rPr>
              <a:t> </a:t>
            </a:r>
            <a:r>
              <a:rPr spc="140" dirty="0">
                <a:latin typeface="Trebuchet MS"/>
                <a:cs typeface="Trebuchet MS"/>
              </a:rPr>
              <a:t>SSH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4279" y="306451"/>
            <a:ext cx="36487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  <a:latin typeface="Trebuchet MS"/>
                <a:cs typeface="Trebuchet MS"/>
              </a:rPr>
              <a:t>GitHub:</a:t>
            </a:r>
            <a:r>
              <a:rPr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55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pc="-1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45" dirty="0">
                <a:solidFill>
                  <a:srgbClr val="3E3E3E"/>
                </a:solidFill>
                <a:latin typeface="Trebuchet MS"/>
                <a:cs typeface="Trebuchet MS"/>
              </a:rPr>
              <a:t>HTTPS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71898" y="1585924"/>
            <a:ext cx="77082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steps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GitHub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3E3E3E"/>
                </a:solidFill>
                <a:latin typeface="Microsoft Sans Serif"/>
                <a:cs typeface="Microsoft Sans Serif"/>
              </a:rPr>
              <a:t>HTTPS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43593" y="2397061"/>
            <a:ext cx="5857240" cy="970915"/>
            <a:chOff x="2843593" y="2397061"/>
            <a:chExt cx="5857240" cy="970915"/>
          </a:xfrm>
        </p:grpSpPr>
        <p:sp>
          <p:nvSpPr>
            <p:cNvPr id="5" name="object 5"/>
            <p:cNvSpPr/>
            <p:nvPr/>
          </p:nvSpPr>
          <p:spPr>
            <a:xfrm>
              <a:off x="3360419" y="2455163"/>
              <a:ext cx="5334000" cy="762000"/>
            </a:xfrm>
            <a:custGeom>
              <a:avLst/>
              <a:gdLst/>
              <a:ahLst/>
              <a:cxnLst/>
              <a:rect l="l" t="t" r="r" b="b"/>
              <a:pathLst>
                <a:path w="5334000" h="762000">
                  <a:moveTo>
                    <a:pt x="53340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5334000" y="762000"/>
                  </a:lnTo>
                  <a:lnTo>
                    <a:pt x="5334000" y="0"/>
                  </a:lnTo>
                  <a:close/>
                </a:path>
              </a:pathLst>
            </a:custGeom>
            <a:solidFill>
              <a:srgbClr val="F8D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60419" y="2455163"/>
              <a:ext cx="5334000" cy="762000"/>
            </a:xfrm>
            <a:custGeom>
              <a:avLst/>
              <a:gdLst/>
              <a:ahLst/>
              <a:cxnLst/>
              <a:rect l="l" t="t" r="r" b="b"/>
              <a:pathLst>
                <a:path w="5334000" h="762000">
                  <a:moveTo>
                    <a:pt x="0" y="762000"/>
                  </a:moveTo>
                  <a:lnTo>
                    <a:pt x="5334000" y="762000"/>
                  </a:lnTo>
                  <a:lnTo>
                    <a:pt x="53340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12174">
              <a:solidFill>
                <a:srgbClr val="F7C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48355" y="2401823"/>
              <a:ext cx="975360" cy="961390"/>
            </a:xfrm>
            <a:custGeom>
              <a:avLst/>
              <a:gdLst/>
              <a:ahLst/>
              <a:cxnLst/>
              <a:rect l="l" t="t" r="r" b="b"/>
              <a:pathLst>
                <a:path w="975360" h="961389">
                  <a:moveTo>
                    <a:pt x="487680" y="0"/>
                  </a:moveTo>
                  <a:lnTo>
                    <a:pt x="440690" y="1904"/>
                  </a:lnTo>
                  <a:lnTo>
                    <a:pt x="394969" y="8890"/>
                  </a:lnTo>
                  <a:lnTo>
                    <a:pt x="351155" y="19050"/>
                  </a:lnTo>
                  <a:lnTo>
                    <a:pt x="308610" y="33654"/>
                  </a:lnTo>
                  <a:lnTo>
                    <a:pt x="267969" y="51434"/>
                  </a:lnTo>
                  <a:lnTo>
                    <a:pt x="229235" y="73025"/>
                  </a:lnTo>
                  <a:lnTo>
                    <a:pt x="193039" y="97790"/>
                  </a:lnTo>
                  <a:lnTo>
                    <a:pt x="158750" y="125729"/>
                  </a:lnTo>
                  <a:lnTo>
                    <a:pt x="127635" y="156209"/>
                  </a:lnTo>
                  <a:lnTo>
                    <a:pt x="99694" y="189737"/>
                  </a:lnTo>
                  <a:lnTo>
                    <a:pt x="74294" y="225298"/>
                  </a:lnTo>
                  <a:lnTo>
                    <a:pt x="52705" y="263398"/>
                  </a:lnTo>
                  <a:lnTo>
                    <a:pt x="34289" y="303402"/>
                  </a:lnTo>
                  <a:lnTo>
                    <a:pt x="19685" y="345948"/>
                  </a:lnTo>
                  <a:lnTo>
                    <a:pt x="8889" y="389127"/>
                  </a:lnTo>
                  <a:lnTo>
                    <a:pt x="2539" y="434213"/>
                  </a:lnTo>
                  <a:lnTo>
                    <a:pt x="0" y="480567"/>
                  </a:lnTo>
                  <a:lnTo>
                    <a:pt x="2539" y="526796"/>
                  </a:lnTo>
                  <a:lnTo>
                    <a:pt x="8889" y="571880"/>
                  </a:lnTo>
                  <a:lnTo>
                    <a:pt x="19685" y="615696"/>
                  </a:lnTo>
                  <a:lnTo>
                    <a:pt x="34289" y="657605"/>
                  </a:lnTo>
                  <a:lnTo>
                    <a:pt x="52705" y="697611"/>
                  </a:lnTo>
                  <a:lnTo>
                    <a:pt x="74294" y="735711"/>
                  </a:lnTo>
                  <a:lnTo>
                    <a:pt x="99694" y="771271"/>
                  </a:lnTo>
                  <a:lnTo>
                    <a:pt x="127635" y="804799"/>
                  </a:lnTo>
                  <a:lnTo>
                    <a:pt x="158750" y="835278"/>
                  </a:lnTo>
                  <a:lnTo>
                    <a:pt x="193039" y="863218"/>
                  </a:lnTo>
                  <a:lnTo>
                    <a:pt x="229235" y="887984"/>
                  </a:lnTo>
                  <a:lnTo>
                    <a:pt x="267969" y="909574"/>
                  </a:lnTo>
                  <a:lnTo>
                    <a:pt x="308610" y="927353"/>
                  </a:lnTo>
                  <a:lnTo>
                    <a:pt x="351155" y="941959"/>
                  </a:lnTo>
                  <a:lnTo>
                    <a:pt x="394969" y="952753"/>
                  </a:lnTo>
                  <a:lnTo>
                    <a:pt x="440690" y="959103"/>
                  </a:lnTo>
                  <a:lnTo>
                    <a:pt x="487680" y="961009"/>
                  </a:lnTo>
                  <a:lnTo>
                    <a:pt x="534669" y="959103"/>
                  </a:lnTo>
                  <a:lnTo>
                    <a:pt x="580390" y="952753"/>
                  </a:lnTo>
                  <a:lnTo>
                    <a:pt x="624840" y="941959"/>
                  </a:lnTo>
                  <a:lnTo>
                    <a:pt x="667384" y="927353"/>
                  </a:lnTo>
                  <a:lnTo>
                    <a:pt x="708024" y="909574"/>
                  </a:lnTo>
                  <a:lnTo>
                    <a:pt x="746759" y="887984"/>
                  </a:lnTo>
                  <a:lnTo>
                    <a:pt x="782955" y="863218"/>
                  </a:lnTo>
                  <a:lnTo>
                    <a:pt x="816609" y="835278"/>
                  </a:lnTo>
                  <a:lnTo>
                    <a:pt x="847724" y="804799"/>
                  </a:lnTo>
                  <a:lnTo>
                    <a:pt x="876299" y="771271"/>
                  </a:lnTo>
                  <a:lnTo>
                    <a:pt x="901699" y="735711"/>
                  </a:lnTo>
                  <a:lnTo>
                    <a:pt x="923290" y="697611"/>
                  </a:lnTo>
                  <a:lnTo>
                    <a:pt x="941705" y="657605"/>
                  </a:lnTo>
                  <a:lnTo>
                    <a:pt x="956309" y="615696"/>
                  </a:lnTo>
                  <a:lnTo>
                    <a:pt x="967105" y="571880"/>
                  </a:lnTo>
                  <a:lnTo>
                    <a:pt x="973455" y="526796"/>
                  </a:lnTo>
                  <a:lnTo>
                    <a:pt x="975359" y="480567"/>
                  </a:lnTo>
                  <a:lnTo>
                    <a:pt x="973455" y="434213"/>
                  </a:lnTo>
                  <a:lnTo>
                    <a:pt x="967105" y="389127"/>
                  </a:lnTo>
                  <a:lnTo>
                    <a:pt x="956309" y="345948"/>
                  </a:lnTo>
                  <a:lnTo>
                    <a:pt x="941705" y="303402"/>
                  </a:lnTo>
                  <a:lnTo>
                    <a:pt x="923290" y="263398"/>
                  </a:lnTo>
                  <a:lnTo>
                    <a:pt x="901699" y="225298"/>
                  </a:lnTo>
                  <a:lnTo>
                    <a:pt x="876299" y="189737"/>
                  </a:lnTo>
                  <a:lnTo>
                    <a:pt x="847724" y="156209"/>
                  </a:lnTo>
                  <a:lnTo>
                    <a:pt x="816609" y="125729"/>
                  </a:lnTo>
                  <a:lnTo>
                    <a:pt x="782955" y="97790"/>
                  </a:lnTo>
                  <a:lnTo>
                    <a:pt x="746759" y="73025"/>
                  </a:lnTo>
                  <a:lnTo>
                    <a:pt x="708024" y="51434"/>
                  </a:lnTo>
                  <a:lnTo>
                    <a:pt x="667384" y="33654"/>
                  </a:lnTo>
                  <a:lnTo>
                    <a:pt x="624840" y="19050"/>
                  </a:lnTo>
                  <a:lnTo>
                    <a:pt x="580390" y="8890"/>
                  </a:lnTo>
                  <a:lnTo>
                    <a:pt x="534669" y="1904"/>
                  </a:lnTo>
                  <a:lnTo>
                    <a:pt x="487680" y="0"/>
                  </a:lnTo>
                  <a:close/>
                </a:path>
              </a:pathLst>
            </a:custGeom>
            <a:solidFill>
              <a:srgbClr val="FAE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48355" y="2401823"/>
              <a:ext cx="975360" cy="961390"/>
            </a:xfrm>
            <a:custGeom>
              <a:avLst/>
              <a:gdLst/>
              <a:ahLst/>
              <a:cxnLst/>
              <a:rect l="l" t="t" r="r" b="b"/>
              <a:pathLst>
                <a:path w="975360" h="961389">
                  <a:moveTo>
                    <a:pt x="487680" y="0"/>
                  </a:moveTo>
                  <a:lnTo>
                    <a:pt x="440690" y="1904"/>
                  </a:lnTo>
                  <a:lnTo>
                    <a:pt x="394969" y="8890"/>
                  </a:lnTo>
                  <a:lnTo>
                    <a:pt x="351155" y="19050"/>
                  </a:lnTo>
                  <a:lnTo>
                    <a:pt x="308610" y="33654"/>
                  </a:lnTo>
                  <a:lnTo>
                    <a:pt x="267969" y="51434"/>
                  </a:lnTo>
                  <a:lnTo>
                    <a:pt x="229235" y="73025"/>
                  </a:lnTo>
                  <a:lnTo>
                    <a:pt x="193039" y="97790"/>
                  </a:lnTo>
                  <a:lnTo>
                    <a:pt x="158750" y="125729"/>
                  </a:lnTo>
                  <a:lnTo>
                    <a:pt x="127635" y="156209"/>
                  </a:lnTo>
                  <a:lnTo>
                    <a:pt x="99694" y="189737"/>
                  </a:lnTo>
                  <a:lnTo>
                    <a:pt x="74294" y="225298"/>
                  </a:lnTo>
                  <a:lnTo>
                    <a:pt x="52705" y="263398"/>
                  </a:lnTo>
                  <a:lnTo>
                    <a:pt x="34289" y="303402"/>
                  </a:lnTo>
                  <a:lnTo>
                    <a:pt x="19685" y="345948"/>
                  </a:lnTo>
                  <a:lnTo>
                    <a:pt x="8889" y="389127"/>
                  </a:lnTo>
                  <a:lnTo>
                    <a:pt x="2539" y="434213"/>
                  </a:lnTo>
                  <a:lnTo>
                    <a:pt x="0" y="480567"/>
                  </a:lnTo>
                  <a:lnTo>
                    <a:pt x="2539" y="526796"/>
                  </a:lnTo>
                  <a:lnTo>
                    <a:pt x="8889" y="571880"/>
                  </a:lnTo>
                  <a:lnTo>
                    <a:pt x="19685" y="615696"/>
                  </a:lnTo>
                  <a:lnTo>
                    <a:pt x="34289" y="657605"/>
                  </a:lnTo>
                  <a:lnTo>
                    <a:pt x="52705" y="697611"/>
                  </a:lnTo>
                  <a:lnTo>
                    <a:pt x="74294" y="735711"/>
                  </a:lnTo>
                  <a:lnTo>
                    <a:pt x="99694" y="771271"/>
                  </a:lnTo>
                  <a:lnTo>
                    <a:pt x="127635" y="804799"/>
                  </a:lnTo>
                  <a:lnTo>
                    <a:pt x="158750" y="835278"/>
                  </a:lnTo>
                  <a:lnTo>
                    <a:pt x="193039" y="863218"/>
                  </a:lnTo>
                  <a:lnTo>
                    <a:pt x="229235" y="887984"/>
                  </a:lnTo>
                  <a:lnTo>
                    <a:pt x="267969" y="909574"/>
                  </a:lnTo>
                  <a:lnTo>
                    <a:pt x="308610" y="927353"/>
                  </a:lnTo>
                  <a:lnTo>
                    <a:pt x="351155" y="941959"/>
                  </a:lnTo>
                  <a:lnTo>
                    <a:pt x="394969" y="952753"/>
                  </a:lnTo>
                  <a:lnTo>
                    <a:pt x="440690" y="959103"/>
                  </a:lnTo>
                  <a:lnTo>
                    <a:pt x="487680" y="961009"/>
                  </a:lnTo>
                  <a:lnTo>
                    <a:pt x="534669" y="959103"/>
                  </a:lnTo>
                  <a:lnTo>
                    <a:pt x="580390" y="952753"/>
                  </a:lnTo>
                  <a:lnTo>
                    <a:pt x="624840" y="941959"/>
                  </a:lnTo>
                  <a:lnTo>
                    <a:pt x="667384" y="927353"/>
                  </a:lnTo>
                  <a:lnTo>
                    <a:pt x="708024" y="909574"/>
                  </a:lnTo>
                  <a:lnTo>
                    <a:pt x="746759" y="887984"/>
                  </a:lnTo>
                  <a:lnTo>
                    <a:pt x="782955" y="863218"/>
                  </a:lnTo>
                  <a:lnTo>
                    <a:pt x="816609" y="835278"/>
                  </a:lnTo>
                  <a:lnTo>
                    <a:pt x="847724" y="804799"/>
                  </a:lnTo>
                  <a:lnTo>
                    <a:pt x="876299" y="771271"/>
                  </a:lnTo>
                  <a:lnTo>
                    <a:pt x="901699" y="735711"/>
                  </a:lnTo>
                  <a:lnTo>
                    <a:pt x="923290" y="697611"/>
                  </a:lnTo>
                  <a:lnTo>
                    <a:pt x="941705" y="657605"/>
                  </a:lnTo>
                  <a:lnTo>
                    <a:pt x="956309" y="615696"/>
                  </a:lnTo>
                  <a:lnTo>
                    <a:pt x="967105" y="571880"/>
                  </a:lnTo>
                  <a:lnTo>
                    <a:pt x="973455" y="526796"/>
                  </a:lnTo>
                  <a:lnTo>
                    <a:pt x="975359" y="480567"/>
                  </a:lnTo>
                  <a:lnTo>
                    <a:pt x="973455" y="434213"/>
                  </a:lnTo>
                  <a:lnTo>
                    <a:pt x="967105" y="389127"/>
                  </a:lnTo>
                  <a:lnTo>
                    <a:pt x="956309" y="345948"/>
                  </a:lnTo>
                  <a:lnTo>
                    <a:pt x="941705" y="303402"/>
                  </a:lnTo>
                  <a:lnTo>
                    <a:pt x="923290" y="263398"/>
                  </a:lnTo>
                  <a:lnTo>
                    <a:pt x="901699" y="225298"/>
                  </a:lnTo>
                  <a:lnTo>
                    <a:pt x="876299" y="189737"/>
                  </a:lnTo>
                  <a:lnTo>
                    <a:pt x="847724" y="156209"/>
                  </a:lnTo>
                  <a:lnTo>
                    <a:pt x="816609" y="125729"/>
                  </a:lnTo>
                  <a:lnTo>
                    <a:pt x="782955" y="97790"/>
                  </a:lnTo>
                  <a:lnTo>
                    <a:pt x="746759" y="73025"/>
                  </a:lnTo>
                  <a:lnTo>
                    <a:pt x="708024" y="51434"/>
                  </a:lnTo>
                  <a:lnTo>
                    <a:pt x="667384" y="33654"/>
                  </a:lnTo>
                  <a:lnTo>
                    <a:pt x="624840" y="19050"/>
                  </a:lnTo>
                  <a:lnTo>
                    <a:pt x="580390" y="8890"/>
                  </a:lnTo>
                  <a:lnTo>
                    <a:pt x="534669" y="1904"/>
                  </a:lnTo>
                  <a:lnTo>
                    <a:pt x="48768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233673" y="2678429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87114" y="2628645"/>
            <a:ext cx="21082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Log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Github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843593" y="3527869"/>
            <a:ext cx="5857240" cy="969644"/>
            <a:chOff x="2843593" y="3527869"/>
            <a:chExt cx="5857240" cy="969644"/>
          </a:xfrm>
        </p:grpSpPr>
        <p:sp>
          <p:nvSpPr>
            <p:cNvPr id="12" name="object 12"/>
            <p:cNvSpPr/>
            <p:nvPr/>
          </p:nvSpPr>
          <p:spPr>
            <a:xfrm>
              <a:off x="3360419" y="3569208"/>
              <a:ext cx="5334000" cy="762000"/>
            </a:xfrm>
            <a:custGeom>
              <a:avLst/>
              <a:gdLst/>
              <a:ahLst/>
              <a:cxnLst/>
              <a:rect l="l" t="t" r="r" b="b"/>
              <a:pathLst>
                <a:path w="5334000" h="762000">
                  <a:moveTo>
                    <a:pt x="53340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5334000" y="762000"/>
                  </a:lnTo>
                  <a:lnTo>
                    <a:pt x="5334000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60419" y="3569208"/>
              <a:ext cx="5334000" cy="762000"/>
            </a:xfrm>
            <a:custGeom>
              <a:avLst/>
              <a:gdLst/>
              <a:ahLst/>
              <a:cxnLst/>
              <a:rect l="l" t="t" r="r" b="b"/>
              <a:pathLst>
                <a:path w="5334000" h="762000">
                  <a:moveTo>
                    <a:pt x="0" y="762000"/>
                  </a:moveTo>
                  <a:lnTo>
                    <a:pt x="5334000" y="762000"/>
                  </a:lnTo>
                  <a:lnTo>
                    <a:pt x="53340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1217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48355" y="3532632"/>
              <a:ext cx="975360" cy="960119"/>
            </a:xfrm>
            <a:custGeom>
              <a:avLst/>
              <a:gdLst/>
              <a:ahLst/>
              <a:cxnLst/>
              <a:rect l="l" t="t" r="r" b="b"/>
              <a:pathLst>
                <a:path w="975360" h="960120">
                  <a:moveTo>
                    <a:pt x="487680" y="0"/>
                  </a:moveTo>
                  <a:lnTo>
                    <a:pt x="440690" y="1904"/>
                  </a:lnTo>
                  <a:lnTo>
                    <a:pt x="394969" y="8254"/>
                  </a:lnTo>
                  <a:lnTo>
                    <a:pt x="351155" y="19050"/>
                  </a:lnTo>
                  <a:lnTo>
                    <a:pt x="308610" y="33654"/>
                  </a:lnTo>
                  <a:lnTo>
                    <a:pt x="267969" y="51434"/>
                  </a:lnTo>
                  <a:lnTo>
                    <a:pt x="229235" y="73025"/>
                  </a:lnTo>
                  <a:lnTo>
                    <a:pt x="193039" y="97789"/>
                  </a:lnTo>
                  <a:lnTo>
                    <a:pt x="158750" y="125729"/>
                  </a:lnTo>
                  <a:lnTo>
                    <a:pt x="127635" y="156209"/>
                  </a:lnTo>
                  <a:lnTo>
                    <a:pt x="99694" y="189229"/>
                  </a:lnTo>
                  <a:lnTo>
                    <a:pt x="74294" y="225425"/>
                  </a:lnTo>
                  <a:lnTo>
                    <a:pt x="52705" y="263525"/>
                  </a:lnTo>
                  <a:lnTo>
                    <a:pt x="34289" y="303529"/>
                  </a:lnTo>
                  <a:lnTo>
                    <a:pt x="19685" y="345439"/>
                  </a:lnTo>
                  <a:lnTo>
                    <a:pt x="8889" y="388619"/>
                  </a:lnTo>
                  <a:lnTo>
                    <a:pt x="2539" y="433704"/>
                  </a:lnTo>
                  <a:lnTo>
                    <a:pt x="0" y="480059"/>
                  </a:lnTo>
                  <a:lnTo>
                    <a:pt x="2539" y="526414"/>
                  </a:lnTo>
                  <a:lnTo>
                    <a:pt x="8889" y="571500"/>
                  </a:lnTo>
                  <a:lnTo>
                    <a:pt x="19685" y="614679"/>
                  </a:lnTo>
                  <a:lnTo>
                    <a:pt x="34289" y="656589"/>
                  </a:lnTo>
                  <a:lnTo>
                    <a:pt x="52705" y="696594"/>
                  </a:lnTo>
                  <a:lnTo>
                    <a:pt x="74294" y="734694"/>
                  </a:lnTo>
                  <a:lnTo>
                    <a:pt x="99694" y="770254"/>
                  </a:lnTo>
                  <a:lnTo>
                    <a:pt x="127635" y="803909"/>
                  </a:lnTo>
                  <a:lnTo>
                    <a:pt x="158750" y="834389"/>
                  </a:lnTo>
                  <a:lnTo>
                    <a:pt x="193039" y="862329"/>
                  </a:lnTo>
                  <a:lnTo>
                    <a:pt x="229235" y="887094"/>
                  </a:lnTo>
                  <a:lnTo>
                    <a:pt x="267969" y="908684"/>
                  </a:lnTo>
                  <a:lnTo>
                    <a:pt x="308610" y="926464"/>
                  </a:lnTo>
                  <a:lnTo>
                    <a:pt x="351155" y="941069"/>
                  </a:lnTo>
                  <a:lnTo>
                    <a:pt x="394969" y="951229"/>
                  </a:lnTo>
                  <a:lnTo>
                    <a:pt x="440690" y="957579"/>
                  </a:lnTo>
                  <a:lnTo>
                    <a:pt x="487680" y="960119"/>
                  </a:lnTo>
                  <a:lnTo>
                    <a:pt x="534669" y="957579"/>
                  </a:lnTo>
                  <a:lnTo>
                    <a:pt x="580390" y="951229"/>
                  </a:lnTo>
                  <a:lnTo>
                    <a:pt x="624840" y="941069"/>
                  </a:lnTo>
                  <a:lnTo>
                    <a:pt x="667384" y="926464"/>
                  </a:lnTo>
                  <a:lnTo>
                    <a:pt x="708024" y="908684"/>
                  </a:lnTo>
                  <a:lnTo>
                    <a:pt x="746759" y="887094"/>
                  </a:lnTo>
                  <a:lnTo>
                    <a:pt x="782955" y="862329"/>
                  </a:lnTo>
                  <a:lnTo>
                    <a:pt x="816609" y="834389"/>
                  </a:lnTo>
                  <a:lnTo>
                    <a:pt x="847724" y="803909"/>
                  </a:lnTo>
                  <a:lnTo>
                    <a:pt x="876299" y="770254"/>
                  </a:lnTo>
                  <a:lnTo>
                    <a:pt x="901699" y="734694"/>
                  </a:lnTo>
                  <a:lnTo>
                    <a:pt x="923290" y="696594"/>
                  </a:lnTo>
                  <a:lnTo>
                    <a:pt x="941705" y="656589"/>
                  </a:lnTo>
                  <a:lnTo>
                    <a:pt x="956309" y="614679"/>
                  </a:lnTo>
                  <a:lnTo>
                    <a:pt x="967105" y="571500"/>
                  </a:lnTo>
                  <a:lnTo>
                    <a:pt x="973455" y="526414"/>
                  </a:lnTo>
                  <a:lnTo>
                    <a:pt x="975359" y="480059"/>
                  </a:lnTo>
                  <a:lnTo>
                    <a:pt x="973455" y="433704"/>
                  </a:lnTo>
                  <a:lnTo>
                    <a:pt x="967105" y="388619"/>
                  </a:lnTo>
                  <a:lnTo>
                    <a:pt x="956309" y="345439"/>
                  </a:lnTo>
                  <a:lnTo>
                    <a:pt x="941705" y="303529"/>
                  </a:lnTo>
                  <a:lnTo>
                    <a:pt x="923290" y="263525"/>
                  </a:lnTo>
                  <a:lnTo>
                    <a:pt x="901699" y="225425"/>
                  </a:lnTo>
                  <a:lnTo>
                    <a:pt x="876299" y="189229"/>
                  </a:lnTo>
                  <a:lnTo>
                    <a:pt x="847724" y="156209"/>
                  </a:lnTo>
                  <a:lnTo>
                    <a:pt x="816609" y="125729"/>
                  </a:lnTo>
                  <a:lnTo>
                    <a:pt x="782955" y="97789"/>
                  </a:lnTo>
                  <a:lnTo>
                    <a:pt x="746759" y="73025"/>
                  </a:lnTo>
                  <a:lnTo>
                    <a:pt x="708024" y="51434"/>
                  </a:lnTo>
                  <a:lnTo>
                    <a:pt x="667384" y="33654"/>
                  </a:lnTo>
                  <a:lnTo>
                    <a:pt x="624840" y="19050"/>
                  </a:lnTo>
                  <a:lnTo>
                    <a:pt x="580390" y="8254"/>
                  </a:lnTo>
                  <a:lnTo>
                    <a:pt x="534669" y="1904"/>
                  </a:lnTo>
                  <a:lnTo>
                    <a:pt x="487680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48355" y="3532632"/>
              <a:ext cx="975360" cy="960119"/>
            </a:xfrm>
            <a:custGeom>
              <a:avLst/>
              <a:gdLst/>
              <a:ahLst/>
              <a:cxnLst/>
              <a:rect l="l" t="t" r="r" b="b"/>
              <a:pathLst>
                <a:path w="975360" h="960120">
                  <a:moveTo>
                    <a:pt x="487680" y="0"/>
                  </a:moveTo>
                  <a:lnTo>
                    <a:pt x="440690" y="1904"/>
                  </a:lnTo>
                  <a:lnTo>
                    <a:pt x="394969" y="8254"/>
                  </a:lnTo>
                  <a:lnTo>
                    <a:pt x="351155" y="19050"/>
                  </a:lnTo>
                  <a:lnTo>
                    <a:pt x="308610" y="33654"/>
                  </a:lnTo>
                  <a:lnTo>
                    <a:pt x="267969" y="51434"/>
                  </a:lnTo>
                  <a:lnTo>
                    <a:pt x="229235" y="73025"/>
                  </a:lnTo>
                  <a:lnTo>
                    <a:pt x="193039" y="97789"/>
                  </a:lnTo>
                  <a:lnTo>
                    <a:pt x="158750" y="125729"/>
                  </a:lnTo>
                  <a:lnTo>
                    <a:pt x="127635" y="156209"/>
                  </a:lnTo>
                  <a:lnTo>
                    <a:pt x="99694" y="189229"/>
                  </a:lnTo>
                  <a:lnTo>
                    <a:pt x="74294" y="225425"/>
                  </a:lnTo>
                  <a:lnTo>
                    <a:pt x="52705" y="263525"/>
                  </a:lnTo>
                  <a:lnTo>
                    <a:pt x="34289" y="303529"/>
                  </a:lnTo>
                  <a:lnTo>
                    <a:pt x="19685" y="345439"/>
                  </a:lnTo>
                  <a:lnTo>
                    <a:pt x="8889" y="388619"/>
                  </a:lnTo>
                  <a:lnTo>
                    <a:pt x="2539" y="433704"/>
                  </a:lnTo>
                  <a:lnTo>
                    <a:pt x="0" y="480059"/>
                  </a:lnTo>
                  <a:lnTo>
                    <a:pt x="2539" y="526414"/>
                  </a:lnTo>
                  <a:lnTo>
                    <a:pt x="8889" y="571500"/>
                  </a:lnTo>
                  <a:lnTo>
                    <a:pt x="19685" y="614679"/>
                  </a:lnTo>
                  <a:lnTo>
                    <a:pt x="34289" y="656589"/>
                  </a:lnTo>
                  <a:lnTo>
                    <a:pt x="52705" y="696594"/>
                  </a:lnTo>
                  <a:lnTo>
                    <a:pt x="74294" y="734694"/>
                  </a:lnTo>
                  <a:lnTo>
                    <a:pt x="99694" y="770254"/>
                  </a:lnTo>
                  <a:lnTo>
                    <a:pt x="127635" y="803909"/>
                  </a:lnTo>
                  <a:lnTo>
                    <a:pt x="158750" y="834389"/>
                  </a:lnTo>
                  <a:lnTo>
                    <a:pt x="193039" y="862329"/>
                  </a:lnTo>
                  <a:lnTo>
                    <a:pt x="229235" y="887094"/>
                  </a:lnTo>
                  <a:lnTo>
                    <a:pt x="267969" y="908684"/>
                  </a:lnTo>
                  <a:lnTo>
                    <a:pt x="308610" y="926464"/>
                  </a:lnTo>
                  <a:lnTo>
                    <a:pt x="351155" y="941069"/>
                  </a:lnTo>
                  <a:lnTo>
                    <a:pt x="394969" y="951229"/>
                  </a:lnTo>
                  <a:lnTo>
                    <a:pt x="440690" y="957579"/>
                  </a:lnTo>
                  <a:lnTo>
                    <a:pt x="487680" y="960119"/>
                  </a:lnTo>
                  <a:lnTo>
                    <a:pt x="534669" y="957579"/>
                  </a:lnTo>
                  <a:lnTo>
                    <a:pt x="580390" y="951229"/>
                  </a:lnTo>
                  <a:lnTo>
                    <a:pt x="624840" y="941069"/>
                  </a:lnTo>
                  <a:lnTo>
                    <a:pt x="667384" y="926464"/>
                  </a:lnTo>
                  <a:lnTo>
                    <a:pt x="708024" y="908684"/>
                  </a:lnTo>
                  <a:lnTo>
                    <a:pt x="746759" y="887094"/>
                  </a:lnTo>
                  <a:lnTo>
                    <a:pt x="782955" y="862329"/>
                  </a:lnTo>
                  <a:lnTo>
                    <a:pt x="816609" y="834389"/>
                  </a:lnTo>
                  <a:lnTo>
                    <a:pt x="847724" y="803909"/>
                  </a:lnTo>
                  <a:lnTo>
                    <a:pt x="876299" y="770254"/>
                  </a:lnTo>
                  <a:lnTo>
                    <a:pt x="901699" y="734694"/>
                  </a:lnTo>
                  <a:lnTo>
                    <a:pt x="923290" y="696594"/>
                  </a:lnTo>
                  <a:lnTo>
                    <a:pt x="941705" y="656589"/>
                  </a:lnTo>
                  <a:lnTo>
                    <a:pt x="956309" y="614679"/>
                  </a:lnTo>
                  <a:lnTo>
                    <a:pt x="967105" y="571500"/>
                  </a:lnTo>
                  <a:lnTo>
                    <a:pt x="973455" y="526414"/>
                  </a:lnTo>
                  <a:lnTo>
                    <a:pt x="975359" y="480059"/>
                  </a:lnTo>
                  <a:lnTo>
                    <a:pt x="973455" y="433704"/>
                  </a:lnTo>
                  <a:lnTo>
                    <a:pt x="967105" y="388619"/>
                  </a:lnTo>
                  <a:lnTo>
                    <a:pt x="956309" y="345439"/>
                  </a:lnTo>
                  <a:lnTo>
                    <a:pt x="941705" y="303529"/>
                  </a:lnTo>
                  <a:lnTo>
                    <a:pt x="923290" y="263525"/>
                  </a:lnTo>
                  <a:lnTo>
                    <a:pt x="901699" y="225425"/>
                  </a:lnTo>
                  <a:lnTo>
                    <a:pt x="876299" y="189229"/>
                  </a:lnTo>
                  <a:lnTo>
                    <a:pt x="847724" y="156209"/>
                  </a:lnTo>
                  <a:lnTo>
                    <a:pt x="816609" y="125729"/>
                  </a:lnTo>
                  <a:lnTo>
                    <a:pt x="782955" y="97789"/>
                  </a:lnTo>
                  <a:lnTo>
                    <a:pt x="746759" y="73025"/>
                  </a:lnTo>
                  <a:lnTo>
                    <a:pt x="708024" y="51434"/>
                  </a:lnTo>
                  <a:lnTo>
                    <a:pt x="667384" y="33654"/>
                  </a:lnTo>
                  <a:lnTo>
                    <a:pt x="624840" y="19050"/>
                  </a:lnTo>
                  <a:lnTo>
                    <a:pt x="580390" y="8254"/>
                  </a:lnTo>
                  <a:lnTo>
                    <a:pt x="534669" y="1904"/>
                  </a:lnTo>
                  <a:lnTo>
                    <a:pt x="48768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233673" y="3821684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2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87114" y="3743705"/>
            <a:ext cx="3141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new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817685" y="4843081"/>
            <a:ext cx="5855970" cy="2327910"/>
            <a:chOff x="2817685" y="4843081"/>
            <a:chExt cx="5855970" cy="2327910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2448" y="4847844"/>
              <a:ext cx="5827776" cy="232257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360420" y="4931664"/>
              <a:ext cx="5306695" cy="852169"/>
            </a:xfrm>
            <a:custGeom>
              <a:avLst/>
              <a:gdLst/>
              <a:ahLst/>
              <a:cxnLst/>
              <a:rect l="l" t="t" r="r" b="b"/>
              <a:pathLst>
                <a:path w="5306695" h="852170">
                  <a:moveTo>
                    <a:pt x="5306568" y="0"/>
                  </a:moveTo>
                  <a:lnTo>
                    <a:pt x="0" y="0"/>
                  </a:lnTo>
                  <a:lnTo>
                    <a:pt x="0" y="851915"/>
                  </a:lnTo>
                  <a:lnTo>
                    <a:pt x="5306568" y="851915"/>
                  </a:lnTo>
                  <a:lnTo>
                    <a:pt x="5306568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60420" y="4931664"/>
              <a:ext cx="5306695" cy="852169"/>
            </a:xfrm>
            <a:custGeom>
              <a:avLst/>
              <a:gdLst/>
              <a:ahLst/>
              <a:cxnLst/>
              <a:rect l="l" t="t" r="r" b="b"/>
              <a:pathLst>
                <a:path w="5306695" h="852170">
                  <a:moveTo>
                    <a:pt x="0" y="851915"/>
                  </a:moveTo>
                  <a:lnTo>
                    <a:pt x="5306568" y="851915"/>
                  </a:lnTo>
                  <a:lnTo>
                    <a:pt x="5306568" y="0"/>
                  </a:lnTo>
                  <a:lnTo>
                    <a:pt x="0" y="0"/>
                  </a:lnTo>
                  <a:lnTo>
                    <a:pt x="0" y="851915"/>
                  </a:lnTo>
                  <a:close/>
                </a:path>
              </a:pathLst>
            </a:custGeom>
            <a:ln w="12174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22448" y="4847844"/>
              <a:ext cx="974090" cy="960119"/>
            </a:xfrm>
            <a:custGeom>
              <a:avLst/>
              <a:gdLst/>
              <a:ahLst/>
              <a:cxnLst/>
              <a:rect l="l" t="t" r="r" b="b"/>
              <a:pathLst>
                <a:path w="974089" h="960120">
                  <a:moveTo>
                    <a:pt x="486917" y="0"/>
                  </a:moveTo>
                  <a:lnTo>
                    <a:pt x="440054" y="1904"/>
                  </a:lnTo>
                  <a:lnTo>
                    <a:pt x="394334" y="8254"/>
                  </a:lnTo>
                  <a:lnTo>
                    <a:pt x="350646" y="19050"/>
                  </a:lnTo>
                  <a:lnTo>
                    <a:pt x="308101" y="33654"/>
                  </a:lnTo>
                  <a:lnTo>
                    <a:pt x="267588" y="51434"/>
                  </a:lnTo>
                  <a:lnTo>
                    <a:pt x="228853" y="73025"/>
                  </a:lnTo>
                  <a:lnTo>
                    <a:pt x="192785" y="97789"/>
                  </a:lnTo>
                  <a:lnTo>
                    <a:pt x="158495" y="125729"/>
                  </a:lnTo>
                  <a:lnTo>
                    <a:pt x="127381" y="156209"/>
                  </a:lnTo>
                  <a:lnTo>
                    <a:pt x="99568" y="189229"/>
                  </a:lnTo>
                  <a:lnTo>
                    <a:pt x="74168" y="225425"/>
                  </a:lnTo>
                  <a:lnTo>
                    <a:pt x="52577" y="263525"/>
                  </a:lnTo>
                  <a:lnTo>
                    <a:pt x="34289" y="303529"/>
                  </a:lnTo>
                  <a:lnTo>
                    <a:pt x="19684" y="345439"/>
                  </a:lnTo>
                  <a:lnTo>
                    <a:pt x="8889" y="388619"/>
                  </a:lnTo>
                  <a:lnTo>
                    <a:pt x="2539" y="433704"/>
                  </a:lnTo>
                  <a:lnTo>
                    <a:pt x="0" y="480059"/>
                  </a:lnTo>
                  <a:lnTo>
                    <a:pt x="2539" y="526414"/>
                  </a:lnTo>
                  <a:lnTo>
                    <a:pt x="8889" y="571500"/>
                  </a:lnTo>
                  <a:lnTo>
                    <a:pt x="19684" y="614679"/>
                  </a:lnTo>
                  <a:lnTo>
                    <a:pt x="34289" y="656589"/>
                  </a:lnTo>
                  <a:lnTo>
                    <a:pt x="52577" y="696594"/>
                  </a:lnTo>
                  <a:lnTo>
                    <a:pt x="74168" y="734694"/>
                  </a:lnTo>
                  <a:lnTo>
                    <a:pt x="99568" y="770254"/>
                  </a:lnTo>
                  <a:lnTo>
                    <a:pt x="127381" y="803909"/>
                  </a:lnTo>
                  <a:lnTo>
                    <a:pt x="158495" y="834389"/>
                  </a:lnTo>
                  <a:lnTo>
                    <a:pt x="192785" y="862329"/>
                  </a:lnTo>
                  <a:lnTo>
                    <a:pt x="228853" y="887094"/>
                  </a:lnTo>
                  <a:lnTo>
                    <a:pt x="267588" y="908684"/>
                  </a:lnTo>
                  <a:lnTo>
                    <a:pt x="308101" y="926464"/>
                  </a:lnTo>
                  <a:lnTo>
                    <a:pt x="350646" y="941069"/>
                  </a:lnTo>
                  <a:lnTo>
                    <a:pt x="394334" y="951229"/>
                  </a:lnTo>
                  <a:lnTo>
                    <a:pt x="440054" y="957579"/>
                  </a:lnTo>
                  <a:lnTo>
                    <a:pt x="486917" y="960119"/>
                  </a:lnTo>
                  <a:lnTo>
                    <a:pt x="533780" y="957579"/>
                  </a:lnTo>
                  <a:lnTo>
                    <a:pt x="579501" y="951229"/>
                  </a:lnTo>
                  <a:lnTo>
                    <a:pt x="623824" y="941069"/>
                  </a:lnTo>
                  <a:lnTo>
                    <a:pt x="666368" y="926464"/>
                  </a:lnTo>
                  <a:lnTo>
                    <a:pt x="706881" y="908684"/>
                  </a:lnTo>
                  <a:lnTo>
                    <a:pt x="745616" y="887094"/>
                  </a:lnTo>
                  <a:lnTo>
                    <a:pt x="781685" y="862329"/>
                  </a:lnTo>
                  <a:lnTo>
                    <a:pt x="815339" y="834389"/>
                  </a:lnTo>
                  <a:lnTo>
                    <a:pt x="846454" y="803909"/>
                  </a:lnTo>
                  <a:lnTo>
                    <a:pt x="874902" y="770254"/>
                  </a:lnTo>
                  <a:lnTo>
                    <a:pt x="900302" y="734694"/>
                  </a:lnTo>
                  <a:lnTo>
                    <a:pt x="921892" y="696594"/>
                  </a:lnTo>
                  <a:lnTo>
                    <a:pt x="940180" y="656589"/>
                  </a:lnTo>
                  <a:lnTo>
                    <a:pt x="954786" y="614679"/>
                  </a:lnTo>
                  <a:lnTo>
                    <a:pt x="965580" y="571500"/>
                  </a:lnTo>
                  <a:lnTo>
                    <a:pt x="971930" y="526414"/>
                  </a:lnTo>
                  <a:lnTo>
                    <a:pt x="973836" y="480059"/>
                  </a:lnTo>
                  <a:lnTo>
                    <a:pt x="971930" y="433704"/>
                  </a:lnTo>
                  <a:lnTo>
                    <a:pt x="965580" y="388619"/>
                  </a:lnTo>
                  <a:lnTo>
                    <a:pt x="954786" y="345439"/>
                  </a:lnTo>
                  <a:lnTo>
                    <a:pt x="940180" y="303529"/>
                  </a:lnTo>
                  <a:lnTo>
                    <a:pt x="921892" y="263525"/>
                  </a:lnTo>
                  <a:lnTo>
                    <a:pt x="900302" y="225425"/>
                  </a:lnTo>
                  <a:lnTo>
                    <a:pt x="874902" y="189229"/>
                  </a:lnTo>
                  <a:lnTo>
                    <a:pt x="846454" y="156209"/>
                  </a:lnTo>
                  <a:lnTo>
                    <a:pt x="815339" y="125729"/>
                  </a:lnTo>
                  <a:lnTo>
                    <a:pt x="781685" y="97789"/>
                  </a:lnTo>
                  <a:lnTo>
                    <a:pt x="745616" y="73025"/>
                  </a:lnTo>
                  <a:lnTo>
                    <a:pt x="706881" y="51434"/>
                  </a:lnTo>
                  <a:lnTo>
                    <a:pt x="666368" y="33654"/>
                  </a:lnTo>
                  <a:lnTo>
                    <a:pt x="623824" y="19050"/>
                  </a:lnTo>
                  <a:lnTo>
                    <a:pt x="579501" y="8254"/>
                  </a:lnTo>
                  <a:lnTo>
                    <a:pt x="533780" y="1904"/>
                  </a:lnTo>
                  <a:lnTo>
                    <a:pt x="486917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2448" y="4847844"/>
              <a:ext cx="974090" cy="960119"/>
            </a:xfrm>
            <a:custGeom>
              <a:avLst/>
              <a:gdLst/>
              <a:ahLst/>
              <a:cxnLst/>
              <a:rect l="l" t="t" r="r" b="b"/>
              <a:pathLst>
                <a:path w="974089" h="960120">
                  <a:moveTo>
                    <a:pt x="486917" y="0"/>
                  </a:moveTo>
                  <a:lnTo>
                    <a:pt x="440054" y="1904"/>
                  </a:lnTo>
                  <a:lnTo>
                    <a:pt x="394334" y="8254"/>
                  </a:lnTo>
                  <a:lnTo>
                    <a:pt x="350646" y="19050"/>
                  </a:lnTo>
                  <a:lnTo>
                    <a:pt x="308101" y="33654"/>
                  </a:lnTo>
                  <a:lnTo>
                    <a:pt x="267588" y="51434"/>
                  </a:lnTo>
                  <a:lnTo>
                    <a:pt x="228853" y="73025"/>
                  </a:lnTo>
                  <a:lnTo>
                    <a:pt x="192785" y="97789"/>
                  </a:lnTo>
                  <a:lnTo>
                    <a:pt x="158495" y="125729"/>
                  </a:lnTo>
                  <a:lnTo>
                    <a:pt x="127381" y="156209"/>
                  </a:lnTo>
                  <a:lnTo>
                    <a:pt x="99568" y="189229"/>
                  </a:lnTo>
                  <a:lnTo>
                    <a:pt x="74168" y="225425"/>
                  </a:lnTo>
                  <a:lnTo>
                    <a:pt x="52577" y="263525"/>
                  </a:lnTo>
                  <a:lnTo>
                    <a:pt x="34289" y="303529"/>
                  </a:lnTo>
                  <a:lnTo>
                    <a:pt x="19684" y="345439"/>
                  </a:lnTo>
                  <a:lnTo>
                    <a:pt x="8889" y="388619"/>
                  </a:lnTo>
                  <a:lnTo>
                    <a:pt x="2539" y="433704"/>
                  </a:lnTo>
                  <a:lnTo>
                    <a:pt x="0" y="480059"/>
                  </a:lnTo>
                  <a:lnTo>
                    <a:pt x="2539" y="526414"/>
                  </a:lnTo>
                  <a:lnTo>
                    <a:pt x="8889" y="571500"/>
                  </a:lnTo>
                  <a:lnTo>
                    <a:pt x="19684" y="614679"/>
                  </a:lnTo>
                  <a:lnTo>
                    <a:pt x="34289" y="656589"/>
                  </a:lnTo>
                  <a:lnTo>
                    <a:pt x="52577" y="696594"/>
                  </a:lnTo>
                  <a:lnTo>
                    <a:pt x="74168" y="734694"/>
                  </a:lnTo>
                  <a:lnTo>
                    <a:pt x="99568" y="770254"/>
                  </a:lnTo>
                  <a:lnTo>
                    <a:pt x="127381" y="803909"/>
                  </a:lnTo>
                  <a:lnTo>
                    <a:pt x="158495" y="834389"/>
                  </a:lnTo>
                  <a:lnTo>
                    <a:pt x="192785" y="862329"/>
                  </a:lnTo>
                  <a:lnTo>
                    <a:pt x="228853" y="887094"/>
                  </a:lnTo>
                  <a:lnTo>
                    <a:pt x="267588" y="908684"/>
                  </a:lnTo>
                  <a:lnTo>
                    <a:pt x="308101" y="926464"/>
                  </a:lnTo>
                  <a:lnTo>
                    <a:pt x="350646" y="941069"/>
                  </a:lnTo>
                  <a:lnTo>
                    <a:pt x="394334" y="951229"/>
                  </a:lnTo>
                  <a:lnTo>
                    <a:pt x="440054" y="957579"/>
                  </a:lnTo>
                  <a:lnTo>
                    <a:pt x="486917" y="960119"/>
                  </a:lnTo>
                  <a:lnTo>
                    <a:pt x="533780" y="957579"/>
                  </a:lnTo>
                  <a:lnTo>
                    <a:pt x="579501" y="951229"/>
                  </a:lnTo>
                  <a:lnTo>
                    <a:pt x="623824" y="941069"/>
                  </a:lnTo>
                  <a:lnTo>
                    <a:pt x="666368" y="926464"/>
                  </a:lnTo>
                  <a:lnTo>
                    <a:pt x="706881" y="908684"/>
                  </a:lnTo>
                  <a:lnTo>
                    <a:pt x="745616" y="887094"/>
                  </a:lnTo>
                  <a:lnTo>
                    <a:pt x="781685" y="862329"/>
                  </a:lnTo>
                  <a:lnTo>
                    <a:pt x="815339" y="834389"/>
                  </a:lnTo>
                  <a:lnTo>
                    <a:pt x="846454" y="803909"/>
                  </a:lnTo>
                  <a:lnTo>
                    <a:pt x="874902" y="770254"/>
                  </a:lnTo>
                  <a:lnTo>
                    <a:pt x="900302" y="734694"/>
                  </a:lnTo>
                  <a:lnTo>
                    <a:pt x="921892" y="696594"/>
                  </a:lnTo>
                  <a:lnTo>
                    <a:pt x="940180" y="656589"/>
                  </a:lnTo>
                  <a:lnTo>
                    <a:pt x="954786" y="614679"/>
                  </a:lnTo>
                  <a:lnTo>
                    <a:pt x="965580" y="571500"/>
                  </a:lnTo>
                  <a:lnTo>
                    <a:pt x="971930" y="526414"/>
                  </a:lnTo>
                  <a:lnTo>
                    <a:pt x="973836" y="480059"/>
                  </a:lnTo>
                  <a:lnTo>
                    <a:pt x="971930" y="433704"/>
                  </a:lnTo>
                  <a:lnTo>
                    <a:pt x="965580" y="388619"/>
                  </a:lnTo>
                  <a:lnTo>
                    <a:pt x="954786" y="345439"/>
                  </a:lnTo>
                  <a:lnTo>
                    <a:pt x="940180" y="303529"/>
                  </a:lnTo>
                  <a:lnTo>
                    <a:pt x="921892" y="263525"/>
                  </a:lnTo>
                  <a:lnTo>
                    <a:pt x="900302" y="225425"/>
                  </a:lnTo>
                  <a:lnTo>
                    <a:pt x="874902" y="189229"/>
                  </a:lnTo>
                  <a:lnTo>
                    <a:pt x="846454" y="156209"/>
                  </a:lnTo>
                  <a:lnTo>
                    <a:pt x="815339" y="125729"/>
                  </a:lnTo>
                  <a:lnTo>
                    <a:pt x="781685" y="97789"/>
                  </a:lnTo>
                  <a:lnTo>
                    <a:pt x="745616" y="73025"/>
                  </a:lnTo>
                  <a:lnTo>
                    <a:pt x="706881" y="51434"/>
                  </a:lnTo>
                  <a:lnTo>
                    <a:pt x="666368" y="33654"/>
                  </a:lnTo>
                  <a:lnTo>
                    <a:pt x="623824" y="19050"/>
                  </a:lnTo>
                  <a:lnTo>
                    <a:pt x="579501" y="8254"/>
                  </a:lnTo>
                  <a:lnTo>
                    <a:pt x="533780" y="1904"/>
                  </a:lnTo>
                  <a:lnTo>
                    <a:pt x="486917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729853" y="6240526"/>
            <a:ext cx="4203065" cy="1379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symbolic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link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GitHub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>
              <a:latin typeface="Microsoft Sans Serif"/>
              <a:cs typeface="Microsoft Sans Serif"/>
            </a:endParaRPr>
          </a:p>
          <a:p>
            <a:pPr marL="12700" marR="403860">
              <a:lnSpc>
                <a:spcPct val="100000"/>
              </a:lnSpc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Push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local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GitHub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44822" y="5164582"/>
            <a:ext cx="346582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Follow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GitHub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instructions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52596" y="5164073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3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56759" y="729995"/>
            <a:ext cx="723290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82269" y="2012696"/>
            <a:ext cx="14578330" cy="5854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b="1" spc="105" dirty="0">
                <a:solidFill>
                  <a:srgbClr val="3E3E3E"/>
                </a:solidFill>
                <a:latin typeface="Trebuchet MS"/>
                <a:cs typeface="Trebuchet MS"/>
              </a:rPr>
              <a:t>Problem</a:t>
            </a:r>
            <a:r>
              <a:rPr sz="2400" b="1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b="1" spc="85" dirty="0">
                <a:solidFill>
                  <a:srgbClr val="3E3E3E"/>
                </a:solidFill>
                <a:latin typeface="Trebuchet MS"/>
                <a:cs typeface="Trebuchet MS"/>
              </a:rPr>
              <a:t>Statement:</a:t>
            </a:r>
            <a:r>
              <a:rPr sz="2400" b="1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public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repositories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open-source</a:t>
            </a:r>
            <a:r>
              <a:rPr sz="24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project.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When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creating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your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public </a:t>
            </a:r>
            <a:r>
              <a:rPr sz="2400" spc="-6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repository, </a:t>
            </a:r>
            <a:r>
              <a:rPr sz="24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make </a:t>
            </a:r>
            <a:r>
              <a:rPr sz="24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sure </a:t>
            </a:r>
            <a:r>
              <a:rPr sz="24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4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use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4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credential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helper </a:t>
            </a:r>
            <a:r>
              <a:rPr sz="24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so </a:t>
            </a:r>
            <a:r>
              <a:rPr sz="24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Git </a:t>
            </a:r>
            <a:r>
              <a:rPr sz="24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will </a:t>
            </a:r>
            <a:r>
              <a:rPr sz="24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remember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your </a:t>
            </a:r>
            <a:r>
              <a:rPr sz="24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GitHub </a:t>
            </a:r>
            <a:r>
              <a:rPr sz="24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username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every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time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talks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GitHub</a:t>
            </a:r>
            <a:endParaRPr sz="2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450"/>
              </a:spcBef>
            </a:pPr>
            <a:r>
              <a:rPr sz="2400" b="1" spc="100" dirty="0">
                <a:solidFill>
                  <a:srgbClr val="3E3E3E"/>
                </a:solidFill>
                <a:latin typeface="Trebuchet MS"/>
                <a:cs typeface="Trebuchet MS"/>
              </a:rPr>
              <a:t>Steps</a:t>
            </a:r>
            <a:r>
              <a:rPr sz="2400" b="1"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b="1" spc="10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400" b="1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b="1" spc="65" dirty="0">
                <a:solidFill>
                  <a:srgbClr val="3E3E3E"/>
                </a:solidFill>
                <a:latin typeface="Trebuchet MS"/>
                <a:cs typeface="Trebuchet MS"/>
              </a:rPr>
              <a:t>Perform:</a:t>
            </a:r>
            <a:endParaRPr sz="24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Creating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local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machine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Creating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GitHub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Adding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3E3E3E"/>
                </a:solidFill>
                <a:latin typeface="Microsoft Sans Serif"/>
                <a:cs typeface="Microsoft Sans Serif"/>
              </a:rPr>
              <a:t>HTTPS</a:t>
            </a:r>
            <a:r>
              <a:rPr sz="24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3E3E3E"/>
                </a:solidFill>
                <a:latin typeface="Microsoft Sans Serif"/>
                <a:cs typeface="Microsoft Sans Serif"/>
              </a:rPr>
              <a:t>URL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Pushing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changes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local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GitHub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Checking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status</a:t>
            </a:r>
            <a:r>
              <a:rPr sz="24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local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2269" y="700786"/>
            <a:ext cx="7559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latin typeface="Trebuchet MS"/>
                <a:cs typeface="Trebuchet MS"/>
              </a:rPr>
              <a:t>Create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195" dirty="0">
                <a:latin typeface="Trebuchet MS"/>
                <a:cs typeface="Trebuchet MS"/>
              </a:rPr>
              <a:t>a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100" dirty="0">
                <a:latin typeface="Trebuchet MS"/>
                <a:cs typeface="Trebuchet MS"/>
              </a:rPr>
              <a:t>Repository</a:t>
            </a:r>
            <a:r>
              <a:rPr spc="-100" dirty="0">
                <a:latin typeface="Trebuchet MS"/>
                <a:cs typeface="Trebuchet MS"/>
              </a:rPr>
              <a:t> </a:t>
            </a:r>
            <a:r>
              <a:rPr spc="95" dirty="0">
                <a:latin typeface="Trebuchet MS"/>
                <a:cs typeface="Trebuchet MS"/>
              </a:rPr>
              <a:t>in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130" dirty="0">
                <a:latin typeface="Trebuchet MS"/>
                <a:cs typeface="Trebuchet MS"/>
              </a:rPr>
              <a:t>GitHub</a:t>
            </a:r>
            <a:r>
              <a:rPr spc="-114" dirty="0">
                <a:latin typeface="Trebuchet MS"/>
                <a:cs typeface="Trebuchet MS"/>
              </a:rPr>
              <a:t> </a:t>
            </a:r>
            <a:r>
              <a:rPr spc="155" dirty="0">
                <a:latin typeface="Trebuchet MS"/>
                <a:cs typeface="Trebuchet MS"/>
              </a:rPr>
              <a:t>Using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45" dirty="0">
                <a:latin typeface="Trebuchet MS"/>
                <a:cs typeface="Trebuchet MS"/>
              </a:rPr>
              <a:t>HTTPS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3735" y="306451"/>
            <a:ext cx="32105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  <a:latin typeface="Trebuchet MS"/>
                <a:cs typeface="Trebuchet MS"/>
              </a:rPr>
              <a:t>GitHub:</a:t>
            </a:r>
            <a:r>
              <a:rPr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55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pc="-1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40" dirty="0">
                <a:solidFill>
                  <a:srgbClr val="3E3E3E"/>
                </a:solidFill>
                <a:latin typeface="Trebuchet MS"/>
                <a:cs typeface="Trebuchet MS"/>
              </a:rPr>
              <a:t>SSH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33442" y="1123314"/>
            <a:ext cx="73844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steps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GitHub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3E3E3E"/>
                </a:solidFill>
                <a:latin typeface="Microsoft Sans Serif"/>
                <a:cs typeface="Microsoft Sans Serif"/>
              </a:rPr>
              <a:t>SSH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61132" y="1787651"/>
            <a:ext cx="5850890" cy="961390"/>
            <a:chOff x="2961132" y="1787651"/>
            <a:chExt cx="5850890" cy="961390"/>
          </a:xfrm>
        </p:grpSpPr>
        <p:sp>
          <p:nvSpPr>
            <p:cNvPr id="5" name="object 5"/>
            <p:cNvSpPr/>
            <p:nvPr/>
          </p:nvSpPr>
          <p:spPr>
            <a:xfrm>
              <a:off x="3471672" y="1840991"/>
              <a:ext cx="5334000" cy="762000"/>
            </a:xfrm>
            <a:custGeom>
              <a:avLst/>
              <a:gdLst/>
              <a:ahLst/>
              <a:cxnLst/>
              <a:rect l="l" t="t" r="r" b="b"/>
              <a:pathLst>
                <a:path w="5334000" h="762000">
                  <a:moveTo>
                    <a:pt x="53340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5334000" y="762000"/>
                  </a:lnTo>
                  <a:lnTo>
                    <a:pt x="533400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1672" y="1840991"/>
              <a:ext cx="5334000" cy="762000"/>
            </a:xfrm>
            <a:custGeom>
              <a:avLst/>
              <a:gdLst/>
              <a:ahLst/>
              <a:cxnLst/>
              <a:rect l="l" t="t" r="r" b="b"/>
              <a:pathLst>
                <a:path w="5334000" h="762000">
                  <a:moveTo>
                    <a:pt x="0" y="762000"/>
                  </a:moveTo>
                  <a:lnTo>
                    <a:pt x="5334000" y="762000"/>
                  </a:lnTo>
                  <a:lnTo>
                    <a:pt x="53340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1217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61132" y="1787651"/>
              <a:ext cx="975360" cy="961390"/>
            </a:xfrm>
            <a:custGeom>
              <a:avLst/>
              <a:gdLst/>
              <a:ahLst/>
              <a:cxnLst/>
              <a:rect l="l" t="t" r="r" b="b"/>
              <a:pathLst>
                <a:path w="975360" h="961389">
                  <a:moveTo>
                    <a:pt x="487680" y="0"/>
                  </a:moveTo>
                  <a:lnTo>
                    <a:pt x="440690" y="1904"/>
                  </a:lnTo>
                  <a:lnTo>
                    <a:pt x="394969" y="8890"/>
                  </a:lnTo>
                  <a:lnTo>
                    <a:pt x="351155" y="19050"/>
                  </a:lnTo>
                  <a:lnTo>
                    <a:pt x="308609" y="33654"/>
                  </a:lnTo>
                  <a:lnTo>
                    <a:pt x="267969" y="51434"/>
                  </a:lnTo>
                  <a:lnTo>
                    <a:pt x="229235" y="73025"/>
                  </a:lnTo>
                  <a:lnTo>
                    <a:pt x="193040" y="97790"/>
                  </a:lnTo>
                  <a:lnTo>
                    <a:pt x="158750" y="125729"/>
                  </a:lnTo>
                  <a:lnTo>
                    <a:pt x="127635" y="156209"/>
                  </a:lnTo>
                  <a:lnTo>
                    <a:pt x="99694" y="189738"/>
                  </a:lnTo>
                  <a:lnTo>
                    <a:pt x="74294" y="225298"/>
                  </a:lnTo>
                  <a:lnTo>
                    <a:pt x="52705" y="263398"/>
                  </a:lnTo>
                  <a:lnTo>
                    <a:pt x="34290" y="303402"/>
                  </a:lnTo>
                  <a:lnTo>
                    <a:pt x="19685" y="345948"/>
                  </a:lnTo>
                  <a:lnTo>
                    <a:pt x="8890" y="389127"/>
                  </a:lnTo>
                  <a:lnTo>
                    <a:pt x="2540" y="434213"/>
                  </a:lnTo>
                  <a:lnTo>
                    <a:pt x="0" y="480441"/>
                  </a:lnTo>
                  <a:lnTo>
                    <a:pt x="2540" y="526796"/>
                  </a:lnTo>
                  <a:lnTo>
                    <a:pt x="8890" y="571880"/>
                  </a:lnTo>
                  <a:lnTo>
                    <a:pt x="19685" y="615696"/>
                  </a:lnTo>
                  <a:lnTo>
                    <a:pt x="34290" y="657605"/>
                  </a:lnTo>
                  <a:lnTo>
                    <a:pt x="52705" y="697611"/>
                  </a:lnTo>
                  <a:lnTo>
                    <a:pt x="74294" y="735711"/>
                  </a:lnTo>
                  <a:lnTo>
                    <a:pt x="99694" y="771271"/>
                  </a:lnTo>
                  <a:lnTo>
                    <a:pt x="127635" y="804799"/>
                  </a:lnTo>
                  <a:lnTo>
                    <a:pt x="158750" y="835278"/>
                  </a:lnTo>
                  <a:lnTo>
                    <a:pt x="193040" y="863219"/>
                  </a:lnTo>
                  <a:lnTo>
                    <a:pt x="229235" y="887984"/>
                  </a:lnTo>
                  <a:lnTo>
                    <a:pt x="267969" y="909574"/>
                  </a:lnTo>
                  <a:lnTo>
                    <a:pt x="308609" y="927353"/>
                  </a:lnTo>
                  <a:lnTo>
                    <a:pt x="351155" y="941959"/>
                  </a:lnTo>
                  <a:lnTo>
                    <a:pt x="394969" y="952753"/>
                  </a:lnTo>
                  <a:lnTo>
                    <a:pt x="440690" y="959103"/>
                  </a:lnTo>
                  <a:lnTo>
                    <a:pt x="487680" y="961009"/>
                  </a:lnTo>
                  <a:lnTo>
                    <a:pt x="534669" y="959103"/>
                  </a:lnTo>
                  <a:lnTo>
                    <a:pt x="580390" y="952753"/>
                  </a:lnTo>
                  <a:lnTo>
                    <a:pt x="624840" y="941959"/>
                  </a:lnTo>
                  <a:lnTo>
                    <a:pt x="667384" y="927353"/>
                  </a:lnTo>
                  <a:lnTo>
                    <a:pt x="708025" y="909574"/>
                  </a:lnTo>
                  <a:lnTo>
                    <a:pt x="746759" y="887984"/>
                  </a:lnTo>
                  <a:lnTo>
                    <a:pt x="782955" y="863219"/>
                  </a:lnTo>
                  <a:lnTo>
                    <a:pt x="816609" y="835278"/>
                  </a:lnTo>
                  <a:lnTo>
                    <a:pt x="847725" y="804799"/>
                  </a:lnTo>
                  <a:lnTo>
                    <a:pt x="876300" y="771271"/>
                  </a:lnTo>
                  <a:lnTo>
                    <a:pt x="901700" y="735711"/>
                  </a:lnTo>
                  <a:lnTo>
                    <a:pt x="923290" y="697611"/>
                  </a:lnTo>
                  <a:lnTo>
                    <a:pt x="941705" y="657605"/>
                  </a:lnTo>
                  <a:lnTo>
                    <a:pt x="956309" y="615696"/>
                  </a:lnTo>
                  <a:lnTo>
                    <a:pt x="967105" y="571880"/>
                  </a:lnTo>
                  <a:lnTo>
                    <a:pt x="973455" y="526796"/>
                  </a:lnTo>
                  <a:lnTo>
                    <a:pt x="975359" y="480441"/>
                  </a:lnTo>
                  <a:lnTo>
                    <a:pt x="973455" y="434213"/>
                  </a:lnTo>
                  <a:lnTo>
                    <a:pt x="967105" y="389127"/>
                  </a:lnTo>
                  <a:lnTo>
                    <a:pt x="956309" y="345948"/>
                  </a:lnTo>
                  <a:lnTo>
                    <a:pt x="941705" y="303402"/>
                  </a:lnTo>
                  <a:lnTo>
                    <a:pt x="923290" y="263398"/>
                  </a:lnTo>
                  <a:lnTo>
                    <a:pt x="901700" y="225298"/>
                  </a:lnTo>
                  <a:lnTo>
                    <a:pt x="876300" y="189738"/>
                  </a:lnTo>
                  <a:lnTo>
                    <a:pt x="847725" y="156209"/>
                  </a:lnTo>
                  <a:lnTo>
                    <a:pt x="816609" y="125729"/>
                  </a:lnTo>
                  <a:lnTo>
                    <a:pt x="782955" y="97790"/>
                  </a:lnTo>
                  <a:lnTo>
                    <a:pt x="746759" y="73025"/>
                  </a:lnTo>
                  <a:lnTo>
                    <a:pt x="708025" y="51434"/>
                  </a:lnTo>
                  <a:lnTo>
                    <a:pt x="667384" y="33654"/>
                  </a:lnTo>
                  <a:lnTo>
                    <a:pt x="624840" y="19050"/>
                  </a:lnTo>
                  <a:lnTo>
                    <a:pt x="580390" y="8890"/>
                  </a:lnTo>
                  <a:lnTo>
                    <a:pt x="534669" y="1904"/>
                  </a:lnTo>
                  <a:lnTo>
                    <a:pt x="487680" y="0"/>
                  </a:lnTo>
                  <a:close/>
                </a:path>
              </a:pathLst>
            </a:custGeom>
            <a:solidFill>
              <a:srgbClr val="FAE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345560" y="2062733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50867" y="2025141"/>
            <a:ext cx="31946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local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53730" y="2909061"/>
            <a:ext cx="5346700" cy="774700"/>
            <a:chOff x="8253730" y="2909061"/>
            <a:chExt cx="5346700" cy="774700"/>
          </a:xfrm>
        </p:grpSpPr>
        <p:sp>
          <p:nvSpPr>
            <p:cNvPr id="11" name="object 11"/>
            <p:cNvSpPr/>
            <p:nvPr/>
          </p:nvSpPr>
          <p:spPr>
            <a:xfrm>
              <a:off x="8260080" y="2915411"/>
              <a:ext cx="5334000" cy="762000"/>
            </a:xfrm>
            <a:custGeom>
              <a:avLst/>
              <a:gdLst/>
              <a:ahLst/>
              <a:cxnLst/>
              <a:rect l="l" t="t" r="r" b="b"/>
              <a:pathLst>
                <a:path w="5334000" h="762000">
                  <a:moveTo>
                    <a:pt x="53340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5334000" y="762000"/>
                  </a:lnTo>
                  <a:lnTo>
                    <a:pt x="533400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60080" y="2915411"/>
              <a:ext cx="5334000" cy="762000"/>
            </a:xfrm>
            <a:custGeom>
              <a:avLst/>
              <a:gdLst/>
              <a:ahLst/>
              <a:cxnLst/>
              <a:rect l="l" t="t" r="r" b="b"/>
              <a:pathLst>
                <a:path w="5334000" h="762000">
                  <a:moveTo>
                    <a:pt x="0" y="762000"/>
                  </a:moveTo>
                  <a:lnTo>
                    <a:pt x="5334000" y="762000"/>
                  </a:lnTo>
                  <a:lnTo>
                    <a:pt x="53340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12174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939530" y="3099561"/>
            <a:ext cx="36766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Crea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265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-28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key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(ss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h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-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keygen)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022092" y="4006596"/>
            <a:ext cx="6561455" cy="961390"/>
            <a:chOff x="3022092" y="4006596"/>
            <a:chExt cx="6561455" cy="961390"/>
          </a:xfrm>
        </p:grpSpPr>
        <p:sp>
          <p:nvSpPr>
            <p:cNvPr id="15" name="object 15"/>
            <p:cNvSpPr/>
            <p:nvPr/>
          </p:nvSpPr>
          <p:spPr>
            <a:xfrm>
              <a:off x="3595116" y="4059936"/>
              <a:ext cx="5981700" cy="762000"/>
            </a:xfrm>
            <a:custGeom>
              <a:avLst/>
              <a:gdLst/>
              <a:ahLst/>
              <a:cxnLst/>
              <a:rect l="l" t="t" r="r" b="b"/>
              <a:pathLst>
                <a:path w="5981700" h="762000">
                  <a:moveTo>
                    <a:pt x="5981699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5981699" y="762000"/>
                  </a:lnTo>
                  <a:lnTo>
                    <a:pt x="5981699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95116" y="4059936"/>
              <a:ext cx="5981700" cy="762000"/>
            </a:xfrm>
            <a:custGeom>
              <a:avLst/>
              <a:gdLst/>
              <a:ahLst/>
              <a:cxnLst/>
              <a:rect l="l" t="t" r="r" b="b"/>
              <a:pathLst>
                <a:path w="5981700" h="762000">
                  <a:moveTo>
                    <a:pt x="0" y="762000"/>
                  </a:moveTo>
                  <a:lnTo>
                    <a:pt x="5981699" y="762000"/>
                  </a:lnTo>
                  <a:lnTo>
                    <a:pt x="5981699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1217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22092" y="4006596"/>
              <a:ext cx="975360" cy="961390"/>
            </a:xfrm>
            <a:custGeom>
              <a:avLst/>
              <a:gdLst/>
              <a:ahLst/>
              <a:cxnLst/>
              <a:rect l="l" t="t" r="r" b="b"/>
              <a:pathLst>
                <a:path w="975360" h="961389">
                  <a:moveTo>
                    <a:pt x="487680" y="0"/>
                  </a:moveTo>
                  <a:lnTo>
                    <a:pt x="440690" y="1904"/>
                  </a:lnTo>
                  <a:lnTo>
                    <a:pt x="394969" y="8889"/>
                  </a:lnTo>
                  <a:lnTo>
                    <a:pt x="351155" y="19050"/>
                  </a:lnTo>
                  <a:lnTo>
                    <a:pt x="308609" y="33654"/>
                  </a:lnTo>
                  <a:lnTo>
                    <a:pt x="267969" y="51434"/>
                  </a:lnTo>
                  <a:lnTo>
                    <a:pt x="229234" y="73025"/>
                  </a:lnTo>
                  <a:lnTo>
                    <a:pt x="193039" y="97789"/>
                  </a:lnTo>
                  <a:lnTo>
                    <a:pt x="158750" y="125729"/>
                  </a:lnTo>
                  <a:lnTo>
                    <a:pt x="127634" y="156209"/>
                  </a:lnTo>
                  <a:lnTo>
                    <a:pt x="99694" y="189737"/>
                  </a:lnTo>
                  <a:lnTo>
                    <a:pt x="74294" y="225298"/>
                  </a:lnTo>
                  <a:lnTo>
                    <a:pt x="52705" y="263398"/>
                  </a:lnTo>
                  <a:lnTo>
                    <a:pt x="34289" y="303402"/>
                  </a:lnTo>
                  <a:lnTo>
                    <a:pt x="19684" y="345948"/>
                  </a:lnTo>
                  <a:lnTo>
                    <a:pt x="8889" y="389127"/>
                  </a:lnTo>
                  <a:lnTo>
                    <a:pt x="2539" y="434213"/>
                  </a:lnTo>
                  <a:lnTo>
                    <a:pt x="0" y="480440"/>
                  </a:lnTo>
                  <a:lnTo>
                    <a:pt x="2539" y="526795"/>
                  </a:lnTo>
                  <a:lnTo>
                    <a:pt x="8889" y="571880"/>
                  </a:lnTo>
                  <a:lnTo>
                    <a:pt x="19684" y="615695"/>
                  </a:lnTo>
                  <a:lnTo>
                    <a:pt x="34289" y="657605"/>
                  </a:lnTo>
                  <a:lnTo>
                    <a:pt x="52705" y="697611"/>
                  </a:lnTo>
                  <a:lnTo>
                    <a:pt x="74294" y="735711"/>
                  </a:lnTo>
                  <a:lnTo>
                    <a:pt x="99694" y="771270"/>
                  </a:lnTo>
                  <a:lnTo>
                    <a:pt x="127634" y="804799"/>
                  </a:lnTo>
                  <a:lnTo>
                    <a:pt x="158750" y="835278"/>
                  </a:lnTo>
                  <a:lnTo>
                    <a:pt x="193039" y="863218"/>
                  </a:lnTo>
                  <a:lnTo>
                    <a:pt x="229234" y="887983"/>
                  </a:lnTo>
                  <a:lnTo>
                    <a:pt x="267969" y="909574"/>
                  </a:lnTo>
                  <a:lnTo>
                    <a:pt x="308609" y="927353"/>
                  </a:lnTo>
                  <a:lnTo>
                    <a:pt x="351155" y="941958"/>
                  </a:lnTo>
                  <a:lnTo>
                    <a:pt x="394969" y="952753"/>
                  </a:lnTo>
                  <a:lnTo>
                    <a:pt x="440690" y="959103"/>
                  </a:lnTo>
                  <a:lnTo>
                    <a:pt x="487680" y="961008"/>
                  </a:lnTo>
                  <a:lnTo>
                    <a:pt x="534669" y="959103"/>
                  </a:lnTo>
                  <a:lnTo>
                    <a:pt x="580390" y="952753"/>
                  </a:lnTo>
                  <a:lnTo>
                    <a:pt x="624840" y="941958"/>
                  </a:lnTo>
                  <a:lnTo>
                    <a:pt x="667384" y="927353"/>
                  </a:lnTo>
                  <a:lnTo>
                    <a:pt x="708024" y="909574"/>
                  </a:lnTo>
                  <a:lnTo>
                    <a:pt x="746759" y="887983"/>
                  </a:lnTo>
                  <a:lnTo>
                    <a:pt x="782955" y="863218"/>
                  </a:lnTo>
                  <a:lnTo>
                    <a:pt x="816609" y="835278"/>
                  </a:lnTo>
                  <a:lnTo>
                    <a:pt x="847724" y="804799"/>
                  </a:lnTo>
                  <a:lnTo>
                    <a:pt x="876299" y="771270"/>
                  </a:lnTo>
                  <a:lnTo>
                    <a:pt x="901699" y="735711"/>
                  </a:lnTo>
                  <a:lnTo>
                    <a:pt x="923290" y="697611"/>
                  </a:lnTo>
                  <a:lnTo>
                    <a:pt x="941705" y="657605"/>
                  </a:lnTo>
                  <a:lnTo>
                    <a:pt x="956309" y="615695"/>
                  </a:lnTo>
                  <a:lnTo>
                    <a:pt x="967105" y="571880"/>
                  </a:lnTo>
                  <a:lnTo>
                    <a:pt x="973455" y="526795"/>
                  </a:lnTo>
                  <a:lnTo>
                    <a:pt x="975359" y="480440"/>
                  </a:lnTo>
                  <a:lnTo>
                    <a:pt x="973455" y="434213"/>
                  </a:lnTo>
                  <a:lnTo>
                    <a:pt x="967105" y="389127"/>
                  </a:lnTo>
                  <a:lnTo>
                    <a:pt x="956309" y="345948"/>
                  </a:lnTo>
                  <a:lnTo>
                    <a:pt x="941705" y="303402"/>
                  </a:lnTo>
                  <a:lnTo>
                    <a:pt x="923290" y="263398"/>
                  </a:lnTo>
                  <a:lnTo>
                    <a:pt x="901699" y="225298"/>
                  </a:lnTo>
                  <a:lnTo>
                    <a:pt x="876299" y="189737"/>
                  </a:lnTo>
                  <a:lnTo>
                    <a:pt x="847724" y="156209"/>
                  </a:lnTo>
                  <a:lnTo>
                    <a:pt x="816609" y="125729"/>
                  </a:lnTo>
                  <a:lnTo>
                    <a:pt x="782955" y="97789"/>
                  </a:lnTo>
                  <a:lnTo>
                    <a:pt x="746759" y="73025"/>
                  </a:lnTo>
                  <a:lnTo>
                    <a:pt x="708024" y="51434"/>
                  </a:lnTo>
                  <a:lnTo>
                    <a:pt x="667384" y="33654"/>
                  </a:lnTo>
                  <a:lnTo>
                    <a:pt x="624840" y="19050"/>
                  </a:lnTo>
                  <a:lnTo>
                    <a:pt x="580390" y="8889"/>
                  </a:lnTo>
                  <a:lnTo>
                    <a:pt x="534669" y="1904"/>
                  </a:lnTo>
                  <a:lnTo>
                    <a:pt x="48768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231004" y="4244467"/>
            <a:ext cx="48971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Conf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g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GitHu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265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-28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pu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b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l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key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48016" y="2961132"/>
            <a:ext cx="940435" cy="890905"/>
          </a:xfrm>
          <a:custGeom>
            <a:avLst/>
            <a:gdLst/>
            <a:ahLst/>
            <a:cxnLst/>
            <a:rect l="l" t="t" r="r" b="b"/>
            <a:pathLst>
              <a:path w="940434" h="890904">
                <a:moveTo>
                  <a:pt x="470153" y="0"/>
                </a:moveTo>
                <a:lnTo>
                  <a:pt x="424814" y="1777"/>
                </a:lnTo>
                <a:lnTo>
                  <a:pt x="380745" y="8254"/>
                </a:lnTo>
                <a:lnTo>
                  <a:pt x="338581" y="17652"/>
                </a:lnTo>
                <a:lnTo>
                  <a:pt x="297560" y="31241"/>
                </a:lnTo>
                <a:lnTo>
                  <a:pt x="258317" y="47625"/>
                </a:lnTo>
                <a:lnTo>
                  <a:pt x="220979" y="67690"/>
                </a:lnTo>
                <a:lnTo>
                  <a:pt x="186054" y="90677"/>
                </a:lnTo>
                <a:lnTo>
                  <a:pt x="153034" y="116458"/>
                </a:lnTo>
                <a:lnTo>
                  <a:pt x="123062" y="144779"/>
                </a:lnTo>
                <a:lnTo>
                  <a:pt x="96138" y="175894"/>
                </a:lnTo>
                <a:lnTo>
                  <a:pt x="71627" y="208914"/>
                </a:lnTo>
                <a:lnTo>
                  <a:pt x="50800" y="244220"/>
                </a:lnTo>
                <a:lnTo>
                  <a:pt x="33019" y="281304"/>
                </a:lnTo>
                <a:lnTo>
                  <a:pt x="18923" y="320675"/>
                </a:lnTo>
                <a:lnTo>
                  <a:pt x="8508" y="360679"/>
                </a:lnTo>
                <a:lnTo>
                  <a:pt x="2412" y="402463"/>
                </a:lnTo>
                <a:lnTo>
                  <a:pt x="0" y="445515"/>
                </a:lnTo>
                <a:lnTo>
                  <a:pt x="2412" y="488441"/>
                </a:lnTo>
                <a:lnTo>
                  <a:pt x="8508" y="530225"/>
                </a:lnTo>
                <a:lnTo>
                  <a:pt x="18923" y="570864"/>
                </a:lnTo>
                <a:lnTo>
                  <a:pt x="33019" y="609600"/>
                </a:lnTo>
                <a:lnTo>
                  <a:pt x="50800" y="646683"/>
                </a:lnTo>
                <a:lnTo>
                  <a:pt x="71627" y="681989"/>
                </a:lnTo>
                <a:lnTo>
                  <a:pt x="96138" y="715009"/>
                </a:lnTo>
                <a:lnTo>
                  <a:pt x="123062" y="746125"/>
                </a:lnTo>
                <a:lnTo>
                  <a:pt x="153034" y="774445"/>
                </a:lnTo>
                <a:lnTo>
                  <a:pt x="186054" y="800353"/>
                </a:lnTo>
                <a:lnTo>
                  <a:pt x="220979" y="823213"/>
                </a:lnTo>
                <a:lnTo>
                  <a:pt x="258317" y="843279"/>
                </a:lnTo>
                <a:lnTo>
                  <a:pt x="297560" y="859789"/>
                </a:lnTo>
                <a:lnTo>
                  <a:pt x="338581" y="873251"/>
                </a:lnTo>
                <a:lnTo>
                  <a:pt x="380745" y="883284"/>
                </a:lnTo>
                <a:lnTo>
                  <a:pt x="424814" y="889126"/>
                </a:lnTo>
                <a:lnTo>
                  <a:pt x="470153" y="890904"/>
                </a:lnTo>
                <a:lnTo>
                  <a:pt x="515492" y="889126"/>
                </a:lnTo>
                <a:lnTo>
                  <a:pt x="559561" y="883284"/>
                </a:lnTo>
                <a:lnTo>
                  <a:pt x="602360" y="873251"/>
                </a:lnTo>
                <a:lnTo>
                  <a:pt x="643381" y="859789"/>
                </a:lnTo>
                <a:lnTo>
                  <a:pt x="682625" y="843279"/>
                </a:lnTo>
                <a:lnTo>
                  <a:pt x="719962" y="823213"/>
                </a:lnTo>
                <a:lnTo>
                  <a:pt x="754760" y="800353"/>
                </a:lnTo>
                <a:lnTo>
                  <a:pt x="787273" y="774445"/>
                </a:lnTo>
                <a:lnTo>
                  <a:pt x="817244" y="746125"/>
                </a:lnTo>
                <a:lnTo>
                  <a:pt x="844803" y="715009"/>
                </a:lnTo>
                <a:lnTo>
                  <a:pt x="869314" y="681989"/>
                </a:lnTo>
                <a:lnTo>
                  <a:pt x="890142" y="646683"/>
                </a:lnTo>
                <a:lnTo>
                  <a:pt x="907923" y="609600"/>
                </a:lnTo>
                <a:lnTo>
                  <a:pt x="921892" y="570864"/>
                </a:lnTo>
                <a:lnTo>
                  <a:pt x="932306" y="530225"/>
                </a:lnTo>
                <a:lnTo>
                  <a:pt x="938529" y="488441"/>
                </a:lnTo>
                <a:lnTo>
                  <a:pt x="940307" y="445515"/>
                </a:lnTo>
                <a:lnTo>
                  <a:pt x="938529" y="402463"/>
                </a:lnTo>
                <a:lnTo>
                  <a:pt x="932306" y="360679"/>
                </a:lnTo>
                <a:lnTo>
                  <a:pt x="921892" y="320675"/>
                </a:lnTo>
                <a:lnTo>
                  <a:pt x="907923" y="281304"/>
                </a:lnTo>
                <a:lnTo>
                  <a:pt x="890142" y="244220"/>
                </a:lnTo>
                <a:lnTo>
                  <a:pt x="869314" y="208914"/>
                </a:lnTo>
                <a:lnTo>
                  <a:pt x="844803" y="175894"/>
                </a:lnTo>
                <a:lnTo>
                  <a:pt x="817244" y="144779"/>
                </a:lnTo>
                <a:lnTo>
                  <a:pt x="787273" y="116458"/>
                </a:lnTo>
                <a:lnTo>
                  <a:pt x="754760" y="90677"/>
                </a:lnTo>
                <a:lnTo>
                  <a:pt x="719962" y="67690"/>
                </a:lnTo>
                <a:lnTo>
                  <a:pt x="682625" y="47625"/>
                </a:lnTo>
                <a:lnTo>
                  <a:pt x="643381" y="31241"/>
                </a:lnTo>
                <a:lnTo>
                  <a:pt x="602360" y="17652"/>
                </a:lnTo>
                <a:lnTo>
                  <a:pt x="559561" y="8254"/>
                </a:lnTo>
                <a:lnTo>
                  <a:pt x="515492" y="1777"/>
                </a:lnTo>
                <a:lnTo>
                  <a:pt x="470153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138541" y="3231006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2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189721" y="5205729"/>
            <a:ext cx="5346700" cy="774700"/>
            <a:chOff x="8189721" y="5205729"/>
            <a:chExt cx="5346700" cy="774700"/>
          </a:xfrm>
        </p:grpSpPr>
        <p:sp>
          <p:nvSpPr>
            <p:cNvPr id="22" name="object 22"/>
            <p:cNvSpPr/>
            <p:nvPr/>
          </p:nvSpPr>
          <p:spPr>
            <a:xfrm>
              <a:off x="8196071" y="5212079"/>
              <a:ext cx="5334000" cy="762000"/>
            </a:xfrm>
            <a:custGeom>
              <a:avLst/>
              <a:gdLst/>
              <a:ahLst/>
              <a:cxnLst/>
              <a:rect l="l" t="t" r="r" b="b"/>
              <a:pathLst>
                <a:path w="5334000" h="762000">
                  <a:moveTo>
                    <a:pt x="53340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5334000" y="762000"/>
                  </a:lnTo>
                  <a:lnTo>
                    <a:pt x="533400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96071" y="5212079"/>
              <a:ext cx="5334000" cy="762000"/>
            </a:xfrm>
            <a:custGeom>
              <a:avLst/>
              <a:gdLst/>
              <a:ahLst/>
              <a:cxnLst/>
              <a:rect l="l" t="t" r="r" b="b"/>
              <a:pathLst>
                <a:path w="5334000" h="762000">
                  <a:moveTo>
                    <a:pt x="0" y="762000"/>
                  </a:moveTo>
                  <a:lnTo>
                    <a:pt x="5334000" y="762000"/>
                  </a:lnTo>
                  <a:lnTo>
                    <a:pt x="53340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12174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875903" y="5396865"/>
            <a:ext cx="31946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local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022092" y="4006596"/>
            <a:ext cx="975360" cy="961390"/>
          </a:xfrm>
          <a:custGeom>
            <a:avLst/>
            <a:gdLst/>
            <a:ahLst/>
            <a:cxnLst/>
            <a:rect l="l" t="t" r="r" b="b"/>
            <a:pathLst>
              <a:path w="975360" h="961389">
                <a:moveTo>
                  <a:pt x="487680" y="0"/>
                </a:moveTo>
                <a:lnTo>
                  <a:pt x="440690" y="1904"/>
                </a:lnTo>
                <a:lnTo>
                  <a:pt x="394969" y="8889"/>
                </a:lnTo>
                <a:lnTo>
                  <a:pt x="351155" y="19050"/>
                </a:lnTo>
                <a:lnTo>
                  <a:pt x="308609" y="33654"/>
                </a:lnTo>
                <a:lnTo>
                  <a:pt x="267969" y="51434"/>
                </a:lnTo>
                <a:lnTo>
                  <a:pt x="229234" y="73025"/>
                </a:lnTo>
                <a:lnTo>
                  <a:pt x="193039" y="97789"/>
                </a:lnTo>
                <a:lnTo>
                  <a:pt x="158750" y="125729"/>
                </a:lnTo>
                <a:lnTo>
                  <a:pt x="127634" y="156209"/>
                </a:lnTo>
                <a:lnTo>
                  <a:pt x="99694" y="189737"/>
                </a:lnTo>
                <a:lnTo>
                  <a:pt x="74294" y="225298"/>
                </a:lnTo>
                <a:lnTo>
                  <a:pt x="52705" y="263398"/>
                </a:lnTo>
                <a:lnTo>
                  <a:pt x="34289" y="303402"/>
                </a:lnTo>
                <a:lnTo>
                  <a:pt x="19684" y="345948"/>
                </a:lnTo>
                <a:lnTo>
                  <a:pt x="8889" y="389127"/>
                </a:lnTo>
                <a:lnTo>
                  <a:pt x="2539" y="434213"/>
                </a:lnTo>
                <a:lnTo>
                  <a:pt x="0" y="480440"/>
                </a:lnTo>
                <a:lnTo>
                  <a:pt x="2539" y="526795"/>
                </a:lnTo>
                <a:lnTo>
                  <a:pt x="8889" y="571880"/>
                </a:lnTo>
                <a:lnTo>
                  <a:pt x="19684" y="615695"/>
                </a:lnTo>
                <a:lnTo>
                  <a:pt x="34289" y="657605"/>
                </a:lnTo>
                <a:lnTo>
                  <a:pt x="52705" y="697611"/>
                </a:lnTo>
                <a:lnTo>
                  <a:pt x="74294" y="735711"/>
                </a:lnTo>
                <a:lnTo>
                  <a:pt x="99694" y="771270"/>
                </a:lnTo>
                <a:lnTo>
                  <a:pt x="127634" y="804799"/>
                </a:lnTo>
                <a:lnTo>
                  <a:pt x="158750" y="835278"/>
                </a:lnTo>
                <a:lnTo>
                  <a:pt x="193039" y="863218"/>
                </a:lnTo>
                <a:lnTo>
                  <a:pt x="229234" y="887983"/>
                </a:lnTo>
                <a:lnTo>
                  <a:pt x="267969" y="909574"/>
                </a:lnTo>
                <a:lnTo>
                  <a:pt x="308609" y="927353"/>
                </a:lnTo>
                <a:lnTo>
                  <a:pt x="351155" y="941958"/>
                </a:lnTo>
                <a:lnTo>
                  <a:pt x="394969" y="952753"/>
                </a:lnTo>
                <a:lnTo>
                  <a:pt x="440690" y="959103"/>
                </a:lnTo>
                <a:lnTo>
                  <a:pt x="487680" y="961008"/>
                </a:lnTo>
                <a:lnTo>
                  <a:pt x="534669" y="959103"/>
                </a:lnTo>
                <a:lnTo>
                  <a:pt x="580390" y="952753"/>
                </a:lnTo>
                <a:lnTo>
                  <a:pt x="624840" y="941958"/>
                </a:lnTo>
                <a:lnTo>
                  <a:pt x="667384" y="927353"/>
                </a:lnTo>
                <a:lnTo>
                  <a:pt x="708024" y="909574"/>
                </a:lnTo>
                <a:lnTo>
                  <a:pt x="746759" y="887983"/>
                </a:lnTo>
                <a:lnTo>
                  <a:pt x="782955" y="863218"/>
                </a:lnTo>
                <a:lnTo>
                  <a:pt x="816609" y="835278"/>
                </a:lnTo>
                <a:lnTo>
                  <a:pt x="847724" y="804799"/>
                </a:lnTo>
                <a:lnTo>
                  <a:pt x="876299" y="771270"/>
                </a:lnTo>
                <a:lnTo>
                  <a:pt x="901699" y="735711"/>
                </a:lnTo>
                <a:lnTo>
                  <a:pt x="923290" y="697611"/>
                </a:lnTo>
                <a:lnTo>
                  <a:pt x="941705" y="657605"/>
                </a:lnTo>
                <a:lnTo>
                  <a:pt x="956309" y="615695"/>
                </a:lnTo>
                <a:lnTo>
                  <a:pt x="967105" y="571880"/>
                </a:lnTo>
                <a:lnTo>
                  <a:pt x="973455" y="526795"/>
                </a:lnTo>
                <a:lnTo>
                  <a:pt x="975359" y="480440"/>
                </a:lnTo>
                <a:lnTo>
                  <a:pt x="973455" y="434213"/>
                </a:lnTo>
                <a:lnTo>
                  <a:pt x="967105" y="389127"/>
                </a:lnTo>
                <a:lnTo>
                  <a:pt x="956309" y="345948"/>
                </a:lnTo>
                <a:lnTo>
                  <a:pt x="941705" y="303402"/>
                </a:lnTo>
                <a:lnTo>
                  <a:pt x="923290" y="263398"/>
                </a:lnTo>
                <a:lnTo>
                  <a:pt x="901699" y="225298"/>
                </a:lnTo>
                <a:lnTo>
                  <a:pt x="876299" y="189737"/>
                </a:lnTo>
                <a:lnTo>
                  <a:pt x="847724" y="156209"/>
                </a:lnTo>
                <a:lnTo>
                  <a:pt x="816609" y="125729"/>
                </a:lnTo>
                <a:lnTo>
                  <a:pt x="782955" y="97789"/>
                </a:lnTo>
                <a:lnTo>
                  <a:pt x="746759" y="73025"/>
                </a:lnTo>
                <a:lnTo>
                  <a:pt x="708024" y="51434"/>
                </a:lnTo>
                <a:lnTo>
                  <a:pt x="667384" y="33654"/>
                </a:lnTo>
                <a:lnTo>
                  <a:pt x="624840" y="19050"/>
                </a:lnTo>
                <a:lnTo>
                  <a:pt x="580390" y="8889"/>
                </a:lnTo>
                <a:lnTo>
                  <a:pt x="534669" y="1904"/>
                </a:lnTo>
                <a:lnTo>
                  <a:pt x="487680" y="0"/>
                </a:lnTo>
                <a:close/>
              </a:path>
            </a:pathLst>
          </a:custGeom>
          <a:solidFill>
            <a:srgbClr val="0ECF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66659" y="5157215"/>
            <a:ext cx="975360" cy="962660"/>
          </a:xfrm>
          <a:custGeom>
            <a:avLst/>
            <a:gdLst/>
            <a:ahLst/>
            <a:cxnLst/>
            <a:rect l="l" t="t" r="r" b="b"/>
            <a:pathLst>
              <a:path w="975359" h="962660">
                <a:moveTo>
                  <a:pt x="487680" y="0"/>
                </a:moveTo>
                <a:lnTo>
                  <a:pt x="440690" y="1905"/>
                </a:lnTo>
                <a:lnTo>
                  <a:pt x="394970" y="8889"/>
                </a:lnTo>
                <a:lnTo>
                  <a:pt x="351155" y="19050"/>
                </a:lnTo>
                <a:lnTo>
                  <a:pt x="308610" y="33655"/>
                </a:lnTo>
                <a:lnTo>
                  <a:pt x="267970" y="51435"/>
                </a:lnTo>
                <a:lnTo>
                  <a:pt x="229235" y="73151"/>
                </a:lnTo>
                <a:lnTo>
                  <a:pt x="193040" y="97917"/>
                </a:lnTo>
                <a:lnTo>
                  <a:pt x="158750" y="125857"/>
                </a:lnTo>
                <a:lnTo>
                  <a:pt x="127635" y="156337"/>
                </a:lnTo>
                <a:lnTo>
                  <a:pt x="99695" y="190119"/>
                </a:lnTo>
                <a:lnTo>
                  <a:pt x="74295" y="225679"/>
                </a:lnTo>
                <a:lnTo>
                  <a:pt x="52705" y="263779"/>
                </a:lnTo>
                <a:lnTo>
                  <a:pt x="34290" y="303911"/>
                </a:lnTo>
                <a:lnTo>
                  <a:pt x="19685" y="346456"/>
                </a:lnTo>
                <a:lnTo>
                  <a:pt x="8890" y="389763"/>
                </a:lnTo>
                <a:lnTo>
                  <a:pt x="2540" y="434848"/>
                </a:lnTo>
                <a:lnTo>
                  <a:pt x="0" y="481203"/>
                </a:lnTo>
                <a:lnTo>
                  <a:pt x="2540" y="527685"/>
                </a:lnTo>
                <a:lnTo>
                  <a:pt x="8890" y="572770"/>
                </a:lnTo>
                <a:lnTo>
                  <a:pt x="19685" y="616712"/>
                </a:lnTo>
                <a:lnTo>
                  <a:pt x="34290" y="658622"/>
                </a:lnTo>
                <a:lnTo>
                  <a:pt x="52705" y="698754"/>
                </a:lnTo>
                <a:lnTo>
                  <a:pt x="74295" y="736854"/>
                </a:lnTo>
                <a:lnTo>
                  <a:pt x="99695" y="772414"/>
                </a:lnTo>
                <a:lnTo>
                  <a:pt x="127635" y="806196"/>
                </a:lnTo>
                <a:lnTo>
                  <a:pt x="158750" y="836676"/>
                </a:lnTo>
                <a:lnTo>
                  <a:pt x="193040" y="864616"/>
                </a:lnTo>
                <a:lnTo>
                  <a:pt x="229235" y="889381"/>
                </a:lnTo>
                <a:lnTo>
                  <a:pt x="267970" y="911098"/>
                </a:lnTo>
                <a:lnTo>
                  <a:pt x="308610" y="928878"/>
                </a:lnTo>
                <a:lnTo>
                  <a:pt x="351155" y="943483"/>
                </a:lnTo>
                <a:lnTo>
                  <a:pt x="394970" y="954278"/>
                </a:lnTo>
                <a:lnTo>
                  <a:pt x="440690" y="960628"/>
                </a:lnTo>
                <a:lnTo>
                  <a:pt x="487680" y="962533"/>
                </a:lnTo>
                <a:lnTo>
                  <a:pt x="534670" y="960628"/>
                </a:lnTo>
                <a:lnTo>
                  <a:pt x="580390" y="954278"/>
                </a:lnTo>
                <a:lnTo>
                  <a:pt x="624840" y="943483"/>
                </a:lnTo>
                <a:lnTo>
                  <a:pt x="667385" y="928878"/>
                </a:lnTo>
                <a:lnTo>
                  <a:pt x="708025" y="911098"/>
                </a:lnTo>
                <a:lnTo>
                  <a:pt x="746760" y="889381"/>
                </a:lnTo>
                <a:lnTo>
                  <a:pt x="782955" y="864616"/>
                </a:lnTo>
                <a:lnTo>
                  <a:pt x="816610" y="836676"/>
                </a:lnTo>
                <a:lnTo>
                  <a:pt x="847725" y="806196"/>
                </a:lnTo>
                <a:lnTo>
                  <a:pt x="876300" y="772414"/>
                </a:lnTo>
                <a:lnTo>
                  <a:pt x="901700" y="736854"/>
                </a:lnTo>
                <a:lnTo>
                  <a:pt x="923290" y="698754"/>
                </a:lnTo>
                <a:lnTo>
                  <a:pt x="941705" y="658622"/>
                </a:lnTo>
                <a:lnTo>
                  <a:pt x="956310" y="616712"/>
                </a:lnTo>
                <a:lnTo>
                  <a:pt x="967105" y="572770"/>
                </a:lnTo>
                <a:lnTo>
                  <a:pt x="973455" y="527685"/>
                </a:lnTo>
                <a:lnTo>
                  <a:pt x="975360" y="481203"/>
                </a:lnTo>
                <a:lnTo>
                  <a:pt x="973455" y="434848"/>
                </a:lnTo>
                <a:lnTo>
                  <a:pt x="967105" y="389763"/>
                </a:lnTo>
                <a:lnTo>
                  <a:pt x="956310" y="346456"/>
                </a:lnTo>
                <a:lnTo>
                  <a:pt x="941705" y="303911"/>
                </a:lnTo>
                <a:lnTo>
                  <a:pt x="923290" y="263779"/>
                </a:lnTo>
                <a:lnTo>
                  <a:pt x="901700" y="225679"/>
                </a:lnTo>
                <a:lnTo>
                  <a:pt x="876300" y="190119"/>
                </a:lnTo>
                <a:lnTo>
                  <a:pt x="847725" y="156337"/>
                </a:lnTo>
                <a:lnTo>
                  <a:pt x="816610" y="125857"/>
                </a:lnTo>
                <a:lnTo>
                  <a:pt x="782955" y="97917"/>
                </a:lnTo>
                <a:lnTo>
                  <a:pt x="746760" y="73151"/>
                </a:lnTo>
                <a:lnTo>
                  <a:pt x="708025" y="51435"/>
                </a:lnTo>
                <a:lnTo>
                  <a:pt x="667385" y="33655"/>
                </a:lnTo>
                <a:lnTo>
                  <a:pt x="624840" y="19050"/>
                </a:lnTo>
                <a:lnTo>
                  <a:pt x="580390" y="8889"/>
                </a:lnTo>
                <a:lnTo>
                  <a:pt x="534670" y="1905"/>
                </a:lnTo>
                <a:lnTo>
                  <a:pt x="48768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3639058" y="6234429"/>
            <a:ext cx="5346700" cy="774700"/>
            <a:chOff x="3639058" y="6234429"/>
            <a:chExt cx="5346700" cy="774700"/>
          </a:xfrm>
        </p:grpSpPr>
        <p:sp>
          <p:nvSpPr>
            <p:cNvPr id="28" name="object 28"/>
            <p:cNvSpPr/>
            <p:nvPr/>
          </p:nvSpPr>
          <p:spPr>
            <a:xfrm>
              <a:off x="3645408" y="6240779"/>
              <a:ext cx="5334000" cy="762000"/>
            </a:xfrm>
            <a:custGeom>
              <a:avLst/>
              <a:gdLst/>
              <a:ahLst/>
              <a:cxnLst/>
              <a:rect l="l" t="t" r="r" b="b"/>
              <a:pathLst>
                <a:path w="5334000" h="762000">
                  <a:moveTo>
                    <a:pt x="5333999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5333999" y="762000"/>
                  </a:lnTo>
                  <a:lnTo>
                    <a:pt x="5333999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645408" y="6240779"/>
              <a:ext cx="5334000" cy="762000"/>
            </a:xfrm>
            <a:custGeom>
              <a:avLst/>
              <a:gdLst/>
              <a:ahLst/>
              <a:cxnLst/>
              <a:rect l="l" t="t" r="r" b="b"/>
              <a:pathLst>
                <a:path w="5334000" h="762000">
                  <a:moveTo>
                    <a:pt x="0" y="762000"/>
                  </a:moveTo>
                  <a:lnTo>
                    <a:pt x="5333999" y="762000"/>
                  </a:lnTo>
                  <a:lnTo>
                    <a:pt x="5333999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12174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323715" y="6425565"/>
            <a:ext cx="31946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local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064764" y="6184391"/>
            <a:ext cx="975360" cy="961390"/>
          </a:xfrm>
          <a:custGeom>
            <a:avLst/>
            <a:gdLst/>
            <a:ahLst/>
            <a:cxnLst/>
            <a:rect l="l" t="t" r="r" b="b"/>
            <a:pathLst>
              <a:path w="975360" h="961390">
                <a:moveTo>
                  <a:pt x="487680" y="0"/>
                </a:moveTo>
                <a:lnTo>
                  <a:pt x="440689" y="1904"/>
                </a:lnTo>
                <a:lnTo>
                  <a:pt x="394970" y="8889"/>
                </a:lnTo>
                <a:lnTo>
                  <a:pt x="351155" y="19049"/>
                </a:lnTo>
                <a:lnTo>
                  <a:pt x="308610" y="33654"/>
                </a:lnTo>
                <a:lnTo>
                  <a:pt x="267970" y="51434"/>
                </a:lnTo>
                <a:lnTo>
                  <a:pt x="229235" y="73024"/>
                </a:lnTo>
                <a:lnTo>
                  <a:pt x="193039" y="97789"/>
                </a:lnTo>
                <a:lnTo>
                  <a:pt x="158750" y="125729"/>
                </a:lnTo>
                <a:lnTo>
                  <a:pt x="127635" y="156209"/>
                </a:lnTo>
                <a:lnTo>
                  <a:pt x="99694" y="189737"/>
                </a:lnTo>
                <a:lnTo>
                  <a:pt x="74294" y="225297"/>
                </a:lnTo>
                <a:lnTo>
                  <a:pt x="52705" y="263397"/>
                </a:lnTo>
                <a:lnTo>
                  <a:pt x="34290" y="303402"/>
                </a:lnTo>
                <a:lnTo>
                  <a:pt x="19685" y="345947"/>
                </a:lnTo>
                <a:lnTo>
                  <a:pt x="8890" y="389127"/>
                </a:lnTo>
                <a:lnTo>
                  <a:pt x="2540" y="434212"/>
                </a:lnTo>
                <a:lnTo>
                  <a:pt x="0" y="480440"/>
                </a:lnTo>
                <a:lnTo>
                  <a:pt x="2540" y="526795"/>
                </a:lnTo>
                <a:lnTo>
                  <a:pt x="8890" y="571880"/>
                </a:lnTo>
                <a:lnTo>
                  <a:pt x="19685" y="615695"/>
                </a:lnTo>
                <a:lnTo>
                  <a:pt x="34290" y="657605"/>
                </a:lnTo>
                <a:lnTo>
                  <a:pt x="52705" y="697610"/>
                </a:lnTo>
                <a:lnTo>
                  <a:pt x="74294" y="735710"/>
                </a:lnTo>
                <a:lnTo>
                  <a:pt x="99694" y="771270"/>
                </a:lnTo>
                <a:lnTo>
                  <a:pt x="127635" y="804798"/>
                </a:lnTo>
                <a:lnTo>
                  <a:pt x="158750" y="835278"/>
                </a:lnTo>
                <a:lnTo>
                  <a:pt x="193039" y="863218"/>
                </a:lnTo>
                <a:lnTo>
                  <a:pt x="229235" y="887983"/>
                </a:lnTo>
                <a:lnTo>
                  <a:pt x="267970" y="909573"/>
                </a:lnTo>
                <a:lnTo>
                  <a:pt x="308610" y="927353"/>
                </a:lnTo>
                <a:lnTo>
                  <a:pt x="351155" y="941958"/>
                </a:lnTo>
                <a:lnTo>
                  <a:pt x="394970" y="952753"/>
                </a:lnTo>
                <a:lnTo>
                  <a:pt x="440689" y="959103"/>
                </a:lnTo>
                <a:lnTo>
                  <a:pt x="487680" y="961008"/>
                </a:lnTo>
                <a:lnTo>
                  <a:pt x="534670" y="959103"/>
                </a:lnTo>
                <a:lnTo>
                  <a:pt x="580389" y="952753"/>
                </a:lnTo>
                <a:lnTo>
                  <a:pt x="624839" y="941958"/>
                </a:lnTo>
                <a:lnTo>
                  <a:pt x="667385" y="927353"/>
                </a:lnTo>
                <a:lnTo>
                  <a:pt x="708025" y="909573"/>
                </a:lnTo>
                <a:lnTo>
                  <a:pt x="746760" y="887983"/>
                </a:lnTo>
                <a:lnTo>
                  <a:pt x="782955" y="863218"/>
                </a:lnTo>
                <a:lnTo>
                  <a:pt x="816610" y="835278"/>
                </a:lnTo>
                <a:lnTo>
                  <a:pt x="847725" y="804798"/>
                </a:lnTo>
                <a:lnTo>
                  <a:pt x="876300" y="771270"/>
                </a:lnTo>
                <a:lnTo>
                  <a:pt x="901700" y="735710"/>
                </a:lnTo>
                <a:lnTo>
                  <a:pt x="923289" y="697610"/>
                </a:lnTo>
                <a:lnTo>
                  <a:pt x="941705" y="657605"/>
                </a:lnTo>
                <a:lnTo>
                  <a:pt x="956310" y="615695"/>
                </a:lnTo>
                <a:lnTo>
                  <a:pt x="967105" y="571880"/>
                </a:lnTo>
                <a:lnTo>
                  <a:pt x="973455" y="526795"/>
                </a:lnTo>
                <a:lnTo>
                  <a:pt x="975360" y="480440"/>
                </a:lnTo>
                <a:lnTo>
                  <a:pt x="973455" y="434212"/>
                </a:lnTo>
                <a:lnTo>
                  <a:pt x="967105" y="389127"/>
                </a:lnTo>
                <a:lnTo>
                  <a:pt x="956310" y="345947"/>
                </a:lnTo>
                <a:lnTo>
                  <a:pt x="941705" y="303402"/>
                </a:lnTo>
                <a:lnTo>
                  <a:pt x="923289" y="263397"/>
                </a:lnTo>
                <a:lnTo>
                  <a:pt x="901700" y="225297"/>
                </a:lnTo>
                <a:lnTo>
                  <a:pt x="876300" y="189737"/>
                </a:lnTo>
                <a:lnTo>
                  <a:pt x="847725" y="156209"/>
                </a:lnTo>
                <a:lnTo>
                  <a:pt x="816610" y="125729"/>
                </a:lnTo>
                <a:lnTo>
                  <a:pt x="782955" y="97789"/>
                </a:lnTo>
                <a:lnTo>
                  <a:pt x="746760" y="73024"/>
                </a:lnTo>
                <a:lnTo>
                  <a:pt x="708025" y="51434"/>
                </a:lnTo>
                <a:lnTo>
                  <a:pt x="667385" y="33654"/>
                </a:lnTo>
                <a:lnTo>
                  <a:pt x="624839" y="19049"/>
                </a:lnTo>
                <a:lnTo>
                  <a:pt x="580389" y="8889"/>
                </a:lnTo>
                <a:lnTo>
                  <a:pt x="534670" y="1904"/>
                </a:lnTo>
                <a:lnTo>
                  <a:pt x="487680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417823" y="4268165"/>
            <a:ext cx="1873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210" dirty="0">
                <a:solidFill>
                  <a:srgbClr val="3E3E3E"/>
                </a:solidFill>
                <a:latin typeface="Microsoft Sans Serif"/>
                <a:cs typeface="Microsoft Sans Serif"/>
              </a:rPr>
              <a:t>3</a:t>
            </a:r>
            <a:r>
              <a:rPr sz="3300" spc="44" baseline="-5050" dirty="0">
                <a:solidFill>
                  <a:srgbClr val="3E3E3E"/>
                </a:solidFill>
                <a:latin typeface="Microsoft Sans Serif"/>
                <a:cs typeface="Microsoft Sans Serif"/>
              </a:rPr>
              <a:t>3</a:t>
            </a:r>
            <a:endParaRPr sz="3300" baseline="-505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964551" y="5418785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4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46779" y="6474078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997201" y="7500366"/>
            <a:ext cx="12236450" cy="845819"/>
          </a:xfrm>
          <a:custGeom>
            <a:avLst/>
            <a:gdLst/>
            <a:ahLst/>
            <a:cxnLst/>
            <a:rect l="l" t="t" r="r" b="b"/>
            <a:pathLst>
              <a:path w="12236450" h="845820">
                <a:moveTo>
                  <a:pt x="0" y="140969"/>
                </a:moveTo>
                <a:lnTo>
                  <a:pt x="7187" y="96414"/>
                </a:lnTo>
                <a:lnTo>
                  <a:pt x="27200" y="57716"/>
                </a:lnTo>
                <a:lnTo>
                  <a:pt x="57716" y="27200"/>
                </a:lnTo>
                <a:lnTo>
                  <a:pt x="96414" y="7187"/>
                </a:lnTo>
                <a:lnTo>
                  <a:pt x="140970" y="0"/>
                </a:lnTo>
                <a:lnTo>
                  <a:pt x="12095226" y="0"/>
                </a:lnTo>
                <a:lnTo>
                  <a:pt x="12139781" y="7187"/>
                </a:lnTo>
                <a:lnTo>
                  <a:pt x="12178479" y="27200"/>
                </a:lnTo>
                <a:lnTo>
                  <a:pt x="12208995" y="57716"/>
                </a:lnTo>
                <a:lnTo>
                  <a:pt x="12229008" y="96414"/>
                </a:lnTo>
                <a:lnTo>
                  <a:pt x="12236196" y="140969"/>
                </a:lnTo>
                <a:lnTo>
                  <a:pt x="12236196" y="704837"/>
                </a:lnTo>
                <a:lnTo>
                  <a:pt x="12229008" y="749399"/>
                </a:lnTo>
                <a:lnTo>
                  <a:pt x="12208995" y="788100"/>
                </a:lnTo>
                <a:lnTo>
                  <a:pt x="12178479" y="818618"/>
                </a:lnTo>
                <a:lnTo>
                  <a:pt x="12139781" y="838632"/>
                </a:lnTo>
                <a:lnTo>
                  <a:pt x="12095226" y="845819"/>
                </a:lnTo>
                <a:lnTo>
                  <a:pt x="140970" y="845819"/>
                </a:lnTo>
                <a:lnTo>
                  <a:pt x="96414" y="838632"/>
                </a:lnTo>
                <a:lnTo>
                  <a:pt x="57716" y="818618"/>
                </a:lnTo>
                <a:lnTo>
                  <a:pt x="27200" y="788100"/>
                </a:lnTo>
                <a:lnTo>
                  <a:pt x="7187" y="749399"/>
                </a:lnTo>
                <a:lnTo>
                  <a:pt x="0" y="704837"/>
                </a:lnTo>
                <a:lnTo>
                  <a:pt x="0" y="140969"/>
                </a:lnTo>
                <a:close/>
              </a:path>
            </a:pathLst>
          </a:custGeom>
          <a:ln w="28575">
            <a:solidFill>
              <a:srgbClr val="F9A6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040126" y="7728610"/>
            <a:ext cx="101441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3E3E3E"/>
                </a:solidFill>
                <a:latin typeface="Microsoft Sans Serif"/>
                <a:cs typeface="Microsoft Sans Serif"/>
              </a:rPr>
              <a:t>SSH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key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helps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you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without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username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64095" y="7245095"/>
            <a:ext cx="2528570" cy="431800"/>
          </a:xfrm>
          <a:prstGeom prst="rect">
            <a:avLst/>
          </a:prstGeom>
          <a:solidFill>
            <a:srgbClr val="F9A634"/>
          </a:solidFill>
        </p:spPr>
        <p:txBody>
          <a:bodyPr vert="horz" wrap="square" lIns="0" tIns="3365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265"/>
              </a:spcBef>
            </a:pPr>
            <a:r>
              <a:rPr sz="2200" b="1" spc="100" dirty="0">
                <a:solidFill>
                  <a:srgbClr val="FFFFFF"/>
                </a:solidFill>
                <a:latin typeface="Trebuchet MS"/>
                <a:cs typeface="Trebuchet MS"/>
              </a:rPr>
              <a:t>NOTE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38" name="object 3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6759" y="729995"/>
            <a:ext cx="723290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9876" y="2039874"/>
            <a:ext cx="145783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b="1" spc="105" dirty="0">
                <a:solidFill>
                  <a:srgbClr val="3E3E3E"/>
                </a:solidFill>
                <a:latin typeface="Trebuchet MS"/>
                <a:cs typeface="Trebuchet MS"/>
              </a:rPr>
              <a:t>Problem</a:t>
            </a:r>
            <a:r>
              <a:rPr sz="2400" b="1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b="1" spc="85" dirty="0">
                <a:solidFill>
                  <a:srgbClr val="3E3E3E"/>
                </a:solidFill>
                <a:latin typeface="Trebuchet MS"/>
                <a:cs typeface="Trebuchet MS"/>
              </a:rPr>
              <a:t>Statement:</a:t>
            </a:r>
            <a:r>
              <a:rPr sz="2400" b="1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public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repositories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open-source</a:t>
            </a:r>
            <a:r>
              <a:rPr sz="24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project.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When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creating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your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public </a:t>
            </a:r>
            <a:r>
              <a:rPr sz="2400" spc="-6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repository,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make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sure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use</a:t>
            </a:r>
            <a:r>
              <a:rPr sz="24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secure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connection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without</a:t>
            </a:r>
            <a:r>
              <a:rPr sz="24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username</a:t>
            </a:r>
            <a:r>
              <a:rPr sz="24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9876" y="4123435"/>
            <a:ext cx="6496685" cy="319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00" dirty="0">
                <a:solidFill>
                  <a:srgbClr val="3E3E3E"/>
                </a:solidFill>
                <a:latin typeface="Trebuchet MS"/>
                <a:cs typeface="Trebuchet MS"/>
              </a:rPr>
              <a:t>Steps</a:t>
            </a:r>
            <a:r>
              <a:rPr sz="2400" b="1"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b="1" spc="10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400" b="1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b="1" spc="65" dirty="0">
                <a:solidFill>
                  <a:srgbClr val="3E3E3E"/>
                </a:solidFill>
                <a:latin typeface="Trebuchet MS"/>
                <a:cs typeface="Trebuchet MS"/>
              </a:rPr>
              <a:t>Perform:</a:t>
            </a:r>
            <a:endParaRPr sz="24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Generatin</a:t>
            </a:r>
            <a:r>
              <a:rPr sz="24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g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4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4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w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3E3E3E"/>
                </a:solidFill>
                <a:latin typeface="Microsoft Sans Serif"/>
                <a:cs typeface="Microsoft Sans Serif"/>
              </a:rPr>
              <a:t>SSH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key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Ad</a:t>
            </a:r>
            <a:r>
              <a:rPr sz="24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d</a:t>
            </a:r>
            <a:r>
              <a:rPr sz="24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4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ng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400" spc="210" dirty="0">
                <a:solidFill>
                  <a:srgbClr val="3E3E3E"/>
                </a:solidFill>
                <a:latin typeface="Microsoft Sans Serif"/>
                <a:cs typeface="Microsoft Sans Serif"/>
              </a:rPr>
              <a:t>h</a:t>
            </a:r>
            <a:r>
              <a:rPr sz="24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3E3E3E"/>
                </a:solidFill>
                <a:latin typeface="Microsoft Sans Serif"/>
                <a:cs typeface="Microsoft Sans Serif"/>
              </a:rPr>
              <a:t>SSH</a:t>
            </a:r>
            <a:r>
              <a:rPr sz="24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key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400" spc="195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400" spc="210" dirty="0">
                <a:solidFill>
                  <a:srgbClr val="3E3E3E"/>
                </a:solidFill>
                <a:latin typeface="Microsoft Sans Serif"/>
                <a:cs typeface="Microsoft Sans Serif"/>
              </a:rPr>
              <a:t>h</a:t>
            </a:r>
            <a:r>
              <a:rPr sz="24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Gi</a:t>
            </a:r>
            <a:r>
              <a:rPr sz="24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4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H</a:t>
            </a:r>
            <a:r>
              <a:rPr sz="24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u</a:t>
            </a:r>
            <a:r>
              <a:rPr sz="24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b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account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Creating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local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machine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2645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Creating</a:t>
            </a:r>
            <a:r>
              <a:rPr sz="24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GitHub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9876" y="604849"/>
            <a:ext cx="7120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latin typeface="Trebuchet MS"/>
                <a:cs typeface="Trebuchet MS"/>
              </a:rPr>
              <a:t>Create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195" dirty="0">
                <a:latin typeface="Trebuchet MS"/>
                <a:cs typeface="Trebuchet MS"/>
              </a:rPr>
              <a:t>a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100" dirty="0">
                <a:latin typeface="Trebuchet MS"/>
                <a:cs typeface="Trebuchet MS"/>
              </a:rPr>
              <a:t>Repository</a:t>
            </a:r>
            <a:r>
              <a:rPr spc="-105" dirty="0">
                <a:latin typeface="Trebuchet MS"/>
                <a:cs typeface="Trebuchet MS"/>
              </a:rPr>
              <a:t> </a:t>
            </a:r>
            <a:r>
              <a:rPr spc="100" dirty="0">
                <a:latin typeface="Trebuchet MS"/>
                <a:cs typeface="Trebuchet MS"/>
              </a:rPr>
              <a:t>in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130" dirty="0">
                <a:latin typeface="Trebuchet MS"/>
                <a:cs typeface="Trebuchet MS"/>
              </a:rPr>
              <a:t>GitHub</a:t>
            </a:r>
            <a:r>
              <a:rPr spc="-114" dirty="0">
                <a:latin typeface="Trebuchet MS"/>
                <a:cs typeface="Trebuchet MS"/>
              </a:rPr>
              <a:t> </a:t>
            </a:r>
            <a:r>
              <a:rPr spc="155" dirty="0">
                <a:latin typeface="Trebuchet MS"/>
                <a:cs typeface="Trebuchet MS"/>
              </a:rPr>
              <a:t>Using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140" dirty="0">
                <a:latin typeface="Trebuchet MS"/>
                <a:cs typeface="Trebuchet MS"/>
              </a:rPr>
              <a:t>SSH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3E3E3E"/>
                </a:solidFill>
              </a:rPr>
              <a:t>Learning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519" y="2346960"/>
            <a:ext cx="457199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519" y="3368040"/>
            <a:ext cx="457199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519" y="4349496"/>
            <a:ext cx="457199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519" y="5419344"/>
            <a:ext cx="457199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519" y="6417564"/>
            <a:ext cx="457199" cy="457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5904" y="7271004"/>
            <a:ext cx="457200" cy="4572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14248" y="1654555"/>
            <a:ext cx="7785100" cy="5964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end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lesson,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will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able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ahoma"/>
                <a:cs typeface="Tahoma"/>
              </a:rPr>
              <a:t>to: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50">
              <a:latin typeface="Tahoma"/>
              <a:cs typeface="Tahoma"/>
            </a:endParaRPr>
          </a:p>
          <a:p>
            <a:pPr marL="859790">
              <a:lnSpc>
                <a:spcPct val="100000"/>
              </a:lnSpc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Explain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endParaRPr sz="2200">
              <a:latin typeface="Tahoma"/>
              <a:cs typeface="Tahoma"/>
            </a:endParaRPr>
          </a:p>
          <a:p>
            <a:pPr marL="859790" marR="3460115">
              <a:lnSpc>
                <a:spcPct val="287200"/>
              </a:lnSpc>
              <a:spcBef>
                <a:spcPts val="50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Define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buzzwords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Github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859790">
              <a:lnSpc>
                <a:spcPct val="100000"/>
              </a:lnSpc>
              <a:spcBef>
                <a:spcPts val="2000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Illustrate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configuration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level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basic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commands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400">
              <a:latin typeface="Tahoma"/>
              <a:cs typeface="Tahoma"/>
            </a:endParaRPr>
          </a:p>
          <a:p>
            <a:pPr marL="859790">
              <a:lnSpc>
                <a:spcPct val="100000"/>
              </a:lnSpc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Define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web-scale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architecture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450">
              <a:latin typeface="Tahoma"/>
              <a:cs typeface="Tahoma"/>
            </a:endParaRPr>
          </a:p>
          <a:p>
            <a:pPr marL="883919">
              <a:lnSpc>
                <a:spcPct val="100000"/>
              </a:lnSpc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Differentiate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GitHub,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GitLab,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Bitbucket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2075" y="2282697"/>
            <a:ext cx="819086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91666"/>
              <a:buAutoNum type="arabicPeriod" startAt="5"/>
              <a:tabLst>
                <a:tab pos="469265" algn="l"/>
                <a:tab pos="469900" algn="l"/>
              </a:tabLst>
            </a:pPr>
            <a:r>
              <a:rPr sz="24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Adding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3E3E3E"/>
                </a:solidFill>
                <a:latin typeface="Microsoft Sans Serif"/>
                <a:cs typeface="Microsoft Sans Serif"/>
              </a:rPr>
              <a:t>SSH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3E3E3E"/>
                </a:solidFill>
                <a:latin typeface="Microsoft Sans Serif"/>
                <a:cs typeface="Microsoft Sans Serif"/>
              </a:rPr>
              <a:t>URL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/>
              <a:buAutoNum type="arabicPeriod" startAt="5"/>
            </a:pPr>
            <a:endParaRPr sz="250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buClr>
                <a:srgbClr val="000000"/>
              </a:buClr>
              <a:buSzPct val="91666"/>
              <a:buAutoNum type="arabicPeriod" startAt="5"/>
              <a:tabLst>
                <a:tab pos="469265" algn="l"/>
                <a:tab pos="469900" algn="l"/>
              </a:tabLst>
            </a:pPr>
            <a:r>
              <a:rPr sz="24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Pushing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changes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local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GitHub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/>
              <a:buAutoNum type="arabicPeriod" startAt="5"/>
            </a:pPr>
            <a:endParaRPr sz="250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buClr>
                <a:srgbClr val="000000"/>
              </a:buClr>
              <a:buSzPct val="91666"/>
              <a:buAutoNum type="arabicPeriod" startAt="5"/>
              <a:tabLst>
                <a:tab pos="469265" algn="l"/>
                <a:tab pos="469900" algn="l"/>
              </a:tabLst>
            </a:pPr>
            <a:r>
              <a:rPr sz="24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Checking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status</a:t>
            </a:r>
            <a:r>
              <a:rPr sz="24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local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3683" y="627379"/>
            <a:ext cx="7120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latin typeface="Trebuchet MS"/>
                <a:cs typeface="Trebuchet MS"/>
              </a:rPr>
              <a:t>Create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195" dirty="0">
                <a:latin typeface="Trebuchet MS"/>
                <a:cs typeface="Trebuchet MS"/>
              </a:rPr>
              <a:t>a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100" dirty="0">
                <a:latin typeface="Trebuchet MS"/>
                <a:cs typeface="Trebuchet MS"/>
              </a:rPr>
              <a:t>Repository</a:t>
            </a:r>
            <a:r>
              <a:rPr spc="-95" dirty="0">
                <a:latin typeface="Trebuchet MS"/>
                <a:cs typeface="Trebuchet MS"/>
              </a:rPr>
              <a:t> </a:t>
            </a:r>
            <a:r>
              <a:rPr spc="95" dirty="0">
                <a:latin typeface="Trebuchet MS"/>
                <a:cs typeface="Trebuchet MS"/>
              </a:rPr>
              <a:t>in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130" dirty="0">
                <a:latin typeface="Trebuchet MS"/>
                <a:cs typeface="Trebuchet MS"/>
              </a:rPr>
              <a:t>GitHub</a:t>
            </a:r>
            <a:r>
              <a:rPr spc="-114" dirty="0">
                <a:latin typeface="Trebuchet MS"/>
                <a:cs typeface="Trebuchet MS"/>
              </a:rPr>
              <a:t> </a:t>
            </a:r>
            <a:r>
              <a:rPr spc="155" dirty="0">
                <a:latin typeface="Trebuchet MS"/>
                <a:cs typeface="Trebuchet MS"/>
              </a:rPr>
              <a:t>Using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140" dirty="0">
                <a:latin typeface="Trebuchet MS"/>
                <a:cs typeface="Trebuchet MS"/>
              </a:rPr>
              <a:t>SSH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1317" y="3781171"/>
            <a:ext cx="6061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10" dirty="0">
                <a:latin typeface="Trebuchet MS"/>
                <a:cs typeface="Trebuchet MS"/>
              </a:rPr>
              <a:t>Managing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135" dirty="0">
                <a:latin typeface="Trebuchet MS"/>
                <a:cs typeface="Trebuchet MS"/>
              </a:rPr>
              <a:t>Multiple</a:t>
            </a:r>
            <a:r>
              <a:rPr spc="-140" dirty="0">
                <a:latin typeface="Trebuchet MS"/>
                <a:cs typeface="Trebuchet MS"/>
              </a:rPr>
              <a:t> </a:t>
            </a:r>
            <a:r>
              <a:rPr spc="165" dirty="0">
                <a:latin typeface="Trebuchet MS"/>
                <a:cs typeface="Trebuchet MS"/>
              </a:rPr>
              <a:t>Commits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95" dirty="0">
                <a:latin typeface="Trebuchet MS"/>
                <a:cs typeface="Trebuchet MS"/>
              </a:rPr>
              <a:t>in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80" dirty="0">
                <a:latin typeface="Trebuchet MS"/>
                <a:cs typeface="Trebuchet MS"/>
              </a:rPr>
              <a:t>Git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1488" y="306451"/>
            <a:ext cx="5649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>
                <a:solidFill>
                  <a:srgbClr val="3E3E3E"/>
                </a:solidFill>
                <a:latin typeface="Trebuchet MS"/>
                <a:cs typeface="Trebuchet MS"/>
              </a:rPr>
              <a:t>How</a:t>
            </a:r>
            <a:r>
              <a:rPr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55" dirty="0">
                <a:solidFill>
                  <a:srgbClr val="3E3E3E"/>
                </a:solidFill>
                <a:latin typeface="Trebuchet MS"/>
                <a:cs typeface="Trebuchet MS"/>
              </a:rPr>
              <a:t>Does</a:t>
            </a:r>
            <a:r>
              <a:rPr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8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220" dirty="0">
                <a:solidFill>
                  <a:srgbClr val="3E3E3E"/>
                </a:solidFill>
                <a:latin typeface="Trebuchet MS"/>
                <a:cs typeface="Trebuchet MS"/>
              </a:rPr>
              <a:t>Manage</a:t>
            </a:r>
            <a:r>
              <a:rPr spc="-1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35" dirty="0">
                <a:solidFill>
                  <a:srgbClr val="3E3E3E"/>
                </a:solidFill>
                <a:latin typeface="Trebuchet MS"/>
                <a:cs typeface="Trebuchet MS"/>
              </a:rPr>
              <a:t>Changes?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18360" y="1217485"/>
            <a:ext cx="11965305" cy="6709409"/>
            <a:chOff x="2118360" y="1217485"/>
            <a:chExt cx="11965305" cy="6709409"/>
          </a:xfrm>
        </p:grpSpPr>
        <p:sp>
          <p:nvSpPr>
            <p:cNvPr id="4" name="object 4"/>
            <p:cNvSpPr/>
            <p:nvPr/>
          </p:nvSpPr>
          <p:spPr>
            <a:xfrm>
              <a:off x="11602212" y="1222247"/>
              <a:ext cx="2476500" cy="5904230"/>
            </a:xfrm>
            <a:custGeom>
              <a:avLst/>
              <a:gdLst/>
              <a:ahLst/>
              <a:cxnLst/>
              <a:rect l="l" t="t" r="r" b="b"/>
              <a:pathLst>
                <a:path w="2476500" h="5904230">
                  <a:moveTo>
                    <a:pt x="2476500" y="0"/>
                  </a:moveTo>
                  <a:lnTo>
                    <a:pt x="0" y="0"/>
                  </a:lnTo>
                  <a:lnTo>
                    <a:pt x="0" y="5903976"/>
                  </a:lnTo>
                  <a:lnTo>
                    <a:pt x="2476500" y="5903976"/>
                  </a:lnTo>
                  <a:lnTo>
                    <a:pt x="2476500" y="0"/>
                  </a:lnTo>
                  <a:close/>
                </a:path>
              </a:pathLst>
            </a:custGeom>
            <a:solidFill>
              <a:srgbClr val="FAE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602212" y="1222247"/>
              <a:ext cx="2476500" cy="5904230"/>
            </a:xfrm>
            <a:custGeom>
              <a:avLst/>
              <a:gdLst/>
              <a:ahLst/>
              <a:cxnLst/>
              <a:rect l="l" t="t" r="r" b="b"/>
              <a:pathLst>
                <a:path w="2476500" h="5904230">
                  <a:moveTo>
                    <a:pt x="0" y="5903976"/>
                  </a:moveTo>
                  <a:lnTo>
                    <a:pt x="2476500" y="5903976"/>
                  </a:lnTo>
                  <a:lnTo>
                    <a:pt x="2476500" y="0"/>
                  </a:lnTo>
                  <a:lnTo>
                    <a:pt x="0" y="0"/>
                  </a:lnTo>
                  <a:lnTo>
                    <a:pt x="0" y="5903976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02212" y="2343911"/>
              <a:ext cx="2477135" cy="0"/>
            </a:xfrm>
            <a:custGeom>
              <a:avLst/>
              <a:gdLst/>
              <a:ahLst/>
              <a:cxnLst/>
              <a:rect l="l" t="t" r="r" b="b"/>
              <a:pathLst>
                <a:path w="2477134">
                  <a:moveTo>
                    <a:pt x="0" y="0"/>
                  </a:moveTo>
                  <a:lnTo>
                    <a:pt x="2476627" y="0"/>
                  </a:lnTo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350495" y="2479547"/>
              <a:ext cx="1037590" cy="996950"/>
            </a:xfrm>
            <a:custGeom>
              <a:avLst/>
              <a:gdLst/>
              <a:ahLst/>
              <a:cxnLst/>
              <a:rect l="l" t="t" r="r" b="b"/>
              <a:pathLst>
                <a:path w="1037590" h="996950">
                  <a:moveTo>
                    <a:pt x="518540" y="0"/>
                  </a:moveTo>
                  <a:lnTo>
                    <a:pt x="468502" y="2540"/>
                  </a:lnTo>
                  <a:lnTo>
                    <a:pt x="420243" y="8890"/>
                  </a:lnTo>
                  <a:lnTo>
                    <a:pt x="373252" y="20320"/>
                  </a:lnTo>
                  <a:lnTo>
                    <a:pt x="327532" y="34925"/>
                  </a:lnTo>
                  <a:lnTo>
                    <a:pt x="284352" y="53975"/>
                  </a:lnTo>
                  <a:lnTo>
                    <a:pt x="243077" y="76200"/>
                  </a:lnTo>
                  <a:lnTo>
                    <a:pt x="204343" y="101600"/>
                  </a:lnTo>
                  <a:lnTo>
                    <a:pt x="168909" y="130809"/>
                  </a:lnTo>
                  <a:lnTo>
                    <a:pt x="135889" y="162560"/>
                  </a:lnTo>
                  <a:lnTo>
                    <a:pt x="105409" y="196850"/>
                  </a:lnTo>
                  <a:lnTo>
                    <a:pt x="78739" y="234314"/>
                  </a:lnTo>
                  <a:lnTo>
                    <a:pt x="55879" y="273557"/>
                  </a:lnTo>
                  <a:lnTo>
                    <a:pt x="36195" y="314832"/>
                  </a:lnTo>
                  <a:lnTo>
                    <a:pt x="20320" y="358648"/>
                  </a:lnTo>
                  <a:lnTo>
                    <a:pt x="9525" y="403732"/>
                  </a:lnTo>
                  <a:lnTo>
                    <a:pt x="2539" y="450088"/>
                  </a:lnTo>
                  <a:lnTo>
                    <a:pt x="0" y="498348"/>
                  </a:lnTo>
                  <a:lnTo>
                    <a:pt x="2539" y="546607"/>
                  </a:lnTo>
                  <a:lnTo>
                    <a:pt x="9525" y="592963"/>
                  </a:lnTo>
                  <a:lnTo>
                    <a:pt x="20320" y="638048"/>
                  </a:lnTo>
                  <a:lnTo>
                    <a:pt x="36195" y="681863"/>
                  </a:lnTo>
                  <a:lnTo>
                    <a:pt x="55879" y="723138"/>
                  </a:lnTo>
                  <a:lnTo>
                    <a:pt x="78739" y="762380"/>
                  </a:lnTo>
                  <a:lnTo>
                    <a:pt x="105409" y="799846"/>
                  </a:lnTo>
                  <a:lnTo>
                    <a:pt x="135889" y="834136"/>
                  </a:lnTo>
                  <a:lnTo>
                    <a:pt x="168909" y="865886"/>
                  </a:lnTo>
                  <a:lnTo>
                    <a:pt x="204343" y="895096"/>
                  </a:lnTo>
                  <a:lnTo>
                    <a:pt x="243077" y="920496"/>
                  </a:lnTo>
                  <a:lnTo>
                    <a:pt x="284352" y="943355"/>
                  </a:lnTo>
                  <a:lnTo>
                    <a:pt x="327532" y="961771"/>
                  </a:lnTo>
                  <a:lnTo>
                    <a:pt x="373252" y="977011"/>
                  </a:lnTo>
                  <a:lnTo>
                    <a:pt x="420243" y="987805"/>
                  </a:lnTo>
                  <a:lnTo>
                    <a:pt x="468502" y="994155"/>
                  </a:lnTo>
                  <a:lnTo>
                    <a:pt x="518540" y="996696"/>
                  </a:lnTo>
                  <a:lnTo>
                    <a:pt x="568705" y="994155"/>
                  </a:lnTo>
                  <a:lnTo>
                    <a:pt x="616965" y="987805"/>
                  </a:lnTo>
                  <a:lnTo>
                    <a:pt x="663955" y="977011"/>
                  </a:lnTo>
                  <a:lnTo>
                    <a:pt x="709675" y="961771"/>
                  </a:lnTo>
                  <a:lnTo>
                    <a:pt x="752855" y="943355"/>
                  </a:lnTo>
                  <a:lnTo>
                    <a:pt x="794130" y="920496"/>
                  </a:lnTo>
                  <a:lnTo>
                    <a:pt x="832865" y="895096"/>
                  </a:lnTo>
                  <a:lnTo>
                    <a:pt x="868298" y="865886"/>
                  </a:lnTo>
                  <a:lnTo>
                    <a:pt x="901319" y="834136"/>
                  </a:lnTo>
                  <a:lnTo>
                    <a:pt x="931798" y="799846"/>
                  </a:lnTo>
                  <a:lnTo>
                    <a:pt x="958469" y="762380"/>
                  </a:lnTo>
                  <a:lnTo>
                    <a:pt x="981328" y="723138"/>
                  </a:lnTo>
                  <a:lnTo>
                    <a:pt x="1001013" y="681863"/>
                  </a:lnTo>
                  <a:lnTo>
                    <a:pt x="1016888" y="638048"/>
                  </a:lnTo>
                  <a:lnTo>
                    <a:pt x="1027684" y="592963"/>
                  </a:lnTo>
                  <a:lnTo>
                    <a:pt x="1034669" y="546607"/>
                  </a:lnTo>
                  <a:lnTo>
                    <a:pt x="1037209" y="498348"/>
                  </a:lnTo>
                  <a:lnTo>
                    <a:pt x="1034669" y="450088"/>
                  </a:lnTo>
                  <a:lnTo>
                    <a:pt x="1027684" y="403732"/>
                  </a:lnTo>
                  <a:lnTo>
                    <a:pt x="1016888" y="358648"/>
                  </a:lnTo>
                  <a:lnTo>
                    <a:pt x="1001013" y="314832"/>
                  </a:lnTo>
                  <a:lnTo>
                    <a:pt x="981328" y="273557"/>
                  </a:lnTo>
                  <a:lnTo>
                    <a:pt x="958469" y="234314"/>
                  </a:lnTo>
                  <a:lnTo>
                    <a:pt x="931798" y="196850"/>
                  </a:lnTo>
                  <a:lnTo>
                    <a:pt x="901319" y="162560"/>
                  </a:lnTo>
                  <a:lnTo>
                    <a:pt x="868298" y="130809"/>
                  </a:lnTo>
                  <a:lnTo>
                    <a:pt x="832865" y="101600"/>
                  </a:lnTo>
                  <a:lnTo>
                    <a:pt x="794130" y="76200"/>
                  </a:lnTo>
                  <a:lnTo>
                    <a:pt x="752855" y="53975"/>
                  </a:lnTo>
                  <a:lnTo>
                    <a:pt x="709675" y="34925"/>
                  </a:lnTo>
                  <a:lnTo>
                    <a:pt x="663955" y="20320"/>
                  </a:lnTo>
                  <a:lnTo>
                    <a:pt x="616965" y="8890"/>
                  </a:lnTo>
                  <a:lnTo>
                    <a:pt x="568705" y="2540"/>
                  </a:lnTo>
                  <a:lnTo>
                    <a:pt x="5185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350495" y="2479547"/>
              <a:ext cx="1037590" cy="996950"/>
            </a:xfrm>
            <a:custGeom>
              <a:avLst/>
              <a:gdLst/>
              <a:ahLst/>
              <a:cxnLst/>
              <a:rect l="l" t="t" r="r" b="b"/>
              <a:pathLst>
                <a:path w="1037590" h="996950">
                  <a:moveTo>
                    <a:pt x="0" y="498348"/>
                  </a:moveTo>
                  <a:lnTo>
                    <a:pt x="2539" y="450088"/>
                  </a:lnTo>
                  <a:lnTo>
                    <a:pt x="9525" y="403732"/>
                  </a:lnTo>
                  <a:lnTo>
                    <a:pt x="20320" y="358648"/>
                  </a:lnTo>
                  <a:lnTo>
                    <a:pt x="36195" y="314832"/>
                  </a:lnTo>
                  <a:lnTo>
                    <a:pt x="55879" y="273557"/>
                  </a:lnTo>
                  <a:lnTo>
                    <a:pt x="78739" y="234314"/>
                  </a:lnTo>
                  <a:lnTo>
                    <a:pt x="105409" y="196850"/>
                  </a:lnTo>
                  <a:lnTo>
                    <a:pt x="135889" y="162560"/>
                  </a:lnTo>
                  <a:lnTo>
                    <a:pt x="168909" y="130809"/>
                  </a:lnTo>
                  <a:lnTo>
                    <a:pt x="204343" y="101600"/>
                  </a:lnTo>
                  <a:lnTo>
                    <a:pt x="243077" y="76200"/>
                  </a:lnTo>
                  <a:lnTo>
                    <a:pt x="284352" y="53975"/>
                  </a:lnTo>
                  <a:lnTo>
                    <a:pt x="327532" y="34925"/>
                  </a:lnTo>
                  <a:lnTo>
                    <a:pt x="373252" y="20320"/>
                  </a:lnTo>
                  <a:lnTo>
                    <a:pt x="420243" y="8890"/>
                  </a:lnTo>
                  <a:lnTo>
                    <a:pt x="468502" y="2540"/>
                  </a:lnTo>
                  <a:lnTo>
                    <a:pt x="518540" y="0"/>
                  </a:lnTo>
                  <a:lnTo>
                    <a:pt x="568705" y="2540"/>
                  </a:lnTo>
                  <a:lnTo>
                    <a:pt x="616965" y="8890"/>
                  </a:lnTo>
                  <a:lnTo>
                    <a:pt x="663955" y="20320"/>
                  </a:lnTo>
                  <a:lnTo>
                    <a:pt x="709675" y="34925"/>
                  </a:lnTo>
                  <a:lnTo>
                    <a:pt x="752855" y="53975"/>
                  </a:lnTo>
                  <a:lnTo>
                    <a:pt x="794130" y="76200"/>
                  </a:lnTo>
                  <a:lnTo>
                    <a:pt x="832865" y="101600"/>
                  </a:lnTo>
                  <a:lnTo>
                    <a:pt x="868298" y="130809"/>
                  </a:lnTo>
                  <a:lnTo>
                    <a:pt x="901319" y="162560"/>
                  </a:lnTo>
                  <a:lnTo>
                    <a:pt x="931798" y="196850"/>
                  </a:lnTo>
                  <a:lnTo>
                    <a:pt x="958469" y="234314"/>
                  </a:lnTo>
                  <a:lnTo>
                    <a:pt x="981328" y="273557"/>
                  </a:lnTo>
                  <a:lnTo>
                    <a:pt x="1001013" y="314832"/>
                  </a:lnTo>
                  <a:lnTo>
                    <a:pt x="1016888" y="358648"/>
                  </a:lnTo>
                  <a:lnTo>
                    <a:pt x="1027684" y="403732"/>
                  </a:lnTo>
                  <a:lnTo>
                    <a:pt x="1034669" y="450088"/>
                  </a:lnTo>
                  <a:lnTo>
                    <a:pt x="1037209" y="498348"/>
                  </a:lnTo>
                  <a:lnTo>
                    <a:pt x="1034669" y="546607"/>
                  </a:lnTo>
                  <a:lnTo>
                    <a:pt x="1027684" y="592963"/>
                  </a:lnTo>
                  <a:lnTo>
                    <a:pt x="1016888" y="638048"/>
                  </a:lnTo>
                  <a:lnTo>
                    <a:pt x="1001013" y="681863"/>
                  </a:lnTo>
                  <a:lnTo>
                    <a:pt x="981328" y="723138"/>
                  </a:lnTo>
                  <a:lnTo>
                    <a:pt x="958469" y="762380"/>
                  </a:lnTo>
                  <a:lnTo>
                    <a:pt x="931798" y="799846"/>
                  </a:lnTo>
                  <a:lnTo>
                    <a:pt x="901319" y="834136"/>
                  </a:lnTo>
                  <a:lnTo>
                    <a:pt x="868298" y="865886"/>
                  </a:lnTo>
                  <a:lnTo>
                    <a:pt x="832865" y="895096"/>
                  </a:lnTo>
                  <a:lnTo>
                    <a:pt x="794130" y="920496"/>
                  </a:lnTo>
                  <a:lnTo>
                    <a:pt x="752855" y="943355"/>
                  </a:lnTo>
                  <a:lnTo>
                    <a:pt x="709675" y="961771"/>
                  </a:lnTo>
                  <a:lnTo>
                    <a:pt x="663955" y="977011"/>
                  </a:lnTo>
                  <a:lnTo>
                    <a:pt x="616965" y="987805"/>
                  </a:lnTo>
                  <a:lnTo>
                    <a:pt x="568705" y="994155"/>
                  </a:lnTo>
                  <a:lnTo>
                    <a:pt x="518540" y="996696"/>
                  </a:lnTo>
                  <a:lnTo>
                    <a:pt x="468502" y="994155"/>
                  </a:lnTo>
                  <a:lnTo>
                    <a:pt x="420243" y="987805"/>
                  </a:lnTo>
                  <a:lnTo>
                    <a:pt x="373252" y="977011"/>
                  </a:lnTo>
                  <a:lnTo>
                    <a:pt x="327532" y="961771"/>
                  </a:lnTo>
                  <a:lnTo>
                    <a:pt x="284352" y="943355"/>
                  </a:lnTo>
                  <a:lnTo>
                    <a:pt x="243077" y="920496"/>
                  </a:lnTo>
                  <a:lnTo>
                    <a:pt x="204343" y="895096"/>
                  </a:lnTo>
                  <a:lnTo>
                    <a:pt x="168909" y="865886"/>
                  </a:lnTo>
                  <a:lnTo>
                    <a:pt x="135889" y="834136"/>
                  </a:lnTo>
                  <a:lnTo>
                    <a:pt x="105409" y="799846"/>
                  </a:lnTo>
                  <a:lnTo>
                    <a:pt x="78739" y="762380"/>
                  </a:lnTo>
                  <a:lnTo>
                    <a:pt x="55879" y="723138"/>
                  </a:lnTo>
                  <a:lnTo>
                    <a:pt x="36195" y="681863"/>
                  </a:lnTo>
                  <a:lnTo>
                    <a:pt x="20320" y="638048"/>
                  </a:lnTo>
                  <a:lnTo>
                    <a:pt x="9525" y="592963"/>
                  </a:lnTo>
                  <a:lnTo>
                    <a:pt x="2539" y="546607"/>
                  </a:lnTo>
                  <a:lnTo>
                    <a:pt x="0" y="498348"/>
                  </a:lnTo>
                  <a:close/>
                </a:path>
              </a:pathLst>
            </a:custGeom>
            <a:ln w="12174">
              <a:solidFill>
                <a:srgbClr val="BD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350495" y="3560063"/>
              <a:ext cx="1037590" cy="998219"/>
            </a:xfrm>
            <a:custGeom>
              <a:avLst/>
              <a:gdLst/>
              <a:ahLst/>
              <a:cxnLst/>
              <a:rect l="l" t="t" r="r" b="b"/>
              <a:pathLst>
                <a:path w="1037590" h="998220">
                  <a:moveTo>
                    <a:pt x="518540" y="0"/>
                  </a:moveTo>
                  <a:lnTo>
                    <a:pt x="468502" y="2539"/>
                  </a:lnTo>
                  <a:lnTo>
                    <a:pt x="420243" y="8889"/>
                  </a:lnTo>
                  <a:lnTo>
                    <a:pt x="373252" y="20320"/>
                  </a:lnTo>
                  <a:lnTo>
                    <a:pt x="327532" y="34925"/>
                  </a:lnTo>
                  <a:lnTo>
                    <a:pt x="284352" y="53975"/>
                  </a:lnTo>
                  <a:lnTo>
                    <a:pt x="243077" y="76200"/>
                  </a:lnTo>
                  <a:lnTo>
                    <a:pt x="204343" y="101600"/>
                  </a:lnTo>
                  <a:lnTo>
                    <a:pt x="168909" y="130810"/>
                  </a:lnTo>
                  <a:lnTo>
                    <a:pt x="135889" y="162560"/>
                  </a:lnTo>
                  <a:lnTo>
                    <a:pt x="105409" y="197485"/>
                  </a:lnTo>
                  <a:lnTo>
                    <a:pt x="78739" y="234314"/>
                  </a:lnTo>
                  <a:lnTo>
                    <a:pt x="55879" y="273685"/>
                  </a:lnTo>
                  <a:lnTo>
                    <a:pt x="36195" y="315595"/>
                  </a:lnTo>
                  <a:lnTo>
                    <a:pt x="20320" y="359410"/>
                  </a:lnTo>
                  <a:lnTo>
                    <a:pt x="9525" y="404495"/>
                  </a:lnTo>
                  <a:lnTo>
                    <a:pt x="2539" y="451485"/>
                  </a:lnTo>
                  <a:lnTo>
                    <a:pt x="0" y="499110"/>
                  </a:lnTo>
                  <a:lnTo>
                    <a:pt x="2539" y="547370"/>
                  </a:lnTo>
                  <a:lnTo>
                    <a:pt x="9525" y="594360"/>
                  </a:lnTo>
                  <a:lnTo>
                    <a:pt x="20320" y="639445"/>
                  </a:lnTo>
                  <a:lnTo>
                    <a:pt x="36195" y="682625"/>
                  </a:lnTo>
                  <a:lnTo>
                    <a:pt x="55879" y="724535"/>
                  </a:lnTo>
                  <a:lnTo>
                    <a:pt x="78739" y="763905"/>
                  </a:lnTo>
                  <a:lnTo>
                    <a:pt x="105409" y="801370"/>
                  </a:lnTo>
                  <a:lnTo>
                    <a:pt x="135889" y="835660"/>
                  </a:lnTo>
                  <a:lnTo>
                    <a:pt x="168909" y="868045"/>
                  </a:lnTo>
                  <a:lnTo>
                    <a:pt x="204343" y="896620"/>
                  </a:lnTo>
                  <a:lnTo>
                    <a:pt x="243077" y="922655"/>
                  </a:lnTo>
                  <a:lnTo>
                    <a:pt x="284352" y="944880"/>
                  </a:lnTo>
                  <a:lnTo>
                    <a:pt x="327532" y="963295"/>
                  </a:lnTo>
                  <a:lnTo>
                    <a:pt x="373252" y="978535"/>
                  </a:lnTo>
                  <a:lnTo>
                    <a:pt x="420243" y="989330"/>
                  </a:lnTo>
                  <a:lnTo>
                    <a:pt x="468502" y="996314"/>
                  </a:lnTo>
                  <a:lnTo>
                    <a:pt x="518540" y="998220"/>
                  </a:lnTo>
                  <a:lnTo>
                    <a:pt x="568705" y="996314"/>
                  </a:lnTo>
                  <a:lnTo>
                    <a:pt x="616965" y="989330"/>
                  </a:lnTo>
                  <a:lnTo>
                    <a:pt x="663955" y="978535"/>
                  </a:lnTo>
                  <a:lnTo>
                    <a:pt x="709675" y="963295"/>
                  </a:lnTo>
                  <a:lnTo>
                    <a:pt x="752855" y="944880"/>
                  </a:lnTo>
                  <a:lnTo>
                    <a:pt x="794130" y="922655"/>
                  </a:lnTo>
                  <a:lnTo>
                    <a:pt x="832865" y="896620"/>
                  </a:lnTo>
                  <a:lnTo>
                    <a:pt x="868298" y="868045"/>
                  </a:lnTo>
                  <a:lnTo>
                    <a:pt x="901319" y="835660"/>
                  </a:lnTo>
                  <a:lnTo>
                    <a:pt x="931798" y="801370"/>
                  </a:lnTo>
                  <a:lnTo>
                    <a:pt x="958469" y="763905"/>
                  </a:lnTo>
                  <a:lnTo>
                    <a:pt x="981328" y="724535"/>
                  </a:lnTo>
                  <a:lnTo>
                    <a:pt x="1001013" y="682625"/>
                  </a:lnTo>
                  <a:lnTo>
                    <a:pt x="1016888" y="639445"/>
                  </a:lnTo>
                  <a:lnTo>
                    <a:pt x="1027684" y="594360"/>
                  </a:lnTo>
                  <a:lnTo>
                    <a:pt x="1034669" y="547370"/>
                  </a:lnTo>
                  <a:lnTo>
                    <a:pt x="1037209" y="499110"/>
                  </a:lnTo>
                  <a:lnTo>
                    <a:pt x="1034669" y="451485"/>
                  </a:lnTo>
                  <a:lnTo>
                    <a:pt x="1027684" y="404495"/>
                  </a:lnTo>
                  <a:lnTo>
                    <a:pt x="1016888" y="359410"/>
                  </a:lnTo>
                  <a:lnTo>
                    <a:pt x="1001013" y="315595"/>
                  </a:lnTo>
                  <a:lnTo>
                    <a:pt x="981328" y="273685"/>
                  </a:lnTo>
                  <a:lnTo>
                    <a:pt x="958469" y="234314"/>
                  </a:lnTo>
                  <a:lnTo>
                    <a:pt x="931798" y="197485"/>
                  </a:lnTo>
                  <a:lnTo>
                    <a:pt x="901319" y="162560"/>
                  </a:lnTo>
                  <a:lnTo>
                    <a:pt x="868298" y="130810"/>
                  </a:lnTo>
                  <a:lnTo>
                    <a:pt x="832865" y="101600"/>
                  </a:lnTo>
                  <a:lnTo>
                    <a:pt x="794130" y="76200"/>
                  </a:lnTo>
                  <a:lnTo>
                    <a:pt x="752855" y="53975"/>
                  </a:lnTo>
                  <a:lnTo>
                    <a:pt x="709675" y="34925"/>
                  </a:lnTo>
                  <a:lnTo>
                    <a:pt x="663955" y="20320"/>
                  </a:lnTo>
                  <a:lnTo>
                    <a:pt x="616965" y="8889"/>
                  </a:lnTo>
                  <a:lnTo>
                    <a:pt x="568705" y="2539"/>
                  </a:lnTo>
                  <a:lnTo>
                    <a:pt x="5185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350495" y="3560063"/>
              <a:ext cx="1037590" cy="998219"/>
            </a:xfrm>
            <a:custGeom>
              <a:avLst/>
              <a:gdLst/>
              <a:ahLst/>
              <a:cxnLst/>
              <a:rect l="l" t="t" r="r" b="b"/>
              <a:pathLst>
                <a:path w="1037590" h="998220">
                  <a:moveTo>
                    <a:pt x="0" y="499110"/>
                  </a:moveTo>
                  <a:lnTo>
                    <a:pt x="2539" y="451485"/>
                  </a:lnTo>
                  <a:lnTo>
                    <a:pt x="9525" y="404495"/>
                  </a:lnTo>
                  <a:lnTo>
                    <a:pt x="20320" y="359410"/>
                  </a:lnTo>
                  <a:lnTo>
                    <a:pt x="36195" y="315595"/>
                  </a:lnTo>
                  <a:lnTo>
                    <a:pt x="55879" y="273685"/>
                  </a:lnTo>
                  <a:lnTo>
                    <a:pt x="78739" y="234314"/>
                  </a:lnTo>
                  <a:lnTo>
                    <a:pt x="105409" y="197485"/>
                  </a:lnTo>
                  <a:lnTo>
                    <a:pt x="135889" y="162560"/>
                  </a:lnTo>
                  <a:lnTo>
                    <a:pt x="168909" y="130810"/>
                  </a:lnTo>
                  <a:lnTo>
                    <a:pt x="204343" y="101600"/>
                  </a:lnTo>
                  <a:lnTo>
                    <a:pt x="243077" y="76200"/>
                  </a:lnTo>
                  <a:lnTo>
                    <a:pt x="284352" y="53975"/>
                  </a:lnTo>
                  <a:lnTo>
                    <a:pt x="327532" y="34925"/>
                  </a:lnTo>
                  <a:lnTo>
                    <a:pt x="373252" y="20320"/>
                  </a:lnTo>
                  <a:lnTo>
                    <a:pt x="420243" y="8889"/>
                  </a:lnTo>
                  <a:lnTo>
                    <a:pt x="468502" y="2539"/>
                  </a:lnTo>
                  <a:lnTo>
                    <a:pt x="518540" y="0"/>
                  </a:lnTo>
                  <a:lnTo>
                    <a:pt x="568705" y="2539"/>
                  </a:lnTo>
                  <a:lnTo>
                    <a:pt x="616965" y="8889"/>
                  </a:lnTo>
                  <a:lnTo>
                    <a:pt x="663955" y="20320"/>
                  </a:lnTo>
                  <a:lnTo>
                    <a:pt x="709675" y="34925"/>
                  </a:lnTo>
                  <a:lnTo>
                    <a:pt x="752855" y="53975"/>
                  </a:lnTo>
                  <a:lnTo>
                    <a:pt x="794130" y="76200"/>
                  </a:lnTo>
                  <a:lnTo>
                    <a:pt x="832865" y="101600"/>
                  </a:lnTo>
                  <a:lnTo>
                    <a:pt x="868298" y="130810"/>
                  </a:lnTo>
                  <a:lnTo>
                    <a:pt x="901319" y="162560"/>
                  </a:lnTo>
                  <a:lnTo>
                    <a:pt x="931798" y="197485"/>
                  </a:lnTo>
                  <a:lnTo>
                    <a:pt x="958469" y="234314"/>
                  </a:lnTo>
                  <a:lnTo>
                    <a:pt x="981328" y="273685"/>
                  </a:lnTo>
                  <a:lnTo>
                    <a:pt x="1001013" y="315595"/>
                  </a:lnTo>
                  <a:lnTo>
                    <a:pt x="1016888" y="359410"/>
                  </a:lnTo>
                  <a:lnTo>
                    <a:pt x="1027684" y="404495"/>
                  </a:lnTo>
                  <a:lnTo>
                    <a:pt x="1034669" y="451485"/>
                  </a:lnTo>
                  <a:lnTo>
                    <a:pt x="1037209" y="499110"/>
                  </a:lnTo>
                  <a:lnTo>
                    <a:pt x="1034669" y="547370"/>
                  </a:lnTo>
                  <a:lnTo>
                    <a:pt x="1027684" y="594360"/>
                  </a:lnTo>
                  <a:lnTo>
                    <a:pt x="1016888" y="639445"/>
                  </a:lnTo>
                  <a:lnTo>
                    <a:pt x="1001013" y="682625"/>
                  </a:lnTo>
                  <a:lnTo>
                    <a:pt x="981328" y="724535"/>
                  </a:lnTo>
                  <a:lnTo>
                    <a:pt x="958469" y="763905"/>
                  </a:lnTo>
                  <a:lnTo>
                    <a:pt x="931798" y="801370"/>
                  </a:lnTo>
                  <a:lnTo>
                    <a:pt x="901319" y="835660"/>
                  </a:lnTo>
                  <a:lnTo>
                    <a:pt x="868298" y="868045"/>
                  </a:lnTo>
                  <a:lnTo>
                    <a:pt x="832865" y="896620"/>
                  </a:lnTo>
                  <a:lnTo>
                    <a:pt x="794130" y="922655"/>
                  </a:lnTo>
                  <a:lnTo>
                    <a:pt x="752855" y="944880"/>
                  </a:lnTo>
                  <a:lnTo>
                    <a:pt x="709675" y="963295"/>
                  </a:lnTo>
                  <a:lnTo>
                    <a:pt x="663955" y="978535"/>
                  </a:lnTo>
                  <a:lnTo>
                    <a:pt x="616965" y="989330"/>
                  </a:lnTo>
                  <a:lnTo>
                    <a:pt x="568705" y="996314"/>
                  </a:lnTo>
                  <a:lnTo>
                    <a:pt x="518540" y="998220"/>
                  </a:lnTo>
                  <a:lnTo>
                    <a:pt x="468502" y="996314"/>
                  </a:lnTo>
                  <a:lnTo>
                    <a:pt x="420243" y="989330"/>
                  </a:lnTo>
                  <a:lnTo>
                    <a:pt x="373252" y="978535"/>
                  </a:lnTo>
                  <a:lnTo>
                    <a:pt x="327532" y="963295"/>
                  </a:lnTo>
                  <a:lnTo>
                    <a:pt x="284352" y="944880"/>
                  </a:lnTo>
                  <a:lnTo>
                    <a:pt x="243077" y="922655"/>
                  </a:lnTo>
                  <a:lnTo>
                    <a:pt x="204343" y="896620"/>
                  </a:lnTo>
                  <a:lnTo>
                    <a:pt x="168909" y="868045"/>
                  </a:lnTo>
                  <a:lnTo>
                    <a:pt x="135889" y="835660"/>
                  </a:lnTo>
                  <a:lnTo>
                    <a:pt x="105409" y="801370"/>
                  </a:lnTo>
                  <a:lnTo>
                    <a:pt x="78739" y="763905"/>
                  </a:lnTo>
                  <a:lnTo>
                    <a:pt x="55879" y="724535"/>
                  </a:lnTo>
                  <a:lnTo>
                    <a:pt x="36195" y="682625"/>
                  </a:lnTo>
                  <a:lnTo>
                    <a:pt x="20320" y="639445"/>
                  </a:lnTo>
                  <a:lnTo>
                    <a:pt x="9525" y="594360"/>
                  </a:lnTo>
                  <a:lnTo>
                    <a:pt x="2539" y="547370"/>
                  </a:lnTo>
                  <a:lnTo>
                    <a:pt x="0" y="499110"/>
                  </a:lnTo>
                  <a:close/>
                </a:path>
              </a:pathLst>
            </a:custGeom>
            <a:ln w="12174">
              <a:solidFill>
                <a:srgbClr val="BD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350495" y="4689347"/>
              <a:ext cx="1037590" cy="998219"/>
            </a:xfrm>
            <a:custGeom>
              <a:avLst/>
              <a:gdLst/>
              <a:ahLst/>
              <a:cxnLst/>
              <a:rect l="l" t="t" r="r" b="b"/>
              <a:pathLst>
                <a:path w="1037590" h="998220">
                  <a:moveTo>
                    <a:pt x="518540" y="0"/>
                  </a:moveTo>
                  <a:lnTo>
                    <a:pt x="468502" y="1904"/>
                  </a:lnTo>
                  <a:lnTo>
                    <a:pt x="420243" y="8889"/>
                  </a:lnTo>
                  <a:lnTo>
                    <a:pt x="373252" y="19685"/>
                  </a:lnTo>
                  <a:lnTo>
                    <a:pt x="327532" y="34925"/>
                  </a:lnTo>
                  <a:lnTo>
                    <a:pt x="284352" y="53339"/>
                  </a:lnTo>
                  <a:lnTo>
                    <a:pt x="243077" y="75564"/>
                  </a:lnTo>
                  <a:lnTo>
                    <a:pt x="204343" y="101600"/>
                  </a:lnTo>
                  <a:lnTo>
                    <a:pt x="168909" y="130175"/>
                  </a:lnTo>
                  <a:lnTo>
                    <a:pt x="135889" y="162560"/>
                  </a:lnTo>
                  <a:lnTo>
                    <a:pt x="105409" y="196850"/>
                  </a:lnTo>
                  <a:lnTo>
                    <a:pt x="78739" y="234314"/>
                  </a:lnTo>
                  <a:lnTo>
                    <a:pt x="55879" y="273685"/>
                  </a:lnTo>
                  <a:lnTo>
                    <a:pt x="36195" y="314960"/>
                  </a:lnTo>
                  <a:lnTo>
                    <a:pt x="20320" y="358775"/>
                  </a:lnTo>
                  <a:lnTo>
                    <a:pt x="9525" y="403860"/>
                  </a:lnTo>
                  <a:lnTo>
                    <a:pt x="2539" y="450850"/>
                  </a:lnTo>
                  <a:lnTo>
                    <a:pt x="0" y="499110"/>
                  </a:lnTo>
                  <a:lnTo>
                    <a:pt x="2539" y="546735"/>
                  </a:lnTo>
                  <a:lnTo>
                    <a:pt x="9525" y="593725"/>
                  </a:lnTo>
                  <a:lnTo>
                    <a:pt x="20320" y="638810"/>
                  </a:lnTo>
                  <a:lnTo>
                    <a:pt x="36195" y="682625"/>
                  </a:lnTo>
                  <a:lnTo>
                    <a:pt x="55879" y="723900"/>
                  </a:lnTo>
                  <a:lnTo>
                    <a:pt x="78739" y="763904"/>
                  </a:lnTo>
                  <a:lnTo>
                    <a:pt x="105409" y="800735"/>
                  </a:lnTo>
                  <a:lnTo>
                    <a:pt x="135889" y="835660"/>
                  </a:lnTo>
                  <a:lnTo>
                    <a:pt x="168909" y="867410"/>
                  </a:lnTo>
                  <a:lnTo>
                    <a:pt x="204343" y="895985"/>
                  </a:lnTo>
                  <a:lnTo>
                    <a:pt x="243077" y="922019"/>
                  </a:lnTo>
                  <a:lnTo>
                    <a:pt x="284352" y="944244"/>
                  </a:lnTo>
                  <a:lnTo>
                    <a:pt x="327532" y="963294"/>
                  </a:lnTo>
                  <a:lnTo>
                    <a:pt x="373252" y="977900"/>
                  </a:lnTo>
                  <a:lnTo>
                    <a:pt x="420243" y="988694"/>
                  </a:lnTo>
                  <a:lnTo>
                    <a:pt x="468502" y="995679"/>
                  </a:lnTo>
                  <a:lnTo>
                    <a:pt x="518540" y="998219"/>
                  </a:lnTo>
                  <a:lnTo>
                    <a:pt x="568705" y="995679"/>
                  </a:lnTo>
                  <a:lnTo>
                    <a:pt x="616965" y="988694"/>
                  </a:lnTo>
                  <a:lnTo>
                    <a:pt x="663955" y="977900"/>
                  </a:lnTo>
                  <a:lnTo>
                    <a:pt x="709675" y="963294"/>
                  </a:lnTo>
                  <a:lnTo>
                    <a:pt x="752855" y="944244"/>
                  </a:lnTo>
                  <a:lnTo>
                    <a:pt x="794130" y="922019"/>
                  </a:lnTo>
                  <a:lnTo>
                    <a:pt x="832865" y="895985"/>
                  </a:lnTo>
                  <a:lnTo>
                    <a:pt x="868298" y="867410"/>
                  </a:lnTo>
                  <a:lnTo>
                    <a:pt x="901319" y="835660"/>
                  </a:lnTo>
                  <a:lnTo>
                    <a:pt x="931798" y="800735"/>
                  </a:lnTo>
                  <a:lnTo>
                    <a:pt x="958469" y="763904"/>
                  </a:lnTo>
                  <a:lnTo>
                    <a:pt x="981328" y="723900"/>
                  </a:lnTo>
                  <a:lnTo>
                    <a:pt x="1001013" y="682625"/>
                  </a:lnTo>
                  <a:lnTo>
                    <a:pt x="1016888" y="638810"/>
                  </a:lnTo>
                  <a:lnTo>
                    <a:pt x="1027684" y="593725"/>
                  </a:lnTo>
                  <a:lnTo>
                    <a:pt x="1034669" y="546735"/>
                  </a:lnTo>
                  <a:lnTo>
                    <a:pt x="1037209" y="499110"/>
                  </a:lnTo>
                  <a:lnTo>
                    <a:pt x="1034669" y="450850"/>
                  </a:lnTo>
                  <a:lnTo>
                    <a:pt x="1027684" y="403860"/>
                  </a:lnTo>
                  <a:lnTo>
                    <a:pt x="1016888" y="358775"/>
                  </a:lnTo>
                  <a:lnTo>
                    <a:pt x="1001013" y="314960"/>
                  </a:lnTo>
                  <a:lnTo>
                    <a:pt x="981328" y="273685"/>
                  </a:lnTo>
                  <a:lnTo>
                    <a:pt x="958469" y="234314"/>
                  </a:lnTo>
                  <a:lnTo>
                    <a:pt x="931798" y="196850"/>
                  </a:lnTo>
                  <a:lnTo>
                    <a:pt x="901319" y="162560"/>
                  </a:lnTo>
                  <a:lnTo>
                    <a:pt x="868298" y="130175"/>
                  </a:lnTo>
                  <a:lnTo>
                    <a:pt x="832865" y="101600"/>
                  </a:lnTo>
                  <a:lnTo>
                    <a:pt x="794130" y="75564"/>
                  </a:lnTo>
                  <a:lnTo>
                    <a:pt x="752855" y="53339"/>
                  </a:lnTo>
                  <a:lnTo>
                    <a:pt x="709675" y="34925"/>
                  </a:lnTo>
                  <a:lnTo>
                    <a:pt x="663955" y="19685"/>
                  </a:lnTo>
                  <a:lnTo>
                    <a:pt x="616965" y="8889"/>
                  </a:lnTo>
                  <a:lnTo>
                    <a:pt x="568705" y="1904"/>
                  </a:lnTo>
                  <a:lnTo>
                    <a:pt x="5185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350495" y="4689347"/>
              <a:ext cx="1037590" cy="998219"/>
            </a:xfrm>
            <a:custGeom>
              <a:avLst/>
              <a:gdLst/>
              <a:ahLst/>
              <a:cxnLst/>
              <a:rect l="l" t="t" r="r" b="b"/>
              <a:pathLst>
                <a:path w="1037590" h="998220">
                  <a:moveTo>
                    <a:pt x="0" y="499110"/>
                  </a:moveTo>
                  <a:lnTo>
                    <a:pt x="2539" y="450850"/>
                  </a:lnTo>
                  <a:lnTo>
                    <a:pt x="9525" y="403860"/>
                  </a:lnTo>
                  <a:lnTo>
                    <a:pt x="20320" y="358775"/>
                  </a:lnTo>
                  <a:lnTo>
                    <a:pt x="36195" y="314960"/>
                  </a:lnTo>
                  <a:lnTo>
                    <a:pt x="55879" y="273685"/>
                  </a:lnTo>
                  <a:lnTo>
                    <a:pt x="78739" y="234314"/>
                  </a:lnTo>
                  <a:lnTo>
                    <a:pt x="105409" y="196850"/>
                  </a:lnTo>
                  <a:lnTo>
                    <a:pt x="135889" y="162560"/>
                  </a:lnTo>
                  <a:lnTo>
                    <a:pt x="168909" y="130175"/>
                  </a:lnTo>
                  <a:lnTo>
                    <a:pt x="204343" y="101600"/>
                  </a:lnTo>
                  <a:lnTo>
                    <a:pt x="243077" y="75564"/>
                  </a:lnTo>
                  <a:lnTo>
                    <a:pt x="284352" y="53339"/>
                  </a:lnTo>
                  <a:lnTo>
                    <a:pt x="327532" y="34925"/>
                  </a:lnTo>
                  <a:lnTo>
                    <a:pt x="373252" y="19685"/>
                  </a:lnTo>
                  <a:lnTo>
                    <a:pt x="420243" y="8889"/>
                  </a:lnTo>
                  <a:lnTo>
                    <a:pt x="468502" y="1904"/>
                  </a:lnTo>
                  <a:lnTo>
                    <a:pt x="518540" y="0"/>
                  </a:lnTo>
                  <a:lnTo>
                    <a:pt x="568705" y="1904"/>
                  </a:lnTo>
                  <a:lnTo>
                    <a:pt x="616965" y="8889"/>
                  </a:lnTo>
                  <a:lnTo>
                    <a:pt x="663955" y="19685"/>
                  </a:lnTo>
                  <a:lnTo>
                    <a:pt x="709675" y="34925"/>
                  </a:lnTo>
                  <a:lnTo>
                    <a:pt x="752855" y="53339"/>
                  </a:lnTo>
                  <a:lnTo>
                    <a:pt x="794130" y="75564"/>
                  </a:lnTo>
                  <a:lnTo>
                    <a:pt x="832865" y="101600"/>
                  </a:lnTo>
                  <a:lnTo>
                    <a:pt x="868298" y="130175"/>
                  </a:lnTo>
                  <a:lnTo>
                    <a:pt x="901319" y="162560"/>
                  </a:lnTo>
                  <a:lnTo>
                    <a:pt x="931798" y="196850"/>
                  </a:lnTo>
                  <a:lnTo>
                    <a:pt x="958469" y="234314"/>
                  </a:lnTo>
                  <a:lnTo>
                    <a:pt x="981328" y="273685"/>
                  </a:lnTo>
                  <a:lnTo>
                    <a:pt x="1001013" y="314960"/>
                  </a:lnTo>
                  <a:lnTo>
                    <a:pt x="1016888" y="358775"/>
                  </a:lnTo>
                  <a:lnTo>
                    <a:pt x="1027684" y="403860"/>
                  </a:lnTo>
                  <a:lnTo>
                    <a:pt x="1034669" y="450850"/>
                  </a:lnTo>
                  <a:lnTo>
                    <a:pt x="1037209" y="499110"/>
                  </a:lnTo>
                  <a:lnTo>
                    <a:pt x="1034669" y="546735"/>
                  </a:lnTo>
                  <a:lnTo>
                    <a:pt x="1027684" y="593725"/>
                  </a:lnTo>
                  <a:lnTo>
                    <a:pt x="1016888" y="638810"/>
                  </a:lnTo>
                  <a:lnTo>
                    <a:pt x="1001013" y="682625"/>
                  </a:lnTo>
                  <a:lnTo>
                    <a:pt x="981328" y="723900"/>
                  </a:lnTo>
                  <a:lnTo>
                    <a:pt x="958469" y="763904"/>
                  </a:lnTo>
                  <a:lnTo>
                    <a:pt x="931798" y="800735"/>
                  </a:lnTo>
                  <a:lnTo>
                    <a:pt x="901319" y="835660"/>
                  </a:lnTo>
                  <a:lnTo>
                    <a:pt x="868298" y="867410"/>
                  </a:lnTo>
                  <a:lnTo>
                    <a:pt x="832865" y="895985"/>
                  </a:lnTo>
                  <a:lnTo>
                    <a:pt x="794130" y="922019"/>
                  </a:lnTo>
                  <a:lnTo>
                    <a:pt x="752855" y="944244"/>
                  </a:lnTo>
                  <a:lnTo>
                    <a:pt x="709675" y="963294"/>
                  </a:lnTo>
                  <a:lnTo>
                    <a:pt x="663955" y="977900"/>
                  </a:lnTo>
                  <a:lnTo>
                    <a:pt x="616965" y="988694"/>
                  </a:lnTo>
                  <a:lnTo>
                    <a:pt x="568705" y="995679"/>
                  </a:lnTo>
                  <a:lnTo>
                    <a:pt x="518540" y="998219"/>
                  </a:lnTo>
                  <a:lnTo>
                    <a:pt x="468502" y="995679"/>
                  </a:lnTo>
                  <a:lnTo>
                    <a:pt x="420243" y="988694"/>
                  </a:lnTo>
                  <a:lnTo>
                    <a:pt x="373252" y="977900"/>
                  </a:lnTo>
                  <a:lnTo>
                    <a:pt x="327532" y="963294"/>
                  </a:lnTo>
                  <a:lnTo>
                    <a:pt x="284352" y="944244"/>
                  </a:lnTo>
                  <a:lnTo>
                    <a:pt x="243077" y="922019"/>
                  </a:lnTo>
                  <a:lnTo>
                    <a:pt x="204343" y="895985"/>
                  </a:lnTo>
                  <a:lnTo>
                    <a:pt x="168909" y="867410"/>
                  </a:lnTo>
                  <a:lnTo>
                    <a:pt x="135889" y="835660"/>
                  </a:lnTo>
                  <a:lnTo>
                    <a:pt x="105409" y="800735"/>
                  </a:lnTo>
                  <a:lnTo>
                    <a:pt x="78739" y="763904"/>
                  </a:lnTo>
                  <a:lnTo>
                    <a:pt x="55879" y="723900"/>
                  </a:lnTo>
                  <a:lnTo>
                    <a:pt x="36195" y="682625"/>
                  </a:lnTo>
                  <a:lnTo>
                    <a:pt x="20320" y="638810"/>
                  </a:lnTo>
                  <a:lnTo>
                    <a:pt x="9525" y="593725"/>
                  </a:lnTo>
                  <a:lnTo>
                    <a:pt x="2539" y="546735"/>
                  </a:lnTo>
                  <a:lnTo>
                    <a:pt x="0" y="499110"/>
                  </a:lnTo>
                  <a:close/>
                </a:path>
              </a:pathLst>
            </a:custGeom>
            <a:ln w="12174">
              <a:solidFill>
                <a:srgbClr val="BD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350495" y="5782056"/>
              <a:ext cx="1037590" cy="996950"/>
            </a:xfrm>
            <a:custGeom>
              <a:avLst/>
              <a:gdLst/>
              <a:ahLst/>
              <a:cxnLst/>
              <a:rect l="l" t="t" r="r" b="b"/>
              <a:pathLst>
                <a:path w="1037590" h="996950">
                  <a:moveTo>
                    <a:pt x="518540" y="0"/>
                  </a:moveTo>
                  <a:lnTo>
                    <a:pt x="468502" y="2540"/>
                  </a:lnTo>
                  <a:lnTo>
                    <a:pt x="420243" y="9525"/>
                  </a:lnTo>
                  <a:lnTo>
                    <a:pt x="373252" y="20320"/>
                  </a:lnTo>
                  <a:lnTo>
                    <a:pt x="327532" y="34925"/>
                  </a:lnTo>
                  <a:lnTo>
                    <a:pt x="284352" y="53975"/>
                  </a:lnTo>
                  <a:lnTo>
                    <a:pt x="243077" y="76200"/>
                  </a:lnTo>
                  <a:lnTo>
                    <a:pt x="204343" y="101600"/>
                  </a:lnTo>
                  <a:lnTo>
                    <a:pt x="168909" y="130810"/>
                  </a:lnTo>
                  <a:lnTo>
                    <a:pt x="135889" y="162560"/>
                  </a:lnTo>
                  <a:lnTo>
                    <a:pt x="105409" y="196850"/>
                  </a:lnTo>
                  <a:lnTo>
                    <a:pt x="78739" y="234315"/>
                  </a:lnTo>
                  <a:lnTo>
                    <a:pt x="55879" y="273558"/>
                  </a:lnTo>
                  <a:lnTo>
                    <a:pt x="36195" y="314833"/>
                  </a:lnTo>
                  <a:lnTo>
                    <a:pt x="20320" y="358648"/>
                  </a:lnTo>
                  <a:lnTo>
                    <a:pt x="9525" y="403733"/>
                  </a:lnTo>
                  <a:lnTo>
                    <a:pt x="2539" y="450723"/>
                  </a:lnTo>
                  <a:lnTo>
                    <a:pt x="0" y="498348"/>
                  </a:lnTo>
                  <a:lnTo>
                    <a:pt x="2539" y="546608"/>
                  </a:lnTo>
                  <a:lnTo>
                    <a:pt x="9525" y="592963"/>
                  </a:lnTo>
                  <a:lnTo>
                    <a:pt x="20320" y="638683"/>
                  </a:lnTo>
                  <a:lnTo>
                    <a:pt x="36195" y="681863"/>
                  </a:lnTo>
                  <a:lnTo>
                    <a:pt x="55879" y="723773"/>
                  </a:lnTo>
                  <a:lnTo>
                    <a:pt x="78739" y="763016"/>
                  </a:lnTo>
                  <a:lnTo>
                    <a:pt x="105409" y="799846"/>
                  </a:lnTo>
                  <a:lnTo>
                    <a:pt x="135889" y="834771"/>
                  </a:lnTo>
                  <a:lnTo>
                    <a:pt x="168909" y="866521"/>
                  </a:lnTo>
                  <a:lnTo>
                    <a:pt x="204343" y="895096"/>
                  </a:lnTo>
                  <a:lnTo>
                    <a:pt x="243077" y="921131"/>
                  </a:lnTo>
                  <a:lnTo>
                    <a:pt x="284352" y="943356"/>
                  </a:lnTo>
                  <a:lnTo>
                    <a:pt x="327532" y="961771"/>
                  </a:lnTo>
                  <a:lnTo>
                    <a:pt x="373252" y="977011"/>
                  </a:lnTo>
                  <a:lnTo>
                    <a:pt x="420243" y="987806"/>
                  </a:lnTo>
                  <a:lnTo>
                    <a:pt x="468502" y="994156"/>
                  </a:lnTo>
                  <a:lnTo>
                    <a:pt x="518540" y="996696"/>
                  </a:lnTo>
                  <a:lnTo>
                    <a:pt x="568705" y="994156"/>
                  </a:lnTo>
                  <a:lnTo>
                    <a:pt x="616965" y="987806"/>
                  </a:lnTo>
                  <a:lnTo>
                    <a:pt x="663955" y="977011"/>
                  </a:lnTo>
                  <a:lnTo>
                    <a:pt x="709675" y="961771"/>
                  </a:lnTo>
                  <a:lnTo>
                    <a:pt x="752855" y="943356"/>
                  </a:lnTo>
                  <a:lnTo>
                    <a:pt x="794130" y="921131"/>
                  </a:lnTo>
                  <a:lnTo>
                    <a:pt x="832865" y="895096"/>
                  </a:lnTo>
                  <a:lnTo>
                    <a:pt x="868298" y="866521"/>
                  </a:lnTo>
                  <a:lnTo>
                    <a:pt x="901319" y="834771"/>
                  </a:lnTo>
                  <a:lnTo>
                    <a:pt x="931798" y="799846"/>
                  </a:lnTo>
                  <a:lnTo>
                    <a:pt x="958469" y="763016"/>
                  </a:lnTo>
                  <a:lnTo>
                    <a:pt x="981328" y="723773"/>
                  </a:lnTo>
                  <a:lnTo>
                    <a:pt x="1001013" y="681863"/>
                  </a:lnTo>
                  <a:lnTo>
                    <a:pt x="1016888" y="638683"/>
                  </a:lnTo>
                  <a:lnTo>
                    <a:pt x="1027684" y="592963"/>
                  </a:lnTo>
                  <a:lnTo>
                    <a:pt x="1034669" y="546608"/>
                  </a:lnTo>
                  <a:lnTo>
                    <a:pt x="1037209" y="498348"/>
                  </a:lnTo>
                  <a:lnTo>
                    <a:pt x="1034669" y="450723"/>
                  </a:lnTo>
                  <a:lnTo>
                    <a:pt x="1027684" y="403733"/>
                  </a:lnTo>
                  <a:lnTo>
                    <a:pt x="1016888" y="358648"/>
                  </a:lnTo>
                  <a:lnTo>
                    <a:pt x="1001013" y="314833"/>
                  </a:lnTo>
                  <a:lnTo>
                    <a:pt x="981328" y="273558"/>
                  </a:lnTo>
                  <a:lnTo>
                    <a:pt x="958469" y="234315"/>
                  </a:lnTo>
                  <a:lnTo>
                    <a:pt x="931798" y="196850"/>
                  </a:lnTo>
                  <a:lnTo>
                    <a:pt x="901319" y="162560"/>
                  </a:lnTo>
                  <a:lnTo>
                    <a:pt x="868298" y="130810"/>
                  </a:lnTo>
                  <a:lnTo>
                    <a:pt x="832865" y="101600"/>
                  </a:lnTo>
                  <a:lnTo>
                    <a:pt x="794130" y="76200"/>
                  </a:lnTo>
                  <a:lnTo>
                    <a:pt x="752855" y="53975"/>
                  </a:lnTo>
                  <a:lnTo>
                    <a:pt x="709675" y="34925"/>
                  </a:lnTo>
                  <a:lnTo>
                    <a:pt x="663955" y="20320"/>
                  </a:lnTo>
                  <a:lnTo>
                    <a:pt x="616965" y="9525"/>
                  </a:lnTo>
                  <a:lnTo>
                    <a:pt x="568705" y="2540"/>
                  </a:lnTo>
                  <a:lnTo>
                    <a:pt x="5185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350495" y="5782056"/>
              <a:ext cx="1037590" cy="996950"/>
            </a:xfrm>
            <a:custGeom>
              <a:avLst/>
              <a:gdLst/>
              <a:ahLst/>
              <a:cxnLst/>
              <a:rect l="l" t="t" r="r" b="b"/>
              <a:pathLst>
                <a:path w="1037590" h="996950">
                  <a:moveTo>
                    <a:pt x="0" y="498348"/>
                  </a:moveTo>
                  <a:lnTo>
                    <a:pt x="2539" y="450723"/>
                  </a:lnTo>
                  <a:lnTo>
                    <a:pt x="9525" y="403733"/>
                  </a:lnTo>
                  <a:lnTo>
                    <a:pt x="20320" y="358648"/>
                  </a:lnTo>
                  <a:lnTo>
                    <a:pt x="36195" y="314833"/>
                  </a:lnTo>
                  <a:lnTo>
                    <a:pt x="55879" y="273558"/>
                  </a:lnTo>
                  <a:lnTo>
                    <a:pt x="78739" y="234315"/>
                  </a:lnTo>
                  <a:lnTo>
                    <a:pt x="105409" y="196850"/>
                  </a:lnTo>
                  <a:lnTo>
                    <a:pt x="135889" y="162560"/>
                  </a:lnTo>
                  <a:lnTo>
                    <a:pt x="168909" y="130810"/>
                  </a:lnTo>
                  <a:lnTo>
                    <a:pt x="204343" y="101600"/>
                  </a:lnTo>
                  <a:lnTo>
                    <a:pt x="243077" y="76200"/>
                  </a:lnTo>
                  <a:lnTo>
                    <a:pt x="284352" y="53975"/>
                  </a:lnTo>
                  <a:lnTo>
                    <a:pt x="327532" y="34925"/>
                  </a:lnTo>
                  <a:lnTo>
                    <a:pt x="373252" y="20320"/>
                  </a:lnTo>
                  <a:lnTo>
                    <a:pt x="420243" y="9525"/>
                  </a:lnTo>
                  <a:lnTo>
                    <a:pt x="468502" y="2540"/>
                  </a:lnTo>
                  <a:lnTo>
                    <a:pt x="518540" y="0"/>
                  </a:lnTo>
                  <a:lnTo>
                    <a:pt x="568705" y="2540"/>
                  </a:lnTo>
                  <a:lnTo>
                    <a:pt x="616965" y="9525"/>
                  </a:lnTo>
                  <a:lnTo>
                    <a:pt x="663955" y="20320"/>
                  </a:lnTo>
                  <a:lnTo>
                    <a:pt x="709675" y="34925"/>
                  </a:lnTo>
                  <a:lnTo>
                    <a:pt x="752855" y="53975"/>
                  </a:lnTo>
                  <a:lnTo>
                    <a:pt x="794130" y="76200"/>
                  </a:lnTo>
                  <a:lnTo>
                    <a:pt x="832865" y="101600"/>
                  </a:lnTo>
                  <a:lnTo>
                    <a:pt x="868298" y="130810"/>
                  </a:lnTo>
                  <a:lnTo>
                    <a:pt x="901319" y="162560"/>
                  </a:lnTo>
                  <a:lnTo>
                    <a:pt x="931798" y="196850"/>
                  </a:lnTo>
                  <a:lnTo>
                    <a:pt x="958469" y="234315"/>
                  </a:lnTo>
                  <a:lnTo>
                    <a:pt x="981328" y="273558"/>
                  </a:lnTo>
                  <a:lnTo>
                    <a:pt x="1001013" y="314833"/>
                  </a:lnTo>
                  <a:lnTo>
                    <a:pt x="1016888" y="358648"/>
                  </a:lnTo>
                  <a:lnTo>
                    <a:pt x="1027684" y="403733"/>
                  </a:lnTo>
                  <a:lnTo>
                    <a:pt x="1034669" y="450723"/>
                  </a:lnTo>
                  <a:lnTo>
                    <a:pt x="1037209" y="498348"/>
                  </a:lnTo>
                  <a:lnTo>
                    <a:pt x="1034669" y="546608"/>
                  </a:lnTo>
                  <a:lnTo>
                    <a:pt x="1027684" y="592963"/>
                  </a:lnTo>
                  <a:lnTo>
                    <a:pt x="1016888" y="638683"/>
                  </a:lnTo>
                  <a:lnTo>
                    <a:pt x="1001013" y="681863"/>
                  </a:lnTo>
                  <a:lnTo>
                    <a:pt x="981328" y="723773"/>
                  </a:lnTo>
                  <a:lnTo>
                    <a:pt x="958469" y="763016"/>
                  </a:lnTo>
                  <a:lnTo>
                    <a:pt x="931798" y="799846"/>
                  </a:lnTo>
                  <a:lnTo>
                    <a:pt x="901319" y="834771"/>
                  </a:lnTo>
                  <a:lnTo>
                    <a:pt x="868298" y="866521"/>
                  </a:lnTo>
                  <a:lnTo>
                    <a:pt x="832865" y="895096"/>
                  </a:lnTo>
                  <a:lnTo>
                    <a:pt x="794130" y="921131"/>
                  </a:lnTo>
                  <a:lnTo>
                    <a:pt x="752855" y="943356"/>
                  </a:lnTo>
                  <a:lnTo>
                    <a:pt x="709675" y="961771"/>
                  </a:lnTo>
                  <a:lnTo>
                    <a:pt x="663955" y="977011"/>
                  </a:lnTo>
                  <a:lnTo>
                    <a:pt x="616965" y="987806"/>
                  </a:lnTo>
                  <a:lnTo>
                    <a:pt x="568705" y="994156"/>
                  </a:lnTo>
                  <a:lnTo>
                    <a:pt x="518540" y="996696"/>
                  </a:lnTo>
                  <a:lnTo>
                    <a:pt x="468502" y="994156"/>
                  </a:lnTo>
                  <a:lnTo>
                    <a:pt x="420243" y="987806"/>
                  </a:lnTo>
                  <a:lnTo>
                    <a:pt x="373252" y="977011"/>
                  </a:lnTo>
                  <a:lnTo>
                    <a:pt x="327532" y="961771"/>
                  </a:lnTo>
                  <a:lnTo>
                    <a:pt x="284352" y="943356"/>
                  </a:lnTo>
                  <a:lnTo>
                    <a:pt x="243077" y="921131"/>
                  </a:lnTo>
                  <a:lnTo>
                    <a:pt x="204343" y="895096"/>
                  </a:lnTo>
                  <a:lnTo>
                    <a:pt x="168909" y="866521"/>
                  </a:lnTo>
                  <a:lnTo>
                    <a:pt x="135889" y="834771"/>
                  </a:lnTo>
                  <a:lnTo>
                    <a:pt x="105409" y="799846"/>
                  </a:lnTo>
                  <a:lnTo>
                    <a:pt x="78739" y="763016"/>
                  </a:lnTo>
                  <a:lnTo>
                    <a:pt x="55879" y="723773"/>
                  </a:lnTo>
                  <a:lnTo>
                    <a:pt x="36195" y="681863"/>
                  </a:lnTo>
                  <a:lnTo>
                    <a:pt x="20320" y="638683"/>
                  </a:lnTo>
                  <a:lnTo>
                    <a:pt x="9525" y="592963"/>
                  </a:lnTo>
                  <a:lnTo>
                    <a:pt x="2539" y="546608"/>
                  </a:lnTo>
                  <a:lnTo>
                    <a:pt x="0" y="498348"/>
                  </a:lnTo>
                  <a:close/>
                </a:path>
              </a:pathLst>
            </a:custGeom>
            <a:ln w="12174">
              <a:solidFill>
                <a:srgbClr val="BD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13376" y="1775459"/>
              <a:ext cx="6667500" cy="1143000"/>
            </a:xfrm>
            <a:custGeom>
              <a:avLst/>
              <a:gdLst/>
              <a:ahLst/>
              <a:cxnLst/>
              <a:rect l="l" t="t" r="r" b="b"/>
              <a:pathLst>
                <a:path w="6667500" h="1143000">
                  <a:moveTo>
                    <a:pt x="0" y="1143000"/>
                  </a:moveTo>
                  <a:lnTo>
                    <a:pt x="6667500" y="1143000"/>
                  </a:lnTo>
                  <a:lnTo>
                    <a:pt x="66675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ln w="12174">
              <a:solidFill>
                <a:srgbClr val="AD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9312" y="1606295"/>
              <a:ext cx="1245107" cy="143713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914900" y="4091940"/>
              <a:ext cx="6659245" cy="128270"/>
            </a:xfrm>
            <a:custGeom>
              <a:avLst/>
              <a:gdLst/>
              <a:ahLst/>
              <a:cxnLst/>
              <a:rect l="l" t="t" r="r" b="b"/>
              <a:pathLst>
                <a:path w="6659245" h="128270">
                  <a:moveTo>
                    <a:pt x="6532245" y="0"/>
                  </a:moveTo>
                  <a:lnTo>
                    <a:pt x="6532245" y="128015"/>
                  </a:lnTo>
                  <a:lnTo>
                    <a:pt x="6636384" y="75564"/>
                  </a:lnTo>
                  <a:lnTo>
                    <a:pt x="6544945" y="75564"/>
                  </a:lnTo>
                  <a:lnTo>
                    <a:pt x="6544945" y="52450"/>
                  </a:lnTo>
                  <a:lnTo>
                    <a:pt x="6636384" y="52450"/>
                  </a:lnTo>
                  <a:lnTo>
                    <a:pt x="6532245" y="0"/>
                  </a:lnTo>
                  <a:close/>
                </a:path>
                <a:path w="6659245" h="128270">
                  <a:moveTo>
                    <a:pt x="6532245" y="52450"/>
                  </a:moveTo>
                  <a:lnTo>
                    <a:pt x="0" y="52450"/>
                  </a:lnTo>
                  <a:lnTo>
                    <a:pt x="0" y="75564"/>
                  </a:lnTo>
                  <a:lnTo>
                    <a:pt x="6532245" y="75564"/>
                  </a:lnTo>
                  <a:lnTo>
                    <a:pt x="6532245" y="52450"/>
                  </a:lnTo>
                  <a:close/>
                </a:path>
                <a:path w="6659245" h="128270">
                  <a:moveTo>
                    <a:pt x="6636384" y="52450"/>
                  </a:moveTo>
                  <a:lnTo>
                    <a:pt x="6544945" y="52450"/>
                  </a:lnTo>
                  <a:lnTo>
                    <a:pt x="6544945" y="75564"/>
                  </a:lnTo>
                  <a:lnTo>
                    <a:pt x="6636384" y="75564"/>
                  </a:lnTo>
                  <a:lnTo>
                    <a:pt x="6659245" y="64008"/>
                  </a:lnTo>
                  <a:lnTo>
                    <a:pt x="6636384" y="52450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7579" y="3680459"/>
              <a:ext cx="859535" cy="85953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942332" y="4165091"/>
              <a:ext cx="6609080" cy="2305685"/>
            </a:xfrm>
            <a:custGeom>
              <a:avLst/>
              <a:gdLst/>
              <a:ahLst/>
              <a:cxnLst/>
              <a:rect l="l" t="t" r="r" b="b"/>
              <a:pathLst>
                <a:path w="6609080" h="2305685">
                  <a:moveTo>
                    <a:pt x="99059" y="2185162"/>
                  </a:moveTo>
                  <a:lnTo>
                    <a:pt x="0" y="2286127"/>
                  </a:lnTo>
                  <a:lnTo>
                    <a:pt x="140334" y="2305177"/>
                  </a:lnTo>
                  <a:lnTo>
                    <a:pt x="125094" y="2260092"/>
                  </a:lnTo>
                  <a:lnTo>
                    <a:pt x="111759" y="2260092"/>
                  </a:lnTo>
                  <a:lnTo>
                    <a:pt x="104139" y="2238502"/>
                  </a:lnTo>
                  <a:lnTo>
                    <a:pt x="116204" y="2234057"/>
                  </a:lnTo>
                  <a:lnTo>
                    <a:pt x="99059" y="2185162"/>
                  </a:lnTo>
                  <a:close/>
                </a:path>
                <a:path w="6609080" h="2305685">
                  <a:moveTo>
                    <a:pt x="116204" y="2234057"/>
                  </a:moveTo>
                  <a:lnTo>
                    <a:pt x="104139" y="2238502"/>
                  </a:lnTo>
                  <a:lnTo>
                    <a:pt x="111759" y="2260092"/>
                  </a:lnTo>
                  <a:lnTo>
                    <a:pt x="123824" y="2255647"/>
                  </a:lnTo>
                  <a:lnTo>
                    <a:pt x="116204" y="2234057"/>
                  </a:lnTo>
                  <a:close/>
                </a:path>
                <a:path w="6609080" h="2305685">
                  <a:moveTo>
                    <a:pt x="123825" y="2255647"/>
                  </a:moveTo>
                  <a:lnTo>
                    <a:pt x="111759" y="2260092"/>
                  </a:lnTo>
                  <a:lnTo>
                    <a:pt x="125094" y="2260092"/>
                  </a:lnTo>
                  <a:lnTo>
                    <a:pt x="123825" y="2255647"/>
                  </a:lnTo>
                  <a:close/>
                </a:path>
                <a:path w="6609080" h="2305685">
                  <a:moveTo>
                    <a:pt x="6601967" y="0"/>
                  </a:moveTo>
                  <a:lnTo>
                    <a:pt x="116204" y="2234057"/>
                  </a:lnTo>
                  <a:lnTo>
                    <a:pt x="123825" y="2255647"/>
                  </a:lnTo>
                  <a:lnTo>
                    <a:pt x="6608952" y="21590"/>
                  </a:lnTo>
                  <a:lnTo>
                    <a:pt x="6601967" y="0"/>
                  </a:lnTo>
                  <a:close/>
                </a:path>
              </a:pathLst>
            </a:custGeom>
            <a:solidFill>
              <a:srgbClr val="52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77440" y="1222247"/>
              <a:ext cx="2476500" cy="5904230"/>
            </a:xfrm>
            <a:custGeom>
              <a:avLst/>
              <a:gdLst/>
              <a:ahLst/>
              <a:cxnLst/>
              <a:rect l="l" t="t" r="r" b="b"/>
              <a:pathLst>
                <a:path w="2476500" h="5904230">
                  <a:moveTo>
                    <a:pt x="2476500" y="0"/>
                  </a:moveTo>
                  <a:lnTo>
                    <a:pt x="0" y="0"/>
                  </a:lnTo>
                  <a:lnTo>
                    <a:pt x="0" y="5903976"/>
                  </a:lnTo>
                  <a:lnTo>
                    <a:pt x="2476500" y="5903976"/>
                  </a:lnTo>
                  <a:lnTo>
                    <a:pt x="247650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77440" y="2325623"/>
              <a:ext cx="2477135" cy="0"/>
            </a:xfrm>
            <a:custGeom>
              <a:avLst/>
              <a:gdLst/>
              <a:ahLst/>
              <a:cxnLst/>
              <a:rect l="l" t="t" r="r" b="b"/>
              <a:pathLst>
                <a:path w="2477135">
                  <a:moveTo>
                    <a:pt x="0" y="0"/>
                  </a:moveTo>
                  <a:lnTo>
                    <a:pt x="2476627" y="0"/>
                  </a:lnTo>
                </a:path>
              </a:pathLst>
            </a:custGeom>
            <a:ln w="9525">
              <a:solidFill>
                <a:srgbClr val="5B9B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69336" y="2482595"/>
              <a:ext cx="1037590" cy="996950"/>
            </a:xfrm>
            <a:custGeom>
              <a:avLst/>
              <a:gdLst/>
              <a:ahLst/>
              <a:cxnLst/>
              <a:rect l="l" t="t" r="r" b="b"/>
              <a:pathLst>
                <a:path w="1037589" h="996950">
                  <a:moveTo>
                    <a:pt x="518540" y="0"/>
                  </a:moveTo>
                  <a:lnTo>
                    <a:pt x="468502" y="2539"/>
                  </a:lnTo>
                  <a:lnTo>
                    <a:pt x="420242" y="8889"/>
                  </a:lnTo>
                  <a:lnTo>
                    <a:pt x="373252" y="19684"/>
                  </a:lnTo>
                  <a:lnTo>
                    <a:pt x="327533" y="34925"/>
                  </a:lnTo>
                  <a:lnTo>
                    <a:pt x="284352" y="53339"/>
                  </a:lnTo>
                  <a:lnTo>
                    <a:pt x="243077" y="76200"/>
                  </a:lnTo>
                  <a:lnTo>
                    <a:pt x="204342" y="101600"/>
                  </a:lnTo>
                  <a:lnTo>
                    <a:pt x="168909" y="130175"/>
                  </a:lnTo>
                  <a:lnTo>
                    <a:pt x="135889" y="162559"/>
                  </a:lnTo>
                  <a:lnTo>
                    <a:pt x="105409" y="196850"/>
                  </a:lnTo>
                  <a:lnTo>
                    <a:pt x="78739" y="233679"/>
                  </a:lnTo>
                  <a:lnTo>
                    <a:pt x="55880" y="273557"/>
                  </a:lnTo>
                  <a:lnTo>
                    <a:pt x="36194" y="314832"/>
                  </a:lnTo>
                  <a:lnTo>
                    <a:pt x="20319" y="358648"/>
                  </a:lnTo>
                  <a:lnTo>
                    <a:pt x="9525" y="403732"/>
                  </a:lnTo>
                  <a:lnTo>
                    <a:pt x="2539" y="450088"/>
                  </a:lnTo>
                  <a:lnTo>
                    <a:pt x="0" y="498348"/>
                  </a:lnTo>
                  <a:lnTo>
                    <a:pt x="2539" y="545973"/>
                  </a:lnTo>
                  <a:lnTo>
                    <a:pt x="9525" y="592963"/>
                  </a:lnTo>
                  <a:lnTo>
                    <a:pt x="20319" y="638048"/>
                  </a:lnTo>
                  <a:lnTo>
                    <a:pt x="36194" y="681863"/>
                  </a:lnTo>
                  <a:lnTo>
                    <a:pt x="55880" y="723138"/>
                  </a:lnTo>
                  <a:lnTo>
                    <a:pt x="78739" y="762380"/>
                  </a:lnTo>
                  <a:lnTo>
                    <a:pt x="105409" y="799845"/>
                  </a:lnTo>
                  <a:lnTo>
                    <a:pt x="135889" y="834136"/>
                  </a:lnTo>
                  <a:lnTo>
                    <a:pt x="168909" y="865886"/>
                  </a:lnTo>
                  <a:lnTo>
                    <a:pt x="204342" y="895095"/>
                  </a:lnTo>
                  <a:lnTo>
                    <a:pt x="243077" y="920495"/>
                  </a:lnTo>
                  <a:lnTo>
                    <a:pt x="284352" y="942720"/>
                  </a:lnTo>
                  <a:lnTo>
                    <a:pt x="327533" y="961770"/>
                  </a:lnTo>
                  <a:lnTo>
                    <a:pt x="373252" y="976376"/>
                  </a:lnTo>
                  <a:lnTo>
                    <a:pt x="420242" y="987805"/>
                  </a:lnTo>
                  <a:lnTo>
                    <a:pt x="468502" y="994155"/>
                  </a:lnTo>
                  <a:lnTo>
                    <a:pt x="518540" y="996695"/>
                  </a:lnTo>
                  <a:lnTo>
                    <a:pt x="568705" y="994155"/>
                  </a:lnTo>
                  <a:lnTo>
                    <a:pt x="616965" y="987805"/>
                  </a:lnTo>
                  <a:lnTo>
                    <a:pt x="663955" y="976376"/>
                  </a:lnTo>
                  <a:lnTo>
                    <a:pt x="709676" y="961770"/>
                  </a:lnTo>
                  <a:lnTo>
                    <a:pt x="752855" y="942720"/>
                  </a:lnTo>
                  <a:lnTo>
                    <a:pt x="794130" y="920495"/>
                  </a:lnTo>
                  <a:lnTo>
                    <a:pt x="832865" y="895095"/>
                  </a:lnTo>
                  <a:lnTo>
                    <a:pt x="868299" y="865886"/>
                  </a:lnTo>
                  <a:lnTo>
                    <a:pt x="901318" y="834136"/>
                  </a:lnTo>
                  <a:lnTo>
                    <a:pt x="931799" y="799845"/>
                  </a:lnTo>
                  <a:lnTo>
                    <a:pt x="958468" y="762380"/>
                  </a:lnTo>
                  <a:lnTo>
                    <a:pt x="981328" y="723138"/>
                  </a:lnTo>
                  <a:lnTo>
                    <a:pt x="1001013" y="681863"/>
                  </a:lnTo>
                  <a:lnTo>
                    <a:pt x="1016888" y="638048"/>
                  </a:lnTo>
                  <a:lnTo>
                    <a:pt x="1027684" y="592963"/>
                  </a:lnTo>
                  <a:lnTo>
                    <a:pt x="1034668" y="545973"/>
                  </a:lnTo>
                  <a:lnTo>
                    <a:pt x="1037209" y="498348"/>
                  </a:lnTo>
                  <a:lnTo>
                    <a:pt x="1034668" y="450088"/>
                  </a:lnTo>
                  <a:lnTo>
                    <a:pt x="1027684" y="403732"/>
                  </a:lnTo>
                  <a:lnTo>
                    <a:pt x="1016888" y="358648"/>
                  </a:lnTo>
                  <a:lnTo>
                    <a:pt x="1001013" y="314832"/>
                  </a:lnTo>
                  <a:lnTo>
                    <a:pt x="981328" y="273557"/>
                  </a:lnTo>
                  <a:lnTo>
                    <a:pt x="958468" y="233679"/>
                  </a:lnTo>
                  <a:lnTo>
                    <a:pt x="931799" y="196850"/>
                  </a:lnTo>
                  <a:lnTo>
                    <a:pt x="901318" y="162559"/>
                  </a:lnTo>
                  <a:lnTo>
                    <a:pt x="868299" y="130175"/>
                  </a:lnTo>
                  <a:lnTo>
                    <a:pt x="832865" y="101600"/>
                  </a:lnTo>
                  <a:lnTo>
                    <a:pt x="794130" y="76200"/>
                  </a:lnTo>
                  <a:lnTo>
                    <a:pt x="752855" y="53339"/>
                  </a:lnTo>
                  <a:lnTo>
                    <a:pt x="709676" y="34925"/>
                  </a:lnTo>
                  <a:lnTo>
                    <a:pt x="663955" y="19684"/>
                  </a:lnTo>
                  <a:lnTo>
                    <a:pt x="616965" y="8889"/>
                  </a:lnTo>
                  <a:lnTo>
                    <a:pt x="568705" y="2539"/>
                  </a:lnTo>
                  <a:lnTo>
                    <a:pt x="5185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69336" y="2482595"/>
              <a:ext cx="1037590" cy="996950"/>
            </a:xfrm>
            <a:custGeom>
              <a:avLst/>
              <a:gdLst/>
              <a:ahLst/>
              <a:cxnLst/>
              <a:rect l="l" t="t" r="r" b="b"/>
              <a:pathLst>
                <a:path w="1037589" h="996950">
                  <a:moveTo>
                    <a:pt x="0" y="498348"/>
                  </a:moveTo>
                  <a:lnTo>
                    <a:pt x="2539" y="450088"/>
                  </a:lnTo>
                  <a:lnTo>
                    <a:pt x="9525" y="403732"/>
                  </a:lnTo>
                  <a:lnTo>
                    <a:pt x="20319" y="358648"/>
                  </a:lnTo>
                  <a:lnTo>
                    <a:pt x="36194" y="314832"/>
                  </a:lnTo>
                  <a:lnTo>
                    <a:pt x="55880" y="273557"/>
                  </a:lnTo>
                  <a:lnTo>
                    <a:pt x="78739" y="233679"/>
                  </a:lnTo>
                  <a:lnTo>
                    <a:pt x="105409" y="196850"/>
                  </a:lnTo>
                  <a:lnTo>
                    <a:pt x="135889" y="162559"/>
                  </a:lnTo>
                  <a:lnTo>
                    <a:pt x="168909" y="130175"/>
                  </a:lnTo>
                  <a:lnTo>
                    <a:pt x="204342" y="101600"/>
                  </a:lnTo>
                  <a:lnTo>
                    <a:pt x="243077" y="76200"/>
                  </a:lnTo>
                  <a:lnTo>
                    <a:pt x="284352" y="53339"/>
                  </a:lnTo>
                  <a:lnTo>
                    <a:pt x="327533" y="34925"/>
                  </a:lnTo>
                  <a:lnTo>
                    <a:pt x="373252" y="19684"/>
                  </a:lnTo>
                  <a:lnTo>
                    <a:pt x="420242" y="8889"/>
                  </a:lnTo>
                  <a:lnTo>
                    <a:pt x="468502" y="2539"/>
                  </a:lnTo>
                  <a:lnTo>
                    <a:pt x="518540" y="0"/>
                  </a:lnTo>
                  <a:lnTo>
                    <a:pt x="568705" y="2539"/>
                  </a:lnTo>
                  <a:lnTo>
                    <a:pt x="616965" y="8889"/>
                  </a:lnTo>
                  <a:lnTo>
                    <a:pt x="663955" y="19684"/>
                  </a:lnTo>
                  <a:lnTo>
                    <a:pt x="709676" y="34925"/>
                  </a:lnTo>
                  <a:lnTo>
                    <a:pt x="752855" y="53339"/>
                  </a:lnTo>
                  <a:lnTo>
                    <a:pt x="794130" y="76200"/>
                  </a:lnTo>
                  <a:lnTo>
                    <a:pt x="832865" y="101600"/>
                  </a:lnTo>
                  <a:lnTo>
                    <a:pt x="868299" y="130175"/>
                  </a:lnTo>
                  <a:lnTo>
                    <a:pt x="901318" y="162559"/>
                  </a:lnTo>
                  <a:lnTo>
                    <a:pt x="931799" y="196850"/>
                  </a:lnTo>
                  <a:lnTo>
                    <a:pt x="958468" y="233679"/>
                  </a:lnTo>
                  <a:lnTo>
                    <a:pt x="981328" y="273557"/>
                  </a:lnTo>
                  <a:lnTo>
                    <a:pt x="1001013" y="314832"/>
                  </a:lnTo>
                  <a:lnTo>
                    <a:pt x="1016888" y="358648"/>
                  </a:lnTo>
                  <a:lnTo>
                    <a:pt x="1027684" y="403732"/>
                  </a:lnTo>
                  <a:lnTo>
                    <a:pt x="1034668" y="450088"/>
                  </a:lnTo>
                  <a:lnTo>
                    <a:pt x="1037209" y="498348"/>
                  </a:lnTo>
                  <a:lnTo>
                    <a:pt x="1034668" y="545973"/>
                  </a:lnTo>
                  <a:lnTo>
                    <a:pt x="1027684" y="592963"/>
                  </a:lnTo>
                  <a:lnTo>
                    <a:pt x="1016888" y="638048"/>
                  </a:lnTo>
                  <a:lnTo>
                    <a:pt x="1001013" y="681863"/>
                  </a:lnTo>
                  <a:lnTo>
                    <a:pt x="981328" y="723138"/>
                  </a:lnTo>
                  <a:lnTo>
                    <a:pt x="958468" y="762380"/>
                  </a:lnTo>
                  <a:lnTo>
                    <a:pt x="931799" y="799845"/>
                  </a:lnTo>
                  <a:lnTo>
                    <a:pt x="901318" y="834136"/>
                  </a:lnTo>
                  <a:lnTo>
                    <a:pt x="868299" y="865886"/>
                  </a:lnTo>
                  <a:lnTo>
                    <a:pt x="832865" y="895095"/>
                  </a:lnTo>
                  <a:lnTo>
                    <a:pt x="794130" y="920495"/>
                  </a:lnTo>
                  <a:lnTo>
                    <a:pt x="752855" y="942720"/>
                  </a:lnTo>
                  <a:lnTo>
                    <a:pt x="709676" y="961770"/>
                  </a:lnTo>
                  <a:lnTo>
                    <a:pt x="663955" y="976376"/>
                  </a:lnTo>
                  <a:lnTo>
                    <a:pt x="616965" y="987805"/>
                  </a:lnTo>
                  <a:lnTo>
                    <a:pt x="568705" y="994155"/>
                  </a:lnTo>
                  <a:lnTo>
                    <a:pt x="518540" y="996695"/>
                  </a:lnTo>
                  <a:lnTo>
                    <a:pt x="468502" y="994155"/>
                  </a:lnTo>
                  <a:lnTo>
                    <a:pt x="420242" y="987805"/>
                  </a:lnTo>
                  <a:lnTo>
                    <a:pt x="373252" y="976376"/>
                  </a:lnTo>
                  <a:lnTo>
                    <a:pt x="327533" y="961770"/>
                  </a:lnTo>
                  <a:lnTo>
                    <a:pt x="284352" y="942720"/>
                  </a:lnTo>
                  <a:lnTo>
                    <a:pt x="243077" y="920495"/>
                  </a:lnTo>
                  <a:lnTo>
                    <a:pt x="204342" y="895095"/>
                  </a:lnTo>
                  <a:lnTo>
                    <a:pt x="168909" y="865886"/>
                  </a:lnTo>
                  <a:lnTo>
                    <a:pt x="135889" y="834136"/>
                  </a:lnTo>
                  <a:lnTo>
                    <a:pt x="105409" y="799845"/>
                  </a:lnTo>
                  <a:lnTo>
                    <a:pt x="78739" y="762380"/>
                  </a:lnTo>
                  <a:lnTo>
                    <a:pt x="55880" y="723138"/>
                  </a:lnTo>
                  <a:lnTo>
                    <a:pt x="36194" y="681863"/>
                  </a:lnTo>
                  <a:lnTo>
                    <a:pt x="20319" y="638048"/>
                  </a:lnTo>
                  <a:lnTo>
                    <a:pt x="9525" y="592963"/>
                  </a:lnTo>
                  <a:lnTo>
                    <a:pt x="2539" y="545973"/>
                  </a:lnTo>
                  <a:lnTo>
                    <a:pt x="0" y="498348"/>
                  </a:lnTo>
                  <a:close/>
                </a:path>
              </a:pathLst>
            </a:custGeom>
            <a:ln w="12174">
              <a:solidFill>
                <a:srgbClr val="416F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70860" y="3610355"/>
              <a:ext cx="1039494" cy="998219"/>
            </a:xfrm>
            <a:custGeom>
              <a:avLst/>
              <a:gdLst/>
              <a:ahLst/>
              <a:cxnLst/>
              <a:rect l="l" t="t" r="r" b="b"/>
              <a:pathLst>
                <a:path w="1039495" h="998220">
                  <a:moveTo>
                    <a:pt x="520064" y="0"/>
                  </a:moveTo>
                  <a:lnTo>
                    <a:pt x="469900" y="2540"/>
                  </a:lnTo>
                  <a:lnTo>
                    <a:pt x="421004" y="9525"/>
                  </a:lnTo>
                  <a:lnTo>
                    <a:pt x="374014" y="20320"/>
                  </a:lnTo>
                  <a:lnTo>
                    <a:pt x="328294" y="34925"/>
                  </a:lnTo>
                  <a:lnTo>
                    <a:pt x="285114" y="53975"/>
                  </a:lnTo>
                  <a:lnTo>
                    <a:pt x="243839" y="76200"/>
                  </a:lnTo>
                  <a:lnTo>
                    <a:pt x="205104" y="102235"/>
                  </a:lnTo>
                  <a:lnTo>
                    <a:pt x="169544" y="130810"/>
                  </a:lnTo>
                  <a:lnTo>
                    <a:pt x="135889" y="162560"/>
                  </a:lnTo>
                  <a:lnTo>
                    <a:pt x="106044" y="197485"/>
                  </a:lnTo>
                  <a:lnTo>
                    <a:pt x="79375" y="234315"/>
                  </a:lnTo>
                  <a:lnTo>
                    <a:pt x="55879" y="274320"/>
                  </a:lnTo>
                  <a:lnTo>
                    <a:pt x="36194" y="315595"/>
                  </a:lnTo>
                  <a:lnTo>
                    <a:pt x="20954" y="359410"/>
                  </a:lnTo>
                  <a:lnTo>
                    <a:pt x="9525" y="404495"/>
                  </a:lnTo>
                  <a:lnTo>
                    <a:pt x="2539" y="451485"/>
                  </a:lnTo>
                  <a:lnTo>
                    <a:pt x="0" y="499110"/>
                  </a:lnTo>
                  <a:lnTo>
                    <a:pt x="2539" y="547370"/>
                  </a:lnTo>
                  <a:lnTo>
                    <a:pt x="9525" y="594360"/>
                  </a:lnTo>
                  <a:lnTo>
                    <a:pt x="20954" y="639445"/>
                  </a:lnTo>
                  <a:lnTo>
                    <a:pt x="36194" y="683260"/>
                  </a:lnTo>
                  <a:lnTo>
                    <a:pt x="55879" y="724535"/>
                  </a:lnTo>
                  <a:lnTo>
                    <a:pt x="79375" y="763905"/>
                  </a:lnTo>
                  <a:lnTo>
                    <a:pt x="106044" y="801370"/>
                  </a:lnTo>
                  <a:lnTo>
                    <a:pt x="135889" y="836295"/>
                  </a:lnTo>
                  <a:lnTo>
                    <a:pt x="169544" y="868045"/>
                  </a:lnTo>
                  <a:lnTo>
                    <a:pt x="205104" y="896620"/>
                  </a:lnTo>
                  <a:lnTo>
                    <a:pt x="243839" y="922655"/>
                  </a:lnTo>
                  <a:lnTo>
                    <a:pt x="285114" y="944880"/>
                  </a:lnTo>
                  <a:lnTo>
                    <a:pt x="328294" y="963930"/>
                  </a:lnTo>
                  <a:lnTo>
                    <a:pt x="374014" y="978535"/>
                  </a:lnTo>
                  <a:lnTo>
                    <a:pt x="421004" y="989330"/>
                  </a:lnTo>
                  <a:lnTo>
                    <a:pt x="469900" y="996315"/>
                  </a:lnTo>
                  <a:lnTo>
                    <a:pt x="520064" y="998220"/>
                  </a:lnTo>
                  <a:lnTo>
                    <a:pt x="569467" y="996315"/>
                  </a:lnTo>
                  <a:lnTo>
                    <a:pt x="618363" y="989330"/>
                  </a:lnTo>
                  <a:lnTo>
                    <a:pt x="665352" y="978535"/>
                  </a:lnTo>
                  <a:lnTo>
                    <a:pt x="711073" y="963930"/>
                  </a:lnTo>
                  <a:lnTo>
                    <a:pt x="754252" y="944880"/>
                  </a:lnTo>
                  <a:lnTo>
                    <a:pt x="795527" y="922655"/>
                  </a:lnTo>
                  <a:lnTo>
                    <a:pt x="834263" y="896620"/>
                  </a:lnTo>
                  <a:lnTo>
                    <a:pt x="870457" y="868045"/>
                  </a:lnTo>
                  <a:lnTo>
                    <a:pt x="903477" y="836295"/>
                  </a:lnTo>
                  <a:lnTo>
                    <a:pt x="933323" y="801370"/>
                  </a:lnTo>
                  <a:lnTo>
                    <a:pt x="959992" y="763905"/>
                  </a:lnTo>
                  <a:lnTo>
                    <a:pt x="983488" y="724535"/>
                  </a:lnTo>
                  <a:lnTo>
                    <a:pt x="1003173" y="683260"/>
                  </a:lnTo>
                  <a:lnTo>
                    <a:pt x="1018413" y="639445"/>
                  </a:lnTo>
                  <a:lnTo>
                    <a:pt x="1029842" y="594360"/>
                  </a:lnTo>
                  <a:lnTo>
                    <a:pt x="1036827" y="547370"/>
                  </a:lnTo>
                  <a:lnTo>
                    <a:pt x="1039367" y="499110"/>
                  </a:lnTo>
                  <a:lnTo>
                    <a:pt x="1036827" y="451485"/>
                  </a:lnTo>
                  <a:lnTo>
                    <a:pt x="1029842" y="404495"/>
                  </a:lnTo>
                  <a:lnTo>
                    <a:pt x="1018413" y="359410"/>
                  </a:lnTo>
                  <a:lnTo>
                    <a:pt x="1003173" y="315595"/>
                  </a:lnTo>
                  <a:lnTo>
                    <a:pt x="983488" y="274320"/>
                  </a:lnTo>
                  <a:lnTo>
                    <a:pt x="959992" y="234315"/>
                  </a:lnTo>
                  <a:lnTo>
                    <a:pt x="933323" y="197485"/>
                  </a:lnTo>
                  <a:lnTo>
                    <a:pt x="903477" y="162560"/>
                  </a:lnTo>
                  <a:lnTo>
                    <a:pt x="870457" y="130810"/>
                  </a:lnTo>
                  <a:lnTo>
                    <a:pt x="834263" y="102235"/>
                  </a:lnTo>
                  <a:lnTo>
                    <a:pt x="795527" y="76200"/>
                  </a:lnTo>
                  <a:lnTo>
                    <a:pt x="754252" y="53975"/>
                  </a:lnTo>
                  <a:lnTo>
                    <a:pt x="711073" y="34925"/>
                  </a:lnTo>
                  <a:lnTo>
                    <a:pt x="665352" y="20320"/>
                  </a:lnTo>
                  <a:lnTo>
                    <a:pt x="618363" y="9525"/>
                  </a:lnTo>
                  <a:lnTo>
                    <a:pt x="569467" y="2540"/>
                  </a:lnTo>
                  <a:lnTo>
                    <a:pt x="5200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70860" y="3610355"/>
              <a:ext cx="1039494" cy="998219"/>
            </a:xfrm>
            <a:custGeom>
              <a:avLst/>
              <a:gdLst/>
              <a:ahLst/>
              <a:cxnLst/>
              <a:rect l="l" t="t" r="r" b="b"/>
              <a:pathLst>
                <a:path w="1039495" h="998220">
                  <a:moveTo>
                    <a:pt x="0" y="499110"/>
                  </a:moveTo>
                  <a:lnTo>
                    <a:pt x="2539" y="451485"/>
                  </a:lnTo>
                  <a:lnTo>
                    <a:pt x="9525" y="404495"/>
                  </a:lnTo>
                  <a:lnTo>
                    <a:pt x="20954" y="359410"/>
                  </a:lnTo>
                  <a:lnTo>
                    <a:pt x="36194" y="315595"/>
                  </a:lnTo>
                  <a:lnTo>
                    <a:pt x="55879" y="274320"/>
                  </a:lnTo>
                  <a:lnTo>
                    <a:pt x="79375" y="234315"/>
                  </a:lnTo>
                  <a:lnTo>
                    <a:pt x="106044" y="197485"/>
                  </a:lnTo>
                  <a:lnTo>
                    <a:pt x="135889" y="162560"/>
                  </a:lnTo>
                  <a:lnTo>
                    <a:pt x="169544" y="130810"/>
                  </a:lnTo>
                  <a:lnTo>
                    <a:pt x="205104" y="102235"/>
                  </a:lnTo>
                  <a:lnTo>
                    <a:pt x="243839" y="76200"/>
                  </a:lnTo>
                  <a:lnTo>
                    <a:pt x="285114" y="53975"/>
                  </a:lnTo>
                  <a:lnTo>
                    <a:pt x="328294" y="34925"/>
                  </a:lnTo>
                  <a:lnTo>
                    <a:pt x="374014" y="20320"/>
                  </a:lnTo>
                  <a:lnTo>
                    <a:pt x="421004" y="9525"/>
                  </a:lnTo>
                  <a:lnTo>
                    <a:pt x="469900" y="2540"/>
                  </a:lnTo>
                  <a:lnTo>
                    <a:pt x="520064" y="0"/>
                  </a:lnTo>
                  <a:lnTo>
                    <a:pt x="569467" y="2540"/>
                  </a:lnTo>
                  <a:lnTo>
                    <a:pt x="618363" y="9525"/>
                  </a:lnTo>
                  <a:lnTo>
                    <a:pt x="665352" y="20320"/>
                  </a:lnTo>
                  <a:lnTo>
                    <a:pt x="711073" y="34925"/>
                  </a:lnTo>
                  <a:lnTo>
                    <a:pt x="754252" y="53975"/>
                  </a:lnTo>
                  <a:lnTo>
                    <a:pt x="795527" y="76200"/>
                  </a:lnTo>
                  <a:lnTo>
                    <a:pt x="834263" y="102235"/>
                  </a:lnTo>
                  <a:lnTo>
                    <a:pt x="870457" y="130810"/>
                  </a:lnTo>
                  <a:lnTo>
                    <a:pt x="903477" y="162560"/>
                  </a:lnTo>
                  <a:lnTo>
                    <a:pt x="933323" y="197485"/>
                  </a:lnTo>
                  <a:lnTo>
                    <a:pt x="959992" y="234315"/>
                  </a:lnTo>
                  <a:lnTo>
                    <a:pt x="983488" y="274320"/>
                  </a:lnTo>
                  <a:lnTo>
                    <a:pt x="1003173" y="315595"/>
                  </a:lnTo>
                  <a:lnTo>
                    <a:pt x="1018413" y="359410"/>
                  </a:lnTo>
                  <a:lnTo>
                    <a:pt x="1029842" y="404495"/>
                  </a:lnTo>
                  <a:lnTo>
                    <a:pt x="1036827" y="451485"/>
                  </a:lnTo>
                  <a:lnTo>
                    <a:pt x="1039367" y="499110"/>
                  </a:lnTo>
                  <a:lnTo>
                    <a:pt x="1036827" y="547370"/>
                  </a:lnTo>
                  <a:lnTo>
                    <a:pt x="1029842" y="594360"/>
                  </a:lnTo>
                  <a:lnTo>
                    <a:pt x="1018413" y="639445"/>
                  </a:lnTo>
                  <a:lnTo>
                    <a:pt x="1003173" y="683260"/>
                  </a:lnTo>
                  <a:lnTo>
                    <a:pt x="983488" y="724535"/>
                  </a:lnTo>
                  <a:lnTo>
                    <a:pt x="959992" y="763905"/>
                  </a:lnTo>
                  <a:lnTo>
                    <a:pt x="933323" y="801370"/>
                  </a:lnTo>
                  <a:lnTo>
                    <a:pt x="903477" y="836295"/>
                  </a:lnTo>
                  <a:lnTo>
                    <a:pt x="870457" y="868045"/>
                  </a:lnTo>
                  <a:lnTo>
                    <a:pt x="834263" y="896620"/>
                  </a:lnTo>
                  <a:lnTo>
                    <a:pt x="795527" y="922655"/>
                  </a:lnTo>
                  <a:lnTo>
                    <a:pt x="754252" y="944880"/>
                  </a:lnTo>
                  <a:lnTo>
                    <a:pt x="711073" y="963930"/>
                  </a:lnTo>
                  <a:lnTo>
                    <a:pt x="665352" y="978535"/>
                  </a:lnTo>
                  <a:lnTo>
                    <a:pt x="618363" y="989330"/>
                  </a:lnTo>
                  <a:lnTo>
                    <a:pt x="569467" y="996315"/>
                  </a:lnTo>
                  <a:lnTo>
                    <a:pt x="520064" y="998220"/>
                  </a:lnTo>
                  <a:lnTo>
                    <a:pt x="469900" y="996315"/>
                  </a:lnTo>
                  <a:lnTo>
                    <a:pt x="421004" y="989330"/>
                  </a:lnTo>
                  <a:lnTo>
                    <a:pt x="374014" y="978535"/>
                  </a:lnTo>
                  <a:lnTo>
                    <a:pt x="328294" y="963930"/>
                  </a:lnTo>
                  <a:lnTo>
                    <a:pt x="285114" y="944880"/>
                  </a:lnTo>
                  <a:lnTo>
                    <a:pt x="243839" y="922655"/>
                  </a:lnTo>
                  <a:lnTo>
                    <a:pt x="205104" y="896620"/>
                  </a:lnTo>
                  <a:lnTo>
                    <a:pt x="169544" y="868045"/>
                  </a:lnTo>
                  <a:lnTo>
                    <a:pt x="135889" y="836295"/>
                  </a:lnTo>
                  <a:lnTo>
                    <a:pt x="106044" y="801370"/>
                  </a:lnTo>
                  <a:lnTo>
                    <a:pt x="79375" y="763905"/>
                  </a:lnTo>
                  <a:lnTo>
                    <a:pt x="55879" y="724535"/>
                  </a:lnTo>
                  <a:lnTo>
                    <a:pt x="36194" y="683260"/>
                  </a:lnTo>
                  <a:lnTo>
                    <a:pt x="20954" y="639445"/>
                  </a:lnTo>
                  <a:lnTo>
                    <a:pt x="9525" y="594360"/>
                  </a:lnTo>
                  <a:lnTo>
                    <a:pt x="2539" y="547370"/>
                  </a:lnTo>
                  <a:lnTo>
                    <a:pt x="0" y="499110"/>
                  </a:lnTo>
                  <a:close/>
                </a:path>
              </a:pathLst>
            </a:custGeom>
            <a:ln w="12174">
              <a:solidFill>
                <a:srgbClr val="416F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69336" y="4741163"/>
              <a:ext cx="1037590" cy="998219"/>
            </a:xfrm>
            <a:custGeom>
              <a:avLst/>
              <a:gdLst/>
              <a:ahLst/>
              <a:cxnLst/>
              <a:rect l="l" t="t" r="r" b="b"/>
              <a:pathLst>
                <a:path w="1037589" h="998220">
                  <a:moveTo>
                    <a:pt x="518540" y="0"/>
                  </a:moveTo>
                  <a:lnTo>
                    <a:pt x="468502" y="2539"/>
                  </a:lnTo>
                  <a:lnTo>
                    <a:pt x="420242" y="8889"/>
                  </a:lnTo>
                  <a:lnTo>
                    <a:pt x="373252" y="20320"/>
                  </a:lnTo>
                  <a:lnTo>
                    <a:pt x="327533" y="34925"/>
                  </a:lnTo>
                  <a:lnTo>
                    <a:pt x="284352" y="53975"/>
                  </a:lnTo>
                  <a:lnTo>
                    <a:pt x="243077" y="76200"/>
                  </a:lnTo>
                  <a:lnTo>
                    <a:pt x="204342" y="101600"/>
                  </a:lnTo>
                  <a:lnTo>
                    <a:pt x="168909" y="130810"/>
                  </a:lnTo>
                  <a:lnTo>
                    <a:pt x="135889" y="162560"/>
                  </a:lnTo>
                  <a:lnTo>
                    <a:pt x="105409" y="197485"/>
                  </a:lnTo>
                  <a:lnTo>
                    <a:pt x="78739" y="234314"/>
                  </a:lnTo>
                  <a:lnTo>
                    <a:pt x="55880" y="273685"/>
                  </a:lnTo>
                  <a:lnTo>
                    <a:pt x="36194" y="315595"/>
                  </a:lnTo>
                  <a:lnTo>
                    <a:pt x="20319" y="359410"/>
                  </a:lnTo>
                  <a:lnTo>
                    <a:pt x="9525" y="404495"/>
                  </a:lnTo>
                  <a:lnTo>
                    <a:pt x="2539" y="451485"/>
                  </a:lnTo>
                  <a:lnTo>
                    <a:pt x="0" y="499110"/>
                  </a:lnTo>
                  <a:lnTo>
                    <a:pt x="2539" y="547370"/>
                  </a:lnTo>
                  <a:lnTo>
                    <a:pt x="9525" y="594360"/>
                  </a:lnTo>
                  <a:lnTo>
                    <a:pt x="20319" y="639445"/>
                  </a:lnTo>
                  <a:lnTo>
                    <a:pt x="36194" y="682625"/>
                  </a:lnTo>
                  <a:lnTo>
                    <a:pt x="55880" y="724535"/>
                  </a:lnTo>
                  <a:lnTo>
                    <a:pt x="78739" y="763905"/>
                  </a:lnTo>
                  <a:lnTo>
                    <a:pt x="105409" y="801370"/>
                  </a:lnTo>
                  <a:lnTo>
                    <a:pt x="135889" y="835660"/>
                  </a:lnTo>
                  <a:lnTo>
                    <a:pt x="168909" y="868045"/>
                  </a:lnTo>
                  <a:lnTo>
                    <a:pt x="204342" y="896620"/>
                  </a:lnTo>
                  <a:lnTo>
                    <a:pt x="243077" y="922655"/>
                  </a:lnTo>
                  <a:lnTo>
                    <a:pt x="284352" y="944880"/>
                  </a:lnTo>
                  <a:lnTo>
                    <a:pt x="327533" y="963295"/>
                  </a:lnTo>
                  <a:lnTo>
                    <a:pt x="373252" y="978535"/>
                  </a:lnTo>
                  <a:lnTo>
                    <a:pt x="420242" y="989330"/>
                  </a:lnTo>
                  <a:lnTo>
                    <a:pt x="468502" y="996314"/>
                  </a:lnTo>
                  <a:lnTo>
                    <a:pt x="518540" y="998220"/>
                  </a:lnTo>
                  <a:lnTo>
                    <a:pt x="568705" y="996314"/>
                  </a:lnTo>
                  <a:lnTo>
                    <a:pt x="616965" y="989330"/>
                  </a:lnTo>
                  <a:lnTo>
                    <a:pt x="663955" y="978535"/>
                  </a:lnTo>
                  <a:lnTo>
                    <a:pt x="709676" y="963295"/>
                  </a:lnTo>
                  <a:lnTo>
                    <a:pt x="752855" y="944880"/>
                  </a:lnTo>
                  <a:lnTo>
                    <a:pt x="794130" y="922655"/>
                  </a:lnTo>
                  <a:lnTo>
                    <a:pt x="832865" y="896620"/>
                  </a:lnTo>
                  <a:lnTo>
                    <a:pt x="868299" y="868045"/>
                  </a:lnTo>
                  <a:lnTo>
                    <a:pt x="901318" y="835660"/>
                  </a:lnTo>
                  <a:lnTo>
                    <a:pt x="931799" y="801370"/>
                  </a:lnTo>
                  <a:lnTo>
                    <a:pt x="958468" y="763905"/>
                  </a:lnTo>
                  <a:lnTo>
                    <a:pt x="981328" y="724535"/>
                  </a:lnTo>
                  <a:lnTo>
                    <a:pt x="1001013" y="682625"/>
                  </a:lnTo>
                  <a:lnTo>
                    <a:pt x="1016888" y="639445"/>
                  </a:lnTo>
                  <a:lnTo>
                    <a:pt x="1027684" y="594360"/>
                  </a:lnTo>
                  <a:lnTo>
                    <a:pt x="1034668" y="547370"/>
                  </a:lnTo>
                  <a:lnTo>
                    <a:pt x="1037209" y="499110"/>
                  </a:lnTo>
                  <a:lnTo>
                    <a:pt x="1034668" y="451485"/>
                  </a:lnTo>
                  <a:lnTo>
                    <a:pt x="1027684" y="404495"/>
                  </a:lnTo>
                  <a:lnTo>
                    <a:pt x="1016888" y="359410"/>
                  </a:lnTo>
                  <a:lnTo>
                    <a:pt x="1001013" y="315595"/>
                  </a:lnTo>
                  <a:lnTo>
                    <a:pt x="981328" y="273685"/>
                  </a:lnTo>
                  <a:lnTo>
                    <a:pt x="958468" y="234314"/>
                  </a:lnTo>
                  <a:lnTo>
                    <a:pt x="931799" y="197485"/>
                  </a:lnTo>
                  <a:lnTo>
                    <a:pt x="901318" y="162560"/>
                  </a:lnTo>
                  <a:lnTo>
                    <a:pt x="868299" y="130810"/>
                  </a:lnTo>
                  <a:lnTo>
                    <a:pt x="832865" y="101600"/>
                  </a:lnTo>
                  <a:lnTo>
                    <a:pt x="794130" y="76200"/>
                  </a:lnTo>
                  <a:lnTo>
                    <a:pt x="752855" y="53975"/>
                  </a:lnTo>
                  <a:lnTo>
                    <a:pt x="709676" y="34925"/>
                  </a:lnTo>
                  <a:lnTo>
                    <a:pt x="663955" y="20320"/>
                  </a:lnTo>
                  <a:lnTo>
                    <a:pt x="616965" y="8889"/>
                  </a:lnTo>
                  <a:lnTo>
                    <a:pt x="568705" y="2539"/>
                  </a:lnTo>
                  <a:lnTo>
                    <a:pt x="5185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69336" y="4741163"/>
              <a:ext cx="1037590" cy="998219"/>
            </a:xfrm>
            <a:custGeom>
              <a:avLst/>
              <a:gdLst/>
              <a:ahLst/>
              <a:cxnLst/>
              <a:rect l="l" t="t" r="r" b="b"/>
              <a:pathLst>
                <a:path w="1037589" h="998220">
                  <a:moveTo>
                    <a:pt x="0" y="499110"/>
                  </a:moveTo>
                  <a:lnTo>
                    <a:pt x="2539" y="451485"/>
                  </a:lnTo>
                  <a:lnTo>
                    <a:pt x="9525" y="404495"/>
                  </a:lnTo>
                  <a:lnTo>
                    <a:pt x="20319" y="359410"/>
                  </a:lnTo>
                  <a:lnTo>
                    <a:pt x="36194" y="315595"/>
                  </a:lnTo>
                  <a:lnTo>
                    <a:pt x="55880" y="273685"/>
                  </a:lnTo>
                  <a:lnTo>
                    <a:pt x="78739" y="234314"/>
                  </a:lnTo>
                  <a:lnTo>
                    <a:pt x="105409" y="197485"/>
                  </a:lnTo>
                  <a:lnTo>
                    <a:pt x="135889" y="162560"/>
                  </a:lnTo>
                  <a:lnTo>
                    <a:pt x="168909" y="130810"/>
                  </a:lnTo>
                  <a:lnTo>
                    <a:pt x="204342" y="101600"/>
                  </a:lnTo>
                  <a:lnTo>
                    <a:pt x="243077" y="76200"/>
                  </a:lnTo>
                  <a:lnTo>
                    <a:pt x="284352" y="53975"/>
                  </a:lnTo>
                  <a:lnTo>
                    <a:pt x="327533" y="34925"/>
                  </a:lnTo>
                  <a:lnTo>
                    <a:pt x="373252" y="20320"/>
                  </a:lnTo>
                  <a:lnTo>
                    <a:pt x="420242" y="8889"/>
                  </a:lnTo>
                  <a:lnTo>
                    <a:pt x="468502" y="2539"/>
                  </a:lnTo>
                  <a:lnTo>
                    <a:pt x="518540" y="0"/>
                  </a:lnTo>
                  <a:lnTo>
                    <a:pt x="568705" y="2539"/>
                  </a:lnTo>
                  <a:lnTo>
                    <a:pt x="616965" y="8889"/>
                  </a:lnTo>
                  <a:lnTo>
                    <a:pt x="663955" y="20320"/>
                  </a:lnTo>
                  <a:lnTo>
                    <a:pt x="709676" y="34925"/>
                  </a:lnTo>
                  <a:lnTo>
                    <a:pt x="752855" y="53975"/>
                  </a:lnTo>
                  <a:lnTo>
                    <a:pt x="794130" y="76200"/>
                  </a:lnTo>
                  <a:lnTo>
                    <a:pt x="832865" y="101600"/>
                  </a:lnTo>
                  <a:lnTo>
                    <a:pt x="868299" y="130810"/>
                  </a:lnTo>
                  <a:lnTo>
                    <a:pt x="901318" y="162560"/>
                  </a:lnTo>
                  <a:lnTo>
                    <a:pt x="931799" y="197485"/>
                  </a:lnTo>
                  <a:lnTo>
                    <a:pt x="958468" y="234314"/>
                  </a:lnTo>
                  <a:lnTo>
                    <a:pt x="981328" y="273685"/>
                  </a:lnTo>
                  <a:lnTo>
                    <a:pt x="1001013" y="315595"/>
                  </a:lnTo>
                  <a:lnTo>
                    <a:pt x="1016888" y="359410"/>
                  </a:lnTo>
                  <a:lnTo>
                    <a:pt x="1027684" y="404495"/>
                  </a:lnTo>
                  <a:lnTo>
                    <a:pt x="1034668" y="451485"/>
                  </a:lnTo>
                  <a:lnTo>
                    <a:pt x="1037209" y="499110"/>
                  </a:lnTo>
                  <a:lnTo>
                    <a:pt x="1034668" y="547370"/>
                  </a:lnTo>
                  <a:lnTo>
                    <a:pt x="1027684" y="594360"/>
                  </a:lnTo>
                  <a:lnTo>
                    <a:pt x="1016888" y="639445"/>
                  </a:lnTo>
                  <a:lnTo>
                    <a:pt x="1001013" y="682625"/>
                  </a:lnTo>
                  <a:lnTo>
                    <a:pt x="981328" y="724535"/>
                  </a:lnTo>
                  <a:lnTo>
                    <a:pt x="958468" y="763905"/>
                  </a:lnTo>
                  <a:lnTo>
                    <a:pt x="931799" y="801370"/>
                  </a:lnTo>
                  <a:lnTo>
                    <a:pt x="901318" y="835660"/>
                  </a:lnTo>
                  <a:lnTo>
                    <a:pt x="868299" y="868045"/>
                  </a:lnTo>
                  <a:lnTo>
                    <a:pt x="832865" y="896620"/>
                  </a:lnTo>
                  <a:lnTo>
                    <a:pt x="794130" y="922655"/>
                  </a:lnTo>
                  <a:lnTo>
                    <a:pt x="752855" y="944880"/>
                  </a:lnTo>
                  <a:lnTo>
                    <a:pt x="709676" y="963295"/>
                  </a:lnTo>
                  <a:lnTo>
                    <a:pt x="663955" y="978535"/>
                  </a:lnTo>
                  <a:lnTo>
                    <a:pt x="616965" y="989330"/>
                  </a:lnTo>
                  <a:lnTo>
                    <a:pt x="568705" y="996314"/>
                  </a:lnTo>
                  <a:lnTo>
                    <a:pt x="518540" y="998220"/>
                  </a:lnTo>
                  <a:lnTo>
                    <a:pt x="468502" y="996314"/>
                  </a:lnTo>
                  <a:lnTo>
                    <a:pt x="420242" y="989330"/>
                  </a:lnTo>
                  <a:lnTo>
                    <a:pt x="373252" y="978535"/>
                  </a:lnTo>
                  <a:lnTo>
                    <a:pt x="327533" y="963295"/>
                  </a:lnTo>
                  <a:lnTo>
                    <a:pt x="284352" y="944880"/>
                  </a:lnTo>
                  <a:lnTo>
                    <a:pt x="243077" y="922655"/>
                  </a:lnTo>
                  <a:lnTo>
                    <a:pt x="204342" y="896620"/>
                  </a:lnTo>
                  <a:lnTo>
                    <a:pt x="168909" y="868045"/>
                  </a:lnTo>
                  <a:lnTo>
                    <a:pt x="135889" y="835660"/>
                  </a:lnTo>
                  <a:lnTo>
                    <a:pt x="105409" y="801370"/>
                  </a:lnTo>
                  <a:lnTo>
                    <a:pt x="78739" y="763905"/>
                  </a:lnTo>
                  <a:lnTo>
                    <a:pt x="55880" y="724535"/>
                  </a:lnTo>
                  <a:lnTo>
                    <a:pt x="36194" y="682625"/>
                  </a:lnTo>
                  <a:lnTo>
                    <a:pt x="20319" y="639445"/>
                  </a:lnTo>
                  <a:lnTo>
                    <a:pt x="9525" y="594360"/>
                  </a:lnTo>
                  <a:lnTo>
                    <a:pt x="2539" y="547370"/>
                  </a:lnTo>
                  <a:lnTo>
                    <a:pt x="0" y="499110"/>
                  </a:lnTo>
                  <a:close/>
                </a:path>
              </a:pathLst>
            </a:custGeom>
            <a:ln w="12174">
              <a:solidFill>
                <a:srgbClr val="416F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81527" y="5812536"/>
              <a:ext cx="1039494" cy="996950"/>
            </a:xfrm>
            <a:custGeom>
              <a:avLst/>
              <a:gdLst/>
              <a:ahLst/>
              <a:cxnLst/>
              <a:rect l="l" t="t" r="r" b="b"/>
              <a:pathLst>
                <a:path w="1039495" h="996950">
                  <a:moveTo>
                    <a:pt x="519302" y="0"/>
                  </a:moveTo>
                  <a:lnTo>
                    <a:pt x="469900" y="2539"/>
                  </a:lnTo>
                  <a:lnTo>
                    <a:pt x="421005" y="8889"/>
                  </a:lnTo>
                  <a:lnTo>
                    <a:pt x="374014" y="19685"/>
                  </a:lnTo>
                  <a:lnTo>
                    <a:pt x="328295" y="34925"/>
                  </a:lnTo>
                  <a:lnTo>
                    <a:pt x="285114" y="53848"/>
                  </a:lnTo>
                  <a:lnTo>
                    <a:pt x="243839" y="76073"/>
                  </a:lnTo>
                  <a:lnTo>
                    <a:pt x="205105" y="101472"/>
                  </a:lnTo>
                  <a:lnTo>
                    <a:pt x="168910" y="130556"/>
                  </a:lnTo>
                  <a:lnTo>
                    <a:pt x="135890" y="162306"/>
                  </a:lnTo>
                  <a:lnTo>
                    <a:pt x="106045" y="197231"/>
                  </a:lnTo>
                  <a:lnTo>
                    <a:pt x="79375" y="233933"/>
                  </a:lnTo>
                  <a:lnTo>
                    <a:pt x="55880" y="273303"/>
                  </a:lnTo>
                  <a:lnTo>
                    <a:pt x="36195" y="315087"/>
                  </a:lnTo>
                  <a:lnTo>
                    <a:pt x="20955" y="358266"/>
                  </a:lnTo>
                  <a:lnTo>
                    <a:pt x="9525" y="403859"/>
                  </a:lnTo>
                  <a:lnTo>
                    <a:pt x="2540" y="450214"/>
                  </a:lnTo>
                  <a:lnTo>
                    <a:pt x="0" y="498347"/>
                  </a:lnTo>
                  <a:lnTo>
                    <a:pt x="2540" y="546481"/>
                  </a:lnTo>
                  <a:lnTo>
                    <a:pt x="9525" y="592836"/>
                  </a:lnTo>
                  <a:lnTo>
                    <a:pt x="20955" y="638428"/>
                  </a:lnTo>
                  <a:lnTo>
                    <a:pt x="36195" y="681608"/>
                  </a:lnTo>
                  <a:lnTo>
                    <a:pt x="55880" y="723391"/>
                  </a:lnTo>
                  <a:lnTo>
                    <a:pt x="79375" y="762762"/>
                  </a:lnTo>
                  <a:lnTo>
                    <a:pt x="106045" y="800100"/>
                  </a:lnTo>
                  <a:lnTo>
                    <a:pt x="135890" y="834389"/>
                  </a:lnTo>
                  <a:lnTo>
                    <a:pt x="168910" y="866139"/>
                  </a:lnTo>
                  <a:lnTo>
                    <a:pt x="205105" y="895222"/>
                  </a:lnTo>
                  <a:lnTo>
                    <a:pt x="243839" y="920622"/>
                  </a:lnTo>
                  <a:lnTo>
                    <a:pt x="285114" y="943482"/>
                  </a:lnTo>
                  <a:lnTo>
                    <a:pt x="328295" y="961770"/>
                  </a:lnTo>
                  <a:lnTo>
                    <a:pt x="374014" y="977011"/>
                  </a:lnTo>
                  <a:lnTo>
                    <a:pt x="421005" y="987806"/>
                  </a:lnTo>
                  <a:lnTo>
                    <a:pt x="469900" y="994156"/>
                  </a:lnTo>
                  <a:lnTo>
                    <a:pt x="519302" y="996695"/>
                  </a:lnTo>
                  <a:lnTo>
                    <a:pt x="569468" y="994156"/>
                  </a:lnTo>
                  <a:lnTo>
                    <a:pt x="618363" y="987806"/>
                  </a:lnTo>
                  <a:lnTo>
                    <a:pt x="665352" y="977011"/>
                  </a:lnTo>
                  <a:lnTo>
                    <a:pt x="711073" y="961770"/>
                  </a:lnTo>
                  <a:lnTo>
                    <a:pt x="754252" y="943482"/>
                  </a:lnTo>
                  <a:lnTo>
                    <a:pt x="795527" y="920622"/>
                  </a:lnTo>
                  <a:lnTo>
                    <a:pt x="834263" y="895222"/>
                  </a:lnTo>
                  <a:lnTo>
                    <a:pt x="869823" y="866139"/>
                  </a:lnTo>
                  <a:lnTo>
                    <a:pt x="903477" y="834389"/>
                  </a:lnTo>
                  <a:lnTo>
                    <a:pt x="933323" y="800100"/>
                  </a:lnTo>
                  <a:lnTo>
                    <a:pt x="959993" y="762762"/>
                  </a:lnTo>
                  <a:lnTo>
                    <a:pt x="983488" y="723391"/>
                  </a:lnTo>
                  <a:lnTo>
                    <a:pt x="1003173" y="681608"/>
                  </a:lnTo>
                  <a:lnTo>
                    <a:pt x="1018413" y="638428"/>
                  </a:lnTo>
                  <a:lnTo>
                    <a:pt x="1029843" y="592836"/>
                  </a:lnTo>
                  <a:lnTo>
                    <a:pt x="1036827" y="546481"/>
                  </a:lnTo>
                  <a:lnTo>
                    <a:pt x="1039368" y="498347"/>
                  </a:lnTo>
                  <a:lnTo>
                    <a:pt x="1036827" y="450214"/>
                  </a:lnTo>
                  <a:lnTo>
                    <a:pt x="1029843" y="403859"/>
                  </a:lnTo>
                  <a:lnTo>
                    <a:pt x="1018413" y="358266"/>
                  </a:lnTo>
                  <a:lnTo>
                    <a:pt x="1003173" y="315087"/>
                  </a:lnTo>
                  <a:lnTo>
                    <a:pt x="983488" y="273303"/>
                  </a:lnTo>
                  <a:lnTo>
                    <a:pt x="959993" y="233933"/>
                  </a:lnTo>
                  <a:lnTo>
                    <a:pt x="933323" y="197231"/>
                  </a:lnTo>
                  <a:lnTo>
                    <a:pt x="903477" y="162306"/>
                  </a:lnTo>
                  <a:lnTo>
                    <a:pt x="869823" y="130556"/>
                  </a:lnTo>
                  <a:lnTo>
                    <a:pt x="834263" y="101472"/>
                  </a:lnTo>
                  <a:lnTo>
                    <a:pt x="795527" y="76073"/>
                  </a:lnTo>
                  <a:lnTo>
                    <a:pt x="754252" y="53848"/>
                  </a:lnTo>
                  <a:lnTo>
                    <a:pt x="711073" y="34925"/>
                  </a:lnTo>
                  <a:lnTo>
                    <a:pt x="665352" y="19685"/>
                  </a:lnTo>
                  <a:lnTo>
                    <a:pt x="618363" y="8889"/>
                  </a:lnTo>
                  <a:lnTo>
                    <a:pt x="569468" y="2539"/>
                  </a:lnTo>
                  <a:lnTo>
                    <a:pt x="5193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081527" y="5812536"/>
              <a:ext cx="1039494" cy="996950"/>
            </a:xfrm>
            <a:custGeom>
              <a:avLst/>
              <a:gdLst/>
              <a:ahLst/>
              <a:cxnLst/>
              <a:rect l="l" t="t" r="r" b="b"/>
              <a:pathLst>
                <a:path w="1039495" h="996950">
                  <a:moveTo>
                    <a:pt x="0" y="498347"/>
                  </a:moveTo>
                  <a:lnTo>
                    <a:pt x="2540" y="450214"/>
                  </a:lnTo>
                  <a:lnTo>
                    <a:pt x="9525" y="403859"/>
                  </a:lnTo>
                  <a:lnTo>
                    <a:pt x="20955" y="358266"/>
                  </a:lnTo>
                  <a:lnTo>
                    <a:pt x="36195" y="315087"/>
                  </a:lnTo>
                  <a:lnTo>
                    <a:pt x="55880" y="273303"/>
                  </a:lnTo>
                  <a:lnTo>
                    <a:pt x="79375" y="233933"/>
                  </a:lnTo>
                  <a:lnTo>
                    <a:pt x="106045" y="197231"/>
                  </a:lnTo>
                  <a:lnTo>
                    <a:pt x="135890" y="162306"/>
                  </a:lnTo>
                  <a:lnTo>
                    <a:pt x="168910" y="130556"/>
                  </a:lnTo>
                  <a:lnTo>
                    <a:pt x="205105" y="101472"/>
                  </a:lnTo>
                  <a:lnTo>
                    <a:pt x="243839" y="76073"/>
                  </a:lnTo>
                  <a:lnTo>
                    <a:pt x="285114" y="53848"/>
                  </a:lnTo>
                  <a:lnTo>
                    <a:pt x="328295" y="34925"/>
                  </a:lnTo>
                  <a:lnTo>
                    <a:pt x="374014" y="19685"/>
                  </a:lnTo>
                  <a:lnTo>
                    <a:pt x="421005" y="8889"/>
                  </a:lnTo>
                  <a:lnTo>
                    <a:pt x="469900" y="2539"/>
                  </a:lnTo>
                  <a:lnTo>
                    <a:pt x="519302" y="0"/>
                  </a:lnTo>
                  <a:lnTo>
                    <a:pt x="569468" y="2539"/>
                  </a:lnTo>
                  <a:lnTo>
                    <a:pt x="618363" y="8889"/>
                  </a:lnTo>
                  <a:lnTo>
                    <a:pt x="665352" y="19685"/>
                  </a:lnTo>
                  <a:lnTo>
                    <a:pt x="711073" y="34925"/>
                  </a:lnTo>
                  <a:lnTo>
                    <a:pt x="754252" y="53848"/>
                  </a:lnTo>
                  <a:lnTo>
                    <a:pt x="795527" y="76073"/>
                  </a:lnTo>
                  <a:lnTo>
                    <a:pt x="834263" y="101472"/>
                  </a:lnTo>
                  <a:lnTo>
                    <a:pt x="869823" y="130556"/>
                  </a:lnTo>
                  <a:lnTo>
                    <a:pt x="903477" y="162306"/>
                  </a:lnTo>
                  <a:lnTo>
                    <a:pt x="933323" y="197231"/>
                  </a:lnTo>
                  <a:lnTo>
                    <a:pt x="959993" y="233933"/>
                  </a:lnTo>
                  <a:lnTo>
                    <a:pt x="983488" y="273303"/>
                  </a:lnTo>
                  <a:lnTo>
                    <a:pt x="1003173" y="315087"/>
                  </a:lnTo>
                  <a:lnTo>
                    <a:pt x="1018413" y="358266"/>
                  </a:lnTo>
                  <a:lnTo>
                    <a:pt x="1029843" y="403859"/>
                  </a:lnTo>
                  <a:lnTo>
                    <a:pt x="1036827" y="450214"/>
                  </a:lnTo>
                  <a:lnTo>
                    <a:pt x="1039368" y="498347"/>
                  </a:lnTo>
                  <a:lnTo>
                    <a:pt x="1036827" y="546481"/>
                  </a:lnTo>
                  <a:lnTo>
                    <a:pt x="1029843" y="592836"/>
                  </a:lnTo>
                  <a:lnTo>
                    <a:pt x="1018413" y="638428"/>
                  </a:lnTo>
                  <a:lnTo>
                    <a:pt x="1003173" y="681608"/>
                  </a:lnTo>
                  <a:lnTo>
                    <a:pt x="983488" y="723391"/>
                  </a:lnTo>
                  <a:lnTo>
                    <a:pt x="959993" y="762762"/>
                  </a:lnTo>
                  <a:lnTo>
                    <a:pt x="933323" y="800100"/>
                  </a:lnTo>
                  <a:lnTo>
                    <a:pt x="903477" y="834389"/>
                  </a:lnTo>
                  <a:lnTo>
                    <a:pt x="869823" y="866139"/>
                  </a:lnTo>
                  <a:lnTo>
                    <a:pt x="834263" y="895222"/>
                  </a:lnTo>
                  <a:lnTo>
                    <a:pt x="795527" y="920622"/>
                  </a:lnTo>
                  <a:lnTo>
                    <a:pt x="754252" y="943482"/>
                  </a:lnTo>
                  <a:lnTo>
                    <a:pt x="711073" y="961770"/>
                  </a:lnTo>
                  <a:lnTo>
                    <a:pt x="665352" y="977011"/>
                  </a:lnTo>
                  <a:lnTo>
                    <a:pt x="618363" y="987806"/>
                  </a:lnTo>
                  <a:lnTo>
                    <a:pt x="569468" y="994156"/>
                  </a:lnTo>
                  <a:lnTo>
                    <a:pt x="519302" y="996695"/>
                  </a:lnTo>
                  <a:lnTo>
                    <a:pt x="469900" y="994156"/>
                  </a:lnTo>
                  <a:lnTo>
                    <a:pt x="421005" y="987806"/>
                  </a:lnTo>
                  <a:lnTo>
                    <a:pt x="374014" y="977011"/>
                  </a:lnTo>
                  <a:lnTo>
                    <a:pt x="328295" y="961770"/>
                  </a:lnTo>
                  <a:lnTo>
                    <a:pt x="285114" y="943482"/>
                  </a:lnTo>
                  <a:lnTo>
                    <a:pt x="243839" y="920622"/>
                  </a:lnTo>
                  <a:lnTo>
                    <a:pt x="205105" y="895222"/>
                  </a:lnTo>
                  <a:lnTo>
                    <a:pt x="168910" y="866139"/>
                  </a:lnTo>
                  <a:lnTo>
                    <a:pt x="135890" y="834389"/>
                  </a:lnTo>
                  <a:lnTo>
                    <a:pt x="106045" y="800100"/>
                  </a:lnTo>
                  <a:lnTo>
                    <a:pt x="79375" y="762762"/>
                  </a:lnTo>
                  <a:lnTo>
                    <a:pt x="55880" y="723391"/>
                  </a:lnTo>
                  <a:lnTo>
                    <a:pt x="36195" y="681608"/>
                  </a:lnTo>
                  <a:lnTo>
                    <a:pt x="20955" y="638428"/>
                  </a:lnTo>
                  <a:lnTo>
                    <a:pt x="9525" y="592836"/>
                  </a:lnTo>
                  <a:lnTo>
                    <a:pt x="2540" y="546481"/>
                  </a:lnTo>
                  <a:lnTo>
                    <a:pt x="0" y="498347"/>
                  </a:lnTo>
                  <a:close/>
                </a:path>
              </a:pathLst>
            </a:custGeom>
            <a:ln w="12174">
              <a:solidFill>
                <a:srgbClr val="416F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4860" y="5952744"/>
              <a:ext cx="818388" cy="81838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413760" y="7132319"/>
              <a:ext cx="9443085" cy="789940"/>
            </a:xfrm>
            <a:custGeom>
              <a:avLst/>
              <a:gdLst/>
              <a:ahLst/>
              <a:cxnLst/>
              <a:rect l="l" t="t" r="r" b="b"/>
              <a:pathLst>
                <a:path w="9443085" h="789940">
                  <a:moveTo>
                    <a:pt x="9442069" y="0"/>
                  </a:moveTo>
                  <a:lnTo>
                    <a:pt x="9442069" y="789431"/>
                  </a:lnTo>
                </a:path>
                <a:path w="9443085" h="789940">
                  <a:moveTo>
                    <a:pt x="9442704" y="788796"/>
                  </a:moveTo>
                  <a:lnTo>
                    <a:pt x="0" y="788796"/>
                  </a:lnTo>
                </a:path>
              </a:pathLst>
            </a:custGeom>
            <a:ln w="9525">
              <a:solidFill>
                <a:srgbClr val="8FAA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51276" y="7100315"/>
              <a:ext cx="127000" cy="821690"/>
            </a:xfrm>
            <a:custGeom>
              <a:avLst/>
              <a:gdLst/>
              <a:ahLst/>
              <a:cxnLst/>
              <a:rect l="l" t="t" r="r" b="b"/>
              <a:pathLst>
                <a:path w="127000" h="821690">
                  <a:moveTo>
                    <a:pt x="74675" y="114299"/>
                  </a:moveTo>
                  <a:lnTo>
                    <a:pt x="51815" y="114299"/>
                  </a:lnTo>
                  <a:lnTo>
                    <a:pt x="51815" y="821435"/>
                  </a:lnTo>
                  <a:lnTo>
                    <a:pt x="74675" y="821435"/>
                  </a:lnTo>
                  <a:lnTo>
                    <a:pt x="74675" y="114299"/>
                  </a:lnTo>
                  <a:close/>
                </a:path>
                <a:path w="127000" h="821690">
                  <a:moveTo>
                    <a:pt x="63246" y="0"/>
                  </a:moveTo>
                  <a:lnTo>
                    <a:pt x="0" y="126999"/>
                  </a:lnTo>
                  <a:lnTo>
                    <a:pt x="51815" y="126999"/>
                  </a:lnTo>
                  <a:lnTo>
                    <a:pt x="51815" y="114299"/>
                  </a:lnTo>
                  <a:lnTo>
                    <a:pt x="120141" y="114299"/>
                  </a:lnTo>
                  <a:lnTo>
                    <a:pt x="63246" y="0"/>
                  </a:lnTo>
                  <a:close/>
                </a:path>
                <a:path w="127000" h="821690">
                  <a:moveTo>
                    <a:pt x="120141" y="114299"/>
                  </a:moveTo>
                  <a:lnTo>
                    <a:pt x="74675" y="114299"/>
                  </a:lnTo>
                  <a:lnTo>
                    <a:pt x="74675" y="126999"/>
                  </a:lnTo>
                  <a:lnTo>
                    <a:pt x="126491" y="126999"/>
                  </a:lnTo>
                  <a:lnTo>
                    <a:pt x="120141" y="114299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118360" y="6166103"/>
              <a:ext cx="1037590" cy="998219"/>
            </a:xfrm>
            <a:custGeom>
              <a:avLst/>
              <a:gdLst/>
              <a:ahLst/>
              <a:cxnLst/>
              <a:rect l="l" t="t" r="r" b="b"/>
              <a:pathLst>
                <a:path w="1037589" h="998220">
                  <a:moveTo>
                    <a:pt x="518540" y="0"/>
                  </a:moveTo>
                  <a:lnTo>
                    <a:pt x="468502" y="2540"/>
                  </a:lnTo>
                  <a:lnTo>
                    <a:pt x="420242" y="8890"/>
                  </a:lnTo>
                  <a:lnTo>
                    <a:pt x="373252" y="20320"/>
                  </a:lnTo>
                  <a:lnTo>
                    <a:pt x="327532" y="34925"/>
                  </a:lnTo>
                  <a:lnTo>
                    <a:pt x="284352" y="53975"/>
                  </a:lnTo>
                  <a:lnTo>
                    <a:pt x="243077" y="76200"/>
                  </a:lnTo>
                  <a:lnTo>
                    <a:pt x="204342" y="101600"/>
                  </a:lnTo>
                  <a:lnTo>
                    <a:pt x="168909" y="130810"/>
                  </a:lnTo>
                  <a:lnTo>
                    <a:pt x="135889" y="162560"/>
                  </a:lnTo>
                  <a:lnTo>
                    <a:pt x="105409" y="197485"/>
                  </a:lnTo>
                  <a:lnTo>
                    <a:pt x="78739" y="234315"/>
                  </a:lnTo>
                  <a:lnTo>
                    <a:pt x="55879" y="273685"/>
                  </a:lnTo>
                  <a:lnTo>
                    <a:pt x="36194" y="315595"/>
                  </a:lnTo>
                  <a:lnTo>
                    <a:pt x="20319" y="359410"/>
                  </a:lnTo>
                  <a:lnTo>
                    <a:pt x="9525" y="404495"/>
                  </a:lnTo>
                  <a:lnTo>
                    <a:pt x="2539" y="451485"/>
                  </a:lnTo>
                  <a:lnTo>
                    <a:pt x="0" y="499110"/>
                  </a:lnTo>
                  <a:lnTo>
                    <a:pt x="2539" y="547370"/>
                  </a:lnTo>
                  <a:lnTo>
                    <a:pt x="9525" y="594360"/>
                  </a:lnTo>
                  <a:lnTo>
                    <a:pt x="20319" y="639445"/>
                  </a:lnTo>
                  <a:lnTo>
                    <a:pt x="36194" y="682625"/>
                  </a:lnTo>
                  <a:lnTo>
                    <a:pt x="55879" y="724535"/>
                  </a:lnTo>
                  <a:lnTo>
                    <a:pt x="78739" y="763905"/>
                  </a:lnTo>
                  <a:lnTo>
                    <a:pt x="105409" y="801370"/>
                  </a:lnTo>
                  <a:lnTo>
                    <a:pt x="135889" y="835660"/>
                  </a:lnTo>
                  <a:lnTo>
                    <a:pt x="168909" y="868045"/>
                  </a:lnTo>
                  <a:lnTo>
                    <a:pt x="204342" y="896620"/>
                  </a:lnTo>
                  <a:lnTo>
                    <a:pt x="243077" y="922655"/>
                  </a:lnTo>
                  <a:lnTo>
                    <a:pt x="284352" y="944880"/>
                  </a:lnTo>
                  <a:lnTo>
                    <a:pt x="327532" y="963295"/>
                  </a:lnTo>
                  <a:lnTo>
                    <a:pt x="373252" y="978535"/>
                  </a:lnTo>
                  <a:lnTo>
                    <a:pt x="420242" y="989330"/>
                  </a:lnTo>
                  <a:lnTo>
                    <a:pt x="468502" y="996315"/>
                  </a:lnTo>
                  <a:lnTo>
                    <a:pt x="518540" y="998220"/>
                  </a:lnTo>
                  <a:lnTo>
                    <a:pt x="568706" y="996315"/>
                  </a:lnTo>
                  <a:lnTo>
                    <a:pt x="616965" y="989330"/>
                  </a:lnTo>
                  <a:lnTo>
                    <a:pt x="663956" y="978535"/>
                  </a:lnTo>
                  <a:lnTo>
                    <a:pt x="709676" y="963295"/>
                  </a:lnTo>
                  <a:lnTo>
                    <a:pt x="752856" y="944880"/>
                  </a:lnTo>
                  <a:lnTo>
                    <a:pt x="794131" y="922655"/>
                  </a:lnTo>
                  <a:lnTo>
                    <a:pt x="832865" y="896620"/>
                  </a:lnTo>
                  <a:lnTo>
                    <a:pt x="868298" y="868045"/>
                  </a:lnTo>
                  <a:lnTo>
                    <a:pt x="901319" y="835660"/>
                  </a:lnTo>
                  <a:lnTo>
                    <a:pt x="931798" y="801370"/>
                  </a:lnTo>
                  <a:lnTo>
                    <a:pt x="958469" y="763905"/>
                  </a:lnTo>
                  <a:lnTo>
                    <a:pt x="981328" y="724535"/>
                  </a:lnTo>
                  <a:lnTo>
                    <a:pt x="1001013" y="682625"/>
                  </a:lnTo>
                  <a:lnTo>
                    <a:pt x="1016888" y="639445"/>
                  </a:lnTo>
                  <a:lnTo>
                    <a:pt x="1027683" y="594360"/>
                  </a:lnTo>
                  <a:lnTo>
                    <a:pt x="1034669" y="547370"/>
                  </a:lnTo>
                  <a:lnTo>
                    <a:pt x="1037208" y="499110"/>
                  </a:lnTo>
                  <a:lnTo>
                    <a:pt x="1034669" y="451485"/>
                  </a:lnTo>
                  <a:lnTo>
                    <a:pt x="1027683" y="404495"/>
                  </a:lnTo>
                  <a:lnTo>
                    <a:pt x="1016888" y="359410"/>
                  </a:lnTo>
                  <a:lnTo>
                    <a:pt x="1001013" y="315595"/>
                  </a:lnTo>
                  <a:lnTo>
                    <a:pt x="981328" y="273685"/>
                  </a:lnTo>
                  <a:lnTo>
                    <a:pt x="958469" y="234315"/>
                  </a:lnTo>
                  <a:lnTo>
                    <a:pt x="931798" y="197485"/>
                  </a:lnTo>
                  <a:lnTo>
                    <a:pt x="901319" y="162560"/>
                  </a:lnTo>
                  <a:lnTo>
                    <a:pt x="868298" y="130810"/>
                  </a:lnTo>
                  <a:lnTo>
                    <a:pt x="832865" y="101600"/>
                  </a:lnTo>
                  <a:lnTo>
                    <a:pt x="794131" y="76200"/>
                  </a:lnTo>
                  <a:lnTo>
                    <a:pt x="752856" y="53975"/>
                  </a:lnTo>
                  <a:lnTo>
                    <a:pt x="709676" y="34925"/>
                  </a:lnTo>
                  <a:lnTo>
                    <a:pt x="663956" y="20320"/>
                  </a:lnTo>
                  <a:lnTo>
                    <a:pt x="616965" y="8890"/>
                  </a:lnTo>
                  <a:lnTo>
                    <a:pt x="568706" y="2540"/>
                  </a:lnTo>
                  <a:lnTo>
                    <a:pt x="5185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132076" y="6166103"/>
              <a:ext cx="1037590" cy="998219"/>
            </a:xfrm>
            <a:custGeom>
              <a:avLst/>
              <a:gdLst/>
              <a:ahLst/>
              <a:cxnLst/>
              <a:rect l="l" t="t" r="r" b="b"/>
              <a:pathLst>
                <a:path w="1037589" h="998220">
                  <a:moveTo>
                    <a:pt x="0" y="499110"/>
                  </a:moveTo>
                  <a:lnTo>
                    <a:pt x="2540" y="451485"/>
                  </a:lnTo>
                  <a:lnTo>
                    <a:pt x="9525" y="404495"/>
                  </a:lnTo>
                  <a:lnTo>
                    <a:pt x="20319" y="359410"/>
                  </a:lnTo>
                  <a:lnTo>
                    <a:pt x="36194" y="315595"/>
                  </a:lnTo>
                  <a:lnTo>
                    <a:pt x="55880" y="273685"/>
                  </a:lnTo>
                  <a:lnTo>
                    <a:pt x="78740" y="234315"/>
                  </a:lnTo>
                  <a:lnTo>
                    <a:pt x="105410" y="197485"/>
                  </a:lnTo>
                  <a:lnTo>
                    <a:pt x="135890" y="162560"/>
                  </a:lnTo>
                  <a:lnTo>
                    <a:pt x="168910" y="130810"/>
                  </a:lnTo>
                  <a:lnTo>
                    <a:pt x="204343" y="101600"/>
                  </a:lnTo>
                  <a:lnTo>
                    <a:pt x="243078" y="76200"/>
                  </a:lnTo>
                  <a:lnTo>
                    <a:pt x="284353" y="53975"/>
                  </a:lnTo>
                  <a:lnTo>
                    <a:pt x="327532" y="34925"/>
                  </a:lnTo>
                  <a:lnTo>
                    <a:pt x="373253" y="20320"/>
                  </a:lnTo>
                  <a:lnTo>
                    <a:pt x="420243" y="8890"/>
                  </a:lnTo>
                  <a:lnTo>
                    <a:pt x="468503" y="2540"/>
                  </a:lnTo>
                  <a:lnTo>
                    <a:pt x="518668" y="0"/>
                  </a:lnTo>
                  <a:lnTo>
                    <a:pt x="568706" y="2540"/>
                  </a:lnTo>
                  <a:lnTo>
                    <a:pt x="616966" y="8890"/>
                  </a:lnTo>
                  <a:lnTo>
                    <a:pt x="663956" y="20320"/>
                  </a:lnTo>
                  <a:lnTo>
                    <a:pt x="709676" y="34925"/>
                  </a:lnTo>
                  <a:lnTo>
                    <a:pt x="752856" y="53975"/>
                  </a:lnTo>
                  <a:lnTo>
                    <a:pt x="794131" y="76200"/>
                  </a:lnTo>
                  <a:lnTo>
                    <a:pt x="832866" y="101600"/>
                  </a:lnTo>
                  <a:lnTo>
                    <a:pt x="868299" y="130810"/>
                  </a:lnTo>
                  <a:lnTo>
                    <a:pt x="901319" y="162560"/>
                  </a:lnTo>
                  <a:lnTo>
                    <a:pt x="931799" y="197485"/>
                  </a:lnTo>
                  <a:lnTo>
                    <a:pt x="958469" y="234315"/>
                  </a:lnTo>
                  <a:lnTo>
                    <a:pt x="981329" y="273685"/>
                  </a:lnTo>
                  <a:lnTo>
                    <a:pt x="1001013" y="315595"/>
                  </a:lnTo>
                  <a:lnTo>
                    <a:pt x="1016888" y="359410"/>
                  </a:lnTo>
                  <a:lnTo>
                    <a:pt x="1027684" y="404495"/>
                  </a:lnTo>
                  <a:lnTo>
                    <a:pt x="1034669" y="451485"/>
                  </a:lnTo>
                  <a:lnTo>
                    <a:pt x="1037209" y="499110"/>
                  </a:lnTo>
                  <a:lnTo>
                    <a:pt x="1034669" y="547370"/>
                  </a:lnTo>
                  <a:lnTo>
                    <a:pt x="1027684" y="594360"/>
                  </a:lnTo>
                  <a:lnTo>
                    <a:pt x="1016888" y="639445"/>
                  </a:lnTo>
                  <a:lnTo>
                    <a:pt x="1001013" y="682625"/>
                  </a:lnTo>
                  <a:lnTo>
                    <a:pt x="981329" y="724535"/>
                  </a:lnTo>
                  <a:lnTo>
                    <a:pt x="958469" y="763905"/>
                  </a:lnTo>
                  <a:lnTo>
                    <a:pt x="931799" y="801370"/>
                  </a:lnTo>
                  <a:lnTo>
                    <a:pt x="901319" y="835660"/>
                  </a:lnTo>
                  <a:lnTo>
                    <a:pt x="868299" y="868045"/>
                  </a:lnTo>
                  <a:lnTo>
                    <a:pt x="832866" y="896620"/>
                  </a:lnTo>
                  <a:lnTo>
                    <a:pt x="794131" y="922655"/>
                  </a:lnTo>
                  <a:lnTo>
                    <a:pt x="752856" y="944880"/>
                  </a:lnTo>
                  <a:lnTo>
                    <a:pt x="709676" y="963295"/>
                  </a:lnTo>
                  <a:lnTo>
                    <a:pt x="663956" y="978535"/>
                  </a:lnTo>
                  <a:lnTo>
                    <a:pt x="616966" y="989330"/>
                  </a:lnTo>
                  <a:lnTo>
                    <a:pt x="568706" y="996315"/>
                  </a:lnTo>
                  <a:lnTo>
                    <a:pt x="518668" y="998220"/>
                  </a:lnTo>
                  <a:lnTo>
                    <a:pt x="468503" y="996315"/>
                  </a:lnTo>
                  <a:lnTo>
                    <a:pt x="420243" y="989330"/>
                  </a:lnTo>
                  <a:lnTo>
                    <a:pt x="373253" y="978535"/>
                  </a:lnTo>
                  <a:lnTo>
                    <a:pt x="327532" y="963295"/>
                  </a:lnTo>
                  <a:lnTo>
                    <a:pt x="284353" y="944880"/>
                  </a:lnTo>
                  <a:lnTo>
                    <a:pt x="243078" y="922655"/>
                  </a:lnTo>
                  <a:lnTo>
                    <a:pt x="204343" y="896620"/>
                  </a:lnTo>
                  <a:lnTo>
                    <a:pt x="168910" y="868045"/>
                  </a:lnTo>
                  <a:lnTo>
                    <a:pt x="135890" y="835660"/>
                  </a:lnTo>
                  <a:lnTo>
                    <a:pt x="105410" y="801370"/>
                  </a:lnTo>
                  <a:lnTo>
                    <a:pt x="78740" y="763905"/>
                  </a:lnTo>
                  <a:lnTo>
                    <a:pt x="55880" y="724535"/>
                  </a:lnTo>
                  <a:lnTo>
                    <a:pt x="36194" y="682625"/>
                  </a:lnTo>
                  <a:lnTo>
                    <a:pt x="20319" y="639445"/>
                  </a:lnTo>
                  <a:lnTo>
                    <a:pt x="9525" y="594360"/>
                  </a:lnTo>
                  <a:lnTo>
                    <a:pt x="2540" y="547370"/>
                  </a:lnTo>
                  <a:lnTo>
                    <a:pt x="0" y="499110"/>
                  </a:lnTo>
                  <a:close/>
                </a:path>
              </a:pathLst>
            </a:custGeom>
            <a:ln w="12174">
              <a:solidFill>
                <a:srgbClr val="416F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159252" y="6787895"/>
              <a:ext cx="8465185" cy="128270"/>
            </a:xfrm>
            <a:custGeom>
              <a:avLst/>
              <a:gdLst/>
              <a:ahLst/>
              <a:cxnLst/>
              <a:rect l="l" t="t" r="r" b="b"/>
              <a:pathLst>
                <a:path w="8465185" h="128270">
                  <a:moveTo>
                    <a:pt x="8338184" y="0"/>
                  </a:moveTo>
                  <a:lnTo>
                    <a:pt x="8338184" y="128015"/>
                  </a:lnTo>
                  <a:lnTo>
                    <a:pt x="8442325" y="75564"/>
                  </a:lnTo>
                  <a:lnTo>
                    <a:pt x="8350884" y="75564"/>
                  </a:lnTo>
                  <a:lnTo>
                    <a:pt x="8350884" y="52450"/>
                  </a:lnTo>
                  <a:lnTo>
                    <a:pt x="8442325" y="52450"/>
                  </a:lnTo>
                  <a:lnTo>
                    <a:pt x="8338184" y="0"/>
                  </a:lnTo>
                  <a:close/>
                </a:path>
                <a:path w="8465185" h="128270">
                  <a:moveTo>
                    <a:pt x="8338184" y="52450"/>
                  </a:moveTo>
                  <a:lnTo>
                    <a:pt x="0" y="52450"/>
                  </a:lnTo>
                  <a:lnTo>
                    <a:pt x="0" y="75564"/>
                  </a:lnTo>
                  <a:lnTo>
                    <a:pt x="8338184" y="75564"/>
                  </a:lnTo>
                  <a:lnTo>
                    <a:pt x="8338184" y="52450"/>
                  </a:lnTo>
                  <a:close/>
                </a:path>
                <a:path w="8465185" h="128270">
                  <a:moveTo>
                    <a:pt x="8442325" y="52450"/>
                  </a:moveTo>
                  <a:lnTo>
                    <a:pt x="8350884" y="52450"/>
                  </a:lnTo>
                  <a:lnTo>
                    <a:pt x="8350884" y="75564"/>
                  </a:lnTo>
                  <a:lnTo>
                    <a:pt x="8442325" y="75564"/>
                  </a:lnTo>
                  <a:lnTo>
                    <a:pt x="8465185" y="64007"/>
                  </a:lnTo>
                  <a:lnTo>
                    <a:pt x="8442325" y="52450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377439" y="1222247"/>
            <a:ext cx="2476500" cy="1099185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220980" rIns="0" bIns="0" rtlCol="0">
            <a:spAutoFit/>
          </a:bodyPr>
          <a:lstStyle/>
          <a:p>
            <a:pPr marL="497840" marR="576580" indent="396240">
              <a:lnSpc>
                <a:spcPct val="100499"/>
              </a:lnSpc>
              <a:spcBef>
                <a:spcPts val="1740"/>
              </a:spcBef>
            </a:pP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Local 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Reposit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606974" y="1227010"/>
            <a:ext cx="2466975" cy="1112520"/>
          </a:xfrm>
          <a:prstGeom prst="rect">
            <a:avLst/>
          </a:prstGeom>
          <a:solidFill>
            <a:srgbClr val="FAE3D3"/>
          </a:solidFill>
        </p:spPr>
        <p:txBody>
          <a:bodyPr vert="horz" wrap="square" lIns="0" tIns="266700" rIns="0" bIns="0" rtlCol="0">
            <a:spAutoFit/>
          </a:bodyPr>
          <a:lstStyle/>
          <a:p>
            <a:pPr marL="172720" algn="ctr">
              <a:lnSpc>
                <a:spcPct val="100000"/>
              </a:lnSpc>
              <a:spcBef>
                <a:spcPts val="2100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</a:t>
            </a:r>
            <a:endParaRPr sz="2200">
              <a:latin typeface="Microsoft Sans Serif"/>
              <a:cs typeface="Microsoft Sans Serif"/>
            </a:endParaRPr>
          </a:p>
          <a:p>
            <a:pPr marL="114935" algn="ctr">
              <a:lnSpc>
                <a:spcPct val="100000"/>
              </a:lnSpc>
              <a:spcBef>
                <a:spcPts val="10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467100" y="2833242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C1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428110" y="5108575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C3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35730" y="3962146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C2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01314" y="6162547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C4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94788" y="6519418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C5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751307" y="2805175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C1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738227" y="5041773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C3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2672694" y="3913123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C2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672694" y="6121653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C4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608823" y="1243659"/>
            <a:ext cx="100774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15" dirty="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ha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ge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735061" y="3752469"/>
            <a:ext cx="7537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0" dirty="0">
                <a:solidFill>
                  <a:srgbClr val="3E3E3E"/>
                </a:solidFill>
                <a:latin typeface="Microsoft Sans Serif"/>
                <a:cs typeface="Microsoft Sans Serif"/>
              </a:rPr>
              <a:t>PU</a:t>
            </a:r>
            <a:r>
              <a:rPr sz="2200" spc="-145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594218" y="4946650"/>
            <a:ext cx="6858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5" dirty="0">
                <a:solidFill>
                  <a:srgbClr val="3E3E3E"/>
                </a:solidFill>
                <a:latin typeface="Microsoft Sans Serif"/>
                <a:cs typeface="Microsoft Sans Serif"/>
              </a:rPr>
              <a:t>PULL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634478" y="6427089"/>
            <a:ext cx="7537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0" dirty="0">
                <a:solidFill>
                  <a:srgbClr val="3E3E3E"/>
                </a:solidFill>
                <a:latin typeface="Microsoft Sans Serif"/>
                <a:cs typeface="Microsoft Sans Serif"/>
              </a:rPr>
              <a:t>PU</a:t>
            </a:r>
            <a:r>
              <a:rPr sz="2200" spc="-145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664322" y="7444181"/>
            <a:ext cx="9645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0" dirty="0">
                <a:solidFill>
                  <a:srgbClr val="3E3E3E"/>
                </a:solidFill>
                <a:latin typeface="Microsoft Sans Serif"/>
                <a:cs typeface="Microsoft Sans Serif"/>
              </a:rPr>
              <a:t>MERGE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1349990" y="3838194"/>
            <a:ext cx="389255" cy="544830"/>
          </a:xfrm>
          <a:custGeom>
            <a:avLst/>
            <a:gdLst/>
            <a:ahLst/>
            <a:cxnLst/>
            <a:rect l="l" t="t" r="r" b="b"/>
            <a:pathLst>
              <a:path w="389254" h="544829">
                <a:moveTo>
                  <a:pt x="388746" y="0"/>
                </a:moveTo>
                <a:lnTo>
                  <a:pt x="0" y="544448"/>
                </a:lnTo>
              </a:path>
            </a:pathLst>
          </a:custGeom>
          <a:ln w="114300">
            <a:solidFill>
              <a:srgbClr val="97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3" name="object 5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56759" y="729995"/>
            <a:ext cx="723290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52678" y="2033397"/>
            <a:ext cx="13533755" cy="5305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b="1" spc="105" dirty="0">
                <a:solidFill>
                  <a:srgbClr val="3E3E3E"/>
                </a:solidFill>
                <a:latin typeface="Trebuchet MS"/>
                <a:cs typeface="Trebuchet MS"/>
              </a:rPr>
              <a:t>Problem</a:t>
            </a:r>
            <a:r>
              <a:rPr sz="2400" b="1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b="1" spc="85" dirty="0">
                <a:solidFill>
                  <a:srgbClr val="3E3E3E"/>
                </a:solidFill>
                <a:latin typeface="Trebuchet MS"/>
                <a:cs typeface="Trebuchet MS"/>
              </a:rPr>
              <a:t>Statement:</a:t>
            </a:r>
            <a:r>
              <a:rPr sz="2400" b="1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web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designing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team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wants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page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about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writing</a:t>
            </a:r>
            <a:r>
              <a:rPr sz="24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Git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commit </a:t>
            </a:r>
            <a:r>
              <a:rPr sz="2400" spc="-6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messages</a:t>
            </a:r>
            <a:r>
              <a:rPr sz="24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Microsoft Sans Serif"/>
                <a:cs typeface="Microsoft Sans Serif"/>
                <a:hlinkClick r:id="rId3"/>
              </a:rPr>
              <a:t>team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  <a:hlinkClick r:id="rId3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Microsoft Sans Serif"/>
                <a:cs typeface="Microsoft Sans Serif"/>
                <a:hlinkClick r:id="rId3"/>
              </a:rPr>
              <a:t>practices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  <a:hlinkClick r:id="rId3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Microsoft Sans Serif"/>
                <a:cs typeface="Microsoft Sans Serif"/>
                <a:hlinkClick r:id="rId3"/>
              </a:rPr>
              <a:t>website</a:t>
            </a:r>
            <a:r>
              <a:rPr sz="24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445"/>
              </a:spcBef>
            </a:pPr>
            <a:r>
              <a:rPr sz="2400" b="1" spc="100" dirty="0">
                <a:solidFill>
                  <a:srgbClr val="3E3E3E"/>
                </a:solidFill>
                <a:latin typeface="Trebuchet MS"/>
                <a:cs typeface="Trebuchet MS"/>
              </a:rPr>
              <a:t>Steps</a:t>
            </a:r>
            <a:r>
              <a:rPr sz="2400" b="1"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b="1" spc="10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400" b="1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b="1" spc="65" dirty="0">
                <a:solidFill>
                  <a:srgbClr val="3E3E3E"/>
                </a:solidFill>
                <a:latin typeface="Trebuchet MS"/>
                <a:cs typeface="Trebuchet MS"/>
              </a:rPr>
              <a:t>Perform:</a:t>
            </a:r>
            <a:endParaRPr sz="24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spcBef>
                <a:spcPts val="2645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Checking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status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Checking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logs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commits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history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Editing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index.html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file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Adding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extra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header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index.html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file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Checking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status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any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updates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2678" y="855674"/>
            <a:ext cx="6062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10" dirty="0">
                <a:latin typeface="Trebuchet MS"/>
                <a:cs typeface="Trebuchet MS"/>
              </a:rPr>
              <a:t>Managing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130" dirty="0">
                <a:latin typeface="Trebuchet MS"/>
                <a:cs typeface="Trebuchet MS"/>
              </a:rPr>
              <a:t>Multiple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165" dirty="0">
                <a:latin typeface="Trebuchet MS"/>
                <a:cs typeface="Trebuchet MS"/>
              </a:rPr>
              <a:t>Commits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100" dirty="0">
                <a:latin typeface="Trebuchet MS"/>
                <a:cs typeface="Trebuchet MS"/>
              </a:rPr>
              <a:t>in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80" dirty="0">
                <a:latin typeface="Trebuchet MS"/>
                <a:cs typeface="Trebuchet MS"/>
              </a:rPr>
              <a:t>Git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29767" y="2282697"/>
            <a:ext cx="10640695" cy="404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91666"/>
              <a:buAutoNum type="arabicPeriod" startAt="6"/>
              <a:tabLst>
                <a:tab pos="469265" algn="l"/>
                <a:tab pos="470534" algn="l"/>
              </a:tabLst>
            </a:pPr>
            <a:r>
              <a:rPr sz="24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Adding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updated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file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staging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area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committing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changes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/>
              <a:buAutoNum type="arabicPeriod" startAt="6"/>
            </a:pPr>
            <a:endParaRPr sz="2500">
              <a:latin typeface="Microsoft Sans Serif"/>
              <a:cs typeface="Microsoft Sans Serif"/>
            </a:endParaRPr>
          </a:p>
          <a:p>
            <a:pPr marL="469900" indent="-457834">
              <a:lnSpc>
                <a:spcPct val="100000"/>
              </a:lnSpc>
              <a:buClr>
                <a:srgbClr val="000000"/>
              </a:buClr>
              <a:buSzPct val="91666"/>
              <a:buAutoNum type="arabicPeriod" startAt="6"/>
              <a:tabLst>
                <a:tab pos="469265" algn="l"/>
                <a:tab pos="470534" algn="l"/>
              </a:tabLst>
            </a:pPr>
            <a:r>
              <a:rPr sz="24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Checking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logs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latest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commits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/>
              <a:buAutoNum type="arabicPeriod" startAt="6"/>
            </a:pPr>
            <a:endParaRPr sz="2500">
              <a:latin typeface="Microsoft Sans Serif"/>
              <a:cs typeface="Microsoft Sans Serif"/>
            </a:endParaRPr>
          </a:p>
          <a:p>
            <a:pPr marL="469900" indent="-457834">
              <a:lnSpc>
                <a:spcPct val="100000"/>
              </a:lnSpc>
              <a:buClr>
                <a:srgbClr val="000000"/>
              </a:buClr>
              <a:buSzPct val="91666"/>
              <a:buAutoNum type="arabicPeriod" startAt="6"/>
              <a:tabLst>
                <a:tab pos="469265" algn="l"/>
                <a:tab pos="470534" algn="l"/>
              </a:tabLst>
            </a:pPr>
            <a:r>
              <a:rPr sz="24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Pushing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changes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/>
              <a:buAutoNum type="arabicPeriod" startAt="6"/>
            </a:pPr>
            <a:endParaRPr sz="2500">
              <a:latin typeface="Microsoft Sans Serif"/>
              <a:cs typeface="Microsoft Sans Serif"/>
            </a:endParaRPr>
          </a:p>
          <a:p>
            <a:pPr marL="469900" indent="-457834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SzPct val="91666"/>
              <a:buAutoNum type="arabicPeriod" startAt="6"/>
              <a:tabLst>
                <a:tab pos="469265" algn="l"/>
                <a:tab pos="470534" algn="l"/>
              </a:tabLst>
            </a:pPr>
            <a:r>
              <a:rPr sz="24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Editing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file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endParaRPr sz="2400">
              <a:latin typeface="Microsoft Sans Serif"/>
              <a:cs typeface="Microsoft Sans Serif"/>
            </a:endParaRPr>
          </a:p>
          <a:p>
            <a:pPr marL="469900" indent="-457834">
              <a:lnSpc>
                <a:spcPct val="100000"/>
              </a:lnSpc>
              <a:spcBef>
                <a:spcPts val="2880"/>
              </a:spcBef>
              <a:buClr>
                <a:srgbClr val="000000"/>
              </a:buClr>
              <a:buSzPct val="91666"/>
              <a:buAutoNum type="arabicPeriod" startAt="6"/>
              <a:tabLst>
                <a:tab pos="470534" algn="l"/>
              </a:tabLst>
            </a:pPr>
            <a:r>
              <a:rPr sz="24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Fetching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changes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7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/>
              <a:buAutoNum type="arabicPeriod" startAt="6"/>
            </a:pPr>
            <a:endParaRPr sz="2500">
              <a:latin typeface="Microsoft Sans Serif"/>
              <a:cs typeface="Microsoft Sans Serif"/>
            </a:endParaRPr>
          </a:p>
          <a:p>
            <a:pPr marL="469900" indent="-457834">
              <a:lnSpc>
                <a:spcPct val="100000"/>
              </a:lnSpc>
              <a:buClr>
                <a:srgbClr val="000000"/>
              </a:buClr>
              <a:buSzPct val="91666"/>
              <a:buAutoNum type="arabicPeriod" startAt="6"/>
              <a:tabLst>
                <a:tab pos="470534" algn="l"/>
              </a:tabLst>
            </a:pPr>
            <a:r>
              <a:rPr sz="24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Checking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logs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all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commits</a:t>
            </a:r>
            <a:r>
              <a:rPr sz="24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history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1103" y="657860"/>
            <a:ext cx="6061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10" dirty="0">
                <a:latin typeface="Trebuchet MS"/>
                <a:cs typeface="Trebuchet MS"/>
              </a:rPr>
              <a:t>Managing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135" dirty="0">
                <a:latin typeface="Trebuchet MS"/>
                <a:cs typeface="Trebuchet MS"/>
              </a:rPr>
              <a:t>Multiple</a:t>
            </a:r>
            <a:r>
              <a:rPr spc="-140" dirty="0">
                <a:latin typeface="Trebuchet MS"/>
                <a:cs typeface="Trebuchet MS"/>
              </a:rPr>
              <a:t> </a:t>
            </a:r>
            <a:r>
              <a:rPr spc="165" dirty="0">
                <a:latin typeface="Trebuchet MS"/>
                <a:cs typeface="Trebuchet MS"/>
              </a:rPr>
              <a:t>Commits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95" dirty="0">
                <a:latin typeface="Trebuchet MS"/>
                <a:cs typeface="Trebuchet MS"/>
              </a:rPr>
              <a:t>in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80" dirty="0">
                <a:latin typeface="Trebuchet MS"/>
                <a:cs typeface="Trebuchet MS"/>
              </a:rPr>
              <a:t>Git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2570" y="3781171"/>
            <a:ext cx="5839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latin typeface="Trebuchet MS"/>
                <a:cs typeface="Trebuchet MS"/>
              </a:rPr>
              <a:t>Fork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175" dirty="0">
                <a:latin typeface="Trebuchet MS"/>
                <a:cs typeface="Trebuchet MS"/>
              </a:rPr>
              <a:t>and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85" dirty="0">
                <a:latin typeface="Trebuchet MS"/>
                <a:cs typeface="Trebuchet MS"/>
              </a:rPr>
              <a:t>Pull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120" dirty="0">
                <a:latin typeface="Trebuchet MS"/>
                <a:cs typeface="Trebuchet MS"/>
              </a:rPr>
              <a:t>Requests</a:t>
            </a:r>
            <a:r>
              <a:rPr spc="-150" dirty="0">
                <a:latin typeface="Trebuchet MS"/>
                <a:cs typeface="Trebuchet MS"/>
              </a:rPr>
              <a:t> </a:t>
            </a:r>
            <a:r>
              <a:rPr spc="95" dirty="0">
                <a:latin typeface="Trebuchet MS"/>
                <a:cs typeface="Trebuchet MS"/>
              </a:rPr>
              <a:t>in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130" dirty="0">
                <a:latin typeface="Trebuchet MS"/>
                <a:cs typeface="Trebuchet MS"/>
              </a:rPr>
              <a:t>GitHub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9603" y="306451"/>
            <a:ext cx="3796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  <a:latin typeface="Trebuchet MS"/>
                <a:cs typeface="Trebuchet MS"/>
              </a:rPr>
              <a:t>GitHub:</a:t>
            </a:r>
            <a:r>
              <a:rPr spc="-1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80" dirty="0">
                <a:solidFill>
                  <a:srgbClr val="3E3E3E"/>
                </a:solidFill>
                <a:latin typeface="Trebuchet MS"/>
                <a:cs typeface="Trebuchet MS"/>
              </a:rPr>
              <a:t>Fork</a:t>
            </a:r>
            <a:r>
              <a:rPr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7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85" dirty="0">
                <a:solidFill>
                  <a:srgbClr val="3E3E3E"/>
                </a:solidFill>
                <a:latin typeface="Trebuchet MS"/>
                <a:cs typeface="Trebuchet MS"/>
              </a:rPr>
              <a:t>Pull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65929" y="2207005"/>
            <a:ext cx="9049385" cy="1196340"/>
            <a:chOff x="4265929" y="2207005"/>
            <a:chExt cx="9049385" cy="1196340"/>
          </a:xfrm>
        </p:grpSpPr>
        <p:sp>
          <p:nvSpPr>
            <p:cNvPr id="4" name="object 4"/>
            <p:cNvSpPr/>
            <p:nvPr/>
          </p:nvSpPr>
          <p:spPr>
            <a:xfrm>
              <a:off x="4278629" y="2219705"/>
              <a:ext cx="9023985" cy="1170940"/>
            </a:xfrm>
            <a:custGeom>
              <a:avLst/>
              <a:gdLst/>
              <a:ahLst/>
              <a:cxnLst/>
              <a:rect l="l" t="t" r="r" b="b"/>
              <a:pathLst>
                <a:path w="9023985" h="1170939">
                  <a:moveTo>
                    <a:pt x="9023604" y="0"/>
                  </a:moveTo>
                  <a:lnTo>
                    <a:pt x="0" y="0"/>
                  </a:lnTo>
                  <a:lnTo>
                    <a:pt x="0" y="1170432"/>
                  </a:lnTo>
                  <a:lnTo>
                    <a:pt x="9023604" y="1170432"/>
                  </a:lnTo>
                  <a:lnTo>
                    <a:pt x="902360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78629" y="2219705"/>
              <a:ext cx="9023985" cy="1170940"/>
            </a:xfrm>
            <a:custGeom>
              <a:avLst/>
              <a:gdLst/>
              <a:ahLst/>
              <a:cxnLst/>
              <a:rect l="l" t="t" r="r" b="b"/>
              <a:pathLst>
                <a:path w="9023985" h="1170939">
                  <a:moveTo>
                    <a:pt x="0" y="1170432"/>
                  </a:moveTo>
                  <a:lnTo>
                    <a:pt x="9023604" y="1170432"/>
                  </a:lnTo>
                  <a:lnTo>
                    <a:pt x="9023604" y="0"/>
                  </a:lnTo>
                  <a:lnTo>
                    <a:pt x="0" y="0"/>
                  </a:lnTo>
                  <a:lnTo>
                    <a:pt x="0" y="1170432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494529" y="5303773"/>
            <a:ext cx="8974455" cy="1196340"/>
            <a:chOff x="4494529" y="5303773"/>
            <a:chExt cx="8974455" cy="1196340"/>
          </a:xfrm>
        </p:grpSpPr>
        <p:sp>
          <p:nvSpPr>
            <p:cNvPr id="7" name="object 7"/>
            <p:cNvSpPr/>
            <p:nvPr/>
          </p:nvSpPr>
          <p:spPr>
            <a:xfrm>
              <a:off x="4507229" y="5316473"/>
              <a:ext cx="8949055" cy="1170940"/>
            </a:xfrm>
            <a:custGeom>
              <a:avLst/>
              <a:gdLst/>
              <a:ahLst/>
              <a:cxnLst/>
              <a:rect l="l" t="t" r="r" b="b"/>
              <a:pathLst>
                <a:path w="8949055" h="1170939">
                  <a:moveTo>
                    <a:pt x="8948928" y="0"/>
                  </a:moveTo>
                  <a:lnTo>
                    <a:pt x="0" y="0"/>
                  </a:lnTo>
                  <a:lnTo>
                    <a:pt x="0" y="1170432"/>
                  </a:lnTo>
                  <a:lnTo>
                    <a:pt x="8948928" y="1170432"/>
                  </a:lnTo>
                  <a:lnTo>
                    <a:pt x="8948928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07229" y="5316473"/>
              <a:ext cx="8949055" cy="1170940"/>
            </a:xfrm>
            <a:custGeom>
              <a:avLst/>
              <a:gdLst/>
              <a:ahLst/>
              <a:cxnLst/>
              <a:rect l="l" t="t" r="r" b="b"/>
              <a:pathLst>
                <a:path w="8949055" h="1170939">
                  <a:moveTo>
                    <a:pt x="0" y="1170432"/>
                  </a:moveTo>
                  <a:lnTo>
                    <a:pt x="8948928" y="1170432"/>
                  </a:lnTo>
                  <a:lnTo>
                    <a:pt x="8948928" y="0"/>
                  </a:lnTo>
                  <a:lnTo>
                    <a:pt x="0" y="0"/>
                  </a:lnTo>
                  <a:lnTo>
                    <a:pt x="0" y="1170432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890642" y="5626684"/>
            <a:ext cx="84486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Updates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repo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your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local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project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running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commands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96509" y="2576829"/>
            <a:ext cx="56305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new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repo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your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GitHub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account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53815" y="4025646"/>
            <a:ext cx="5981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Fork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72358" y="6931914"/>
            <a:ext cx="5041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Pu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l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l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750375" y="1835975"/>
            <a:ext cx="2007870" cy="1936750"/>
            <a:chOff x="2750375" y="1835975"/>
            <a:chExt cx="2007870" cy="193675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9964" y="1845564"/>
              <a:ext cx="1988819" cy="191719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755138" y="1840738"/>
              <a:ext cx="1998345" cy="1927225"/>
            </a:xfrm>
            <a:custGeom>
              <a:avLst/>
              <a:gdLst/>
              <a:ahLst/>
              <a:cxnLst/>
              <a:rect l="l" t="t" r="r" b="b"/>
              <a:pathLst>
                <a:path w="1998345" h="1927225">
                  <a:moveTo>
                    <a:pt x="0" y="1926717"/>
                  </a:moveTo>
                  <a:lnTo>
                    <a:pt x="1998344" y="1926717"/>
                  </a:lnTo>
                  <a:lnTo>
                    <a:pt x="1998344" y="0"/>
                  </a:lnTo>
                  <a:lnTo>
                    <a:pt x="0" y="0"/>
                  </a:lnTo>
                  <a:lnTo>
                    <a:pt x="0" y="192671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2713799" y="4737671"/>
            <a:ext cx="2007870" cy="1936750"/>
            <a:chOff x="2713799" y="4737671"/>
            <a:chExt cx="2007870" cy="193675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3387" y="4747260"/>
              <a:ext cx="1988819" cy="191719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718561" y="4742434"/>
              <a:ext cx="1998345" cy="1927225"/>
            </a:xfrm>
            <a:custGeom>
              <a:avLst/>
              <a:gdLst/>
              <a:ahLst/>
              <a:cxnLst/>
              <a:rect l="l" t="t" r="r" b="b"/>
              <a:pathLst>
                <a:path w="1998345" h="1927225">
                  <a:moveTo>
                    <a:pt x="0" y="1926717"/>
                  </a:moveTo>
                  <a:lnTo>
                    <a:pt x="1998344" y="1926717"/>
                  </a:lnTo>
                  <a:lnTo>
                    <a:pt x="1998344" y="0"/>
                  </a:lnTo>
                  <a:lnTo>
                    <a:pt x="0" y="0"/>
                  </a:lnTo>
                  <a:lnTo>
                    <a:pt x="0" y="192671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56759" y="729995"/>
            <a:ext cx="723290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9603" y="306451"/>
            <a:ext cx="3796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  <a:latin typeface="Trebuchet MS"/>
                <a:cs typeface="Trebuchet MS"/>
              </a:rPr>
              <a:t>GitHub:</a:t>
            </a:r>
            <a:r>
              <a:rPr spc="-1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80" dirty="0">
                <a:solidFill>
                  <a:srgbClr val="3E3E3E"/>
                </a:solidFill>
                <a:latin typeface="Trebuchet MS"/>
                <a:cs typeface="Trebuchet MS"/>
              </a:rPr>
              <a:t>Fork</a:t>
            </a:r>
            <a:r>
              <a:rPr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7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85" dirty="0">
                <a:solidFill>
                  <a:srgbClr val="3E3E3E"/>
                </a:solidFill>
                <a:latin typeface="Trebuchet MS"/>
                <a:cs typeface="Trebuchet MS"/>
              </a:rPr>
              <a:t>Pull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58692" y="1327530"/>
            <a:ext cx="97332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steps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a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GitHub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fork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pull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requests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61132" y="2121407"/>
            <a:ext cx="5850890" cy="961390"/>
            <a:chOff x="2961132" y="2121407"/>
            <a:chExt cx="5850890" cy="961390"/>
          </a:xfrm>
        </p:grpSpPr>
        <p:sp>
          <p:nvSpPr>
            <p:cNvPr id="5" name="object 5"/>
            <p:cNvSpPr/>
            <p:nvPr/>
          </p:nvSpPr>
          <p:spPr>
            <a:xfrm>
              <a:off x="3471672" y="2174747"/>
              <a:ext cx="5334000" cy="762000"/>
            </a:xfrm>
            <a:custGeom>
              <a:avLst/>
              <a:gdLst/>
              <a:ahLst/>
              <a:cxnLst/>
              <a:rect l="l" t="t" r="r" b="b"/>
              <a:pathLst>
                <a:path w="5334000" h="762000">
                  <a:moveTo>
                    <a:pt x="53340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5334000" y="762000"/>
                  </a:lnTo>
                  <a:lnTo>
                    <a:pt x="533400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1672" y="2174747"/>
              <a:ext cx="5334000" cy="762000"/>
            </a:xfrm>
            <a:custGeom>
              <a:avLst/>
              <a:gdLst/>
              <a:ahLst/>
              <a:cxnLst/>
              <a:rect l="l" t="t" r="r" b="b"/>
              <a:pathLst>
                <a:path w="5334000" h="762000">
                  <a:moveTo>
                    <a:pt x="0" y="762000"/>
                  </a:moveTo>
                  <a:lnTo>
                    <a:pt x="5334000" y="762000"/>
                  </a:lnTo>
                  <a:lnTo>
                    <a:pt x="53340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1217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61132" y="2121407"/>
              <a:ext cx="975360" cy="961390"/>
            </a:xfrm>
            <a:custGeom>
              <a:avLst/>
              <a:gdLst/>
              <a:ahLst/>
              <a:cxnLst/>
              <a:rect l="l" t="t" r="r" b="b"/>
              <a:pathLst>
                <a:path w="975360" h="961389">
                  <a:moveTo>
                    <a:pt x="487680" y="0"/>
                  </a:moveTo>
                  <a:lnTo>
                    <a:pt x="440690" y="1905"/>
                  </a:lnTo>
                  <a:lnTo>
                    <a:pt x="394969" y="8890"/>
                  </a:lnTo>
                  <a:lnTo>
                    <a:pt x="351155" y="19050"/>
                  </a:lnTo>
                  <a:lnTo>
                    <a:pt x="308609" y="33655"/>
                  </a:lnTo>
                  <a:lnTo>
                    <a:pt x="267969" y="51435"/>
                  </a:lnTo>
                  <a:lnTo>
                    <a:pt x="229235" y="73025"/>
                  </a:lnTo>
                  <a:lnTo>
                    <a:pt x="193040" y="97790"/>
                  </a:lnTo>
                  <a:lnTo>
                    <a:pt x="158750" y="125730"/>
                  </a:lnTo>
                  <a:lnTo>
                    <a:pt x="127635" y="156210"/>
                  </a:lnTo>
                  <a:lnTo>
                    <a:pt x="99694" y="189738"/>
                  </a:lnTo>
                  <a:lnTo>
                    <a:pt x="74294" y="225298"/>
                  </a:lnTo>
                  <a:lnTo>
                    <a:pt x="52705" y="263398"/>
                  </a:lnTo>
                  <a:lnTo>
                    <a:pt x="34290" y="303402"/>
                  </a:lnTo>
                  <a:lnTo>
                    <a:pt x="19685" y="345948"/>
                  </a:lnTo>
                  <a:lnTo>
                    <a:pt x="8890" y="389127"/>
                  </a:lnTo>
                  <a:lnTo>
                    <a:pt x="2540" y="434213"/>
                  </a:lnTo>
                  <a:lnTo>
                    <a:pt x="0" y="480441"/>
                  </a:lnTo>
                  <a:lnTo>
                    <a:pt x="2540" y="526796"/>
                  </a:lnTo>
                  <a:lnTo>
                    <a:pt x="8890" y="571881"/>
                  </a:lnTo>
                  <a:lnTo>
                    <a:pt x="19685" y="615696"/>
                  </a:lnTo>
                  <a:lnTo>
                    <a:pt x="34290" y="657606"/>
                  </a:lnTo>
                  <a:lnTo>
                    <a:pt x="52705" y="697611"/>
                  </a:lnTo>
                  <a:lnTo>
                    <a:pt x="74294" y="735711"/>
                  </a:lnTo>
                  <a:lnTo>
                    <a:pt x="99694" y="771271"/>
                  </a:lnTo>
                  <a:lnTo>
                    <a:pt x="127635" y="804799"/>
                  </a:lnTo>
                  <a:lnTo>
                    <a:pt x="158750" y="835279"/>
                  </a:lnTo>
                  <a:lnTo>
                    <a:pt x="193040" y="863219"/>
                  </a:lnTo>
                  <a:lnTo>
                    <a:pt x="229235" y="887984"/>
                  </a:lnTo>
                  <a:lnTo>
                    <a:pt x="267969" y="909574"/>
                  </a:lnTo>
                  <a:lnTo>
                    <a:pt x="308609" y="927354"/>
                  </a:lnTo>
                  <a:lnTo>
                    <a:pt x="351155" y="941959"/>
                  </a:lnTo>
                  <a:lnTo>
                    <a:pt x="394969" y="952754"/>
                  </a:lnTo>
                  <a:lnTo>
                    <a:pt x="440690" y="959104"/>
                  </a:lnTo>
                  <a:lnTo>
                    <a:pt x="487680" y="961009"/>
                  </a:lnTo>
                  <a:lnTo>
                    <a:pt x="534669" y="959104"/>
                  </a:lnTo>
                  <a:lnTo>
                    <a:pt x="580390" y="952754"/>
                  </a:lnTo>
                  <a:lnTo>
                    <a:pt x="624840" y="941959"/>
                  </a:lnTo>
                  <a:lnTo>
                    <a:pt x="667384" y="927354"/>
                  </a:lnTo>
                  <a:lnTo>
                    <a:pt x="708025" y="909574"/>
                  </a:lnTo>
                  <a:lnTo>
                    <a:pt x="746759" y="887984"/>
                  </a:lnTo>
                  <a:lnTo>
                    <a:pt x="782955" y="863219"/>
                  </a:lnTo>
                  <a:lnTo>
                    <a:pt x="816609" y="835279"/>
                  </a:lnTo>
                  <a:lnTo>
                    <a:pt x="847725" y="804799"/>
                  </a:lnTo>
                  <a:lnTo>
                    <a:pt x="876300" y="771271"/>
                  </a:lnTo>
                  <a:lnTo>
                    <a:pt x="901700" y="735711"/>
                  </a:lnTo>
                  <a:lnTo>
                    <a:pt x="923290" y="697611"/>
                  </a:lnTo>
                  <a:lnTo>
                    <a:pt x="941705" y="657606"/>
                  </a:lnTo>
                  <a:lnTo>
                    <a:pt x="956309" y="615696"/>
                  </a:lnTo>
                  <a:lnTo>
                    <a:pt x="967105" y="571881"/>
                  </a:lnTo>
                  <a:lnTo>
                    <a:pt x="973455" y="526796"/>
                  </a:lnTo>
                  <a:lnTo>
                    <a:pt x="975359" y="480441"/>
                  </a:lnTo>
                  <a:lnTo>
                    <a:pt x="973455" y="434213"/>
                  </a:lnTo>
                  <a:lnTo>
                    <a:pt x="967105" y="389127"/>
                  </a:lnTo>
                  <a:lnTo>
                    <a:pt x="956309" y="345948"/>
                  </a:lnTo>
                  <a:lnTo>
                    <a:pt x="941705" y="303402"/>
                  </a:lnTo>
                  <a:lnTo>
                    <a:pt x="923290" y="263398"/>
                  </a:lnTo>
                  <a:lnTo>
                    <a:pt x="901700" y="225298"/>
                  </a:lnTo>
                  <a:lnTo>
                    <a:pt x="876300" y="189738"/>
                  </a:lnTo>
                  <a:lnTo>
                    <a:pt x="847725" y="156210"/>
                  </a:lnTo>
                  <a:lnTo>
                    <a:pt x="816609" y="125730"/>
                  </a:lnTo>
                  <a:lnTo>
                    <a:pt x="782955" y="97790"/>
                  </a:lnTo>
                  <a:lnTo>
                    <a:pt x="746759" y="73025"/>
                  </a:lnTo>
                  <a:lnTo>
                    <a:pt x="708025" y="51435"/>
                  </a:lnTo>
                  <a:lnTo>
                    <a:pt x="667384" y="33655"/>
                  </a:lnTo>
                  <a:lnTo>
                    <a:pt x="624840" y="19050"/>
                  </a:lnTo>
                  <a:lnTo>
                    <a:pt x="580390" y="8890"/>
                  </a:lnTo>
                  <a:lnTo>
                    <a:pt x="534669" y="1905"/>
                  </a:lnTo>
                  <a:lnTo>
                    <a:pt x="487680" y="0"/>
                  </a:lnTo>
                  <a:close/>
                </a:path>
              </a:pathLst>
            </a:custGeom>
            <a:solidFill>
              <a:srgbClr val="FAE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345560" y="2396489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50867" y="2358898"/>
            <a:ext cx="1709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fork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53730" y="3242817"/>
            <a:ext cx="5346700" cy="774700"/>
            <a:chOff x="8253730" y="3242817"/>
            <a:chExt cx="5346700" cy="774700"/>
          </a:xfrm>
        </p:grpSpPr>
        <p:sp>
          <p:nvSpPr>
            <p:cNvPr id="11" name="object 11"/>
            <p:cNvSpPr/>
            <p:nvPr/>
          </p:nvSpPr>
          <p:spPr>
            <a:xfrm>
              <a:off x="8260080" y="3249167"/>
              <a:ext cx="5334000" cy="762000"/>
            </a:xfrm>
            <a:custGeom>
              <a:avLst/>
              <a:gdLst/>
              <a:ahLst/>
              <a:cxnLst/>
              <a:rect l="l" t="t" r="r" b="b"/>
              <a:pathLst>
                <a:path w="5334000" h="762000">
                  <a:moveTo>
                    <a:pt x="53340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5334000" y="762000"/>
                  </a:lnTo>
                  <a:lnTo>
                    <a:pt x="533400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60080" y="3249167"/>
              <a:ext cx="5334000" cy="762000"/>
            </a:xfrm>
            <a:custGeom>
              <a:avLst/>
              <a:gdLst/>
              <a:ahLst/>
              <a:cxnLst/>
              <a:rect l="l" t="t" r="r" b="b"/>
              <a:pathLst>
                <a:path w="5334000" h="762000">
                  <a:moveTo>
                    <a:pt x="0" y="762000"/>
                  </a:moveTo>
                  <a:lnTo>
                    <a:pt x="5334000" y="762000"/>
                  </a:lnTo>
                  <a:lnTo>
                    <a:pt x="53340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12174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939530" y="3433317"/>
            <a:ext cx="20351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Clone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your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fork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022092" y="4340352"/>
            <a:ext cx="6561455" cy="961390"/>
            <a:chOff x="3022092" y="4340352"/>
            <a:chExt cx="6561455" cy="961390"/>
          </a:xfrm>
        </p:grpSpPr>
        <p:sp>
          <p:nvSpPr>
            <p:cNvPr id="15" name="object 15"/>
            <p:cNvSpPr/>
            <p:nvPr/>
          </p:nvSpPr>
          <p:spPr>
            <a:xfrm>
              <a:off x="3595116" y="4393692"/>
              <a:ext cx="5981700" cy="762000"/>
            </a:xfrm>
            <a:custGeom>
              <a:avLst/>
              <a:gdLst/>
              <a:ahLst/>
              <a:cxnLst/>
              <a:rect l="l" t="t" r="r" b="b"/>
              <a:pathLst>
                <a:path w="5981700" h="762000">
                  <a:moveTo>
                    <a:pt x="5981699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5981699" y="762000"/>
                  </a:lnTo>
                  <a:lnTo>
                    <a:pt x="5981699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95116" y="4393692"/>
              <a:ext cx="5981700" cy="762000"/>
            </a:xfrm>
            <a:custGeom>
              <a:avLst/>
              <a:gdLst/>
              <a:ahLst/>
              <a:cxnLst/>
              <a:rect l="l" t="t" r="r" b="b"/>
              <a:pathLst>
                <a:path w="5981700" h="762000">
                  <a:moveTo>
                    <a:pt x="0" y="762000"/>
                  </a:moveTo>
                  <a:lnTo>
                    <a:pt x="5981699" y="762000"/>
                  </a:lnTo>
                  <a:lnTo>
                    <a:pt x="5981699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1217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22092" y="4340352"/>
              <a:ext cx="975360" cy="961390"/>
            </a:xfrm>
            <a:custGeom>
              <a:avLst/>
              <a:gdLst/>
              <a:ahLst/>
              <a:cxnLst/>
              <a:rect l="l" t="t" r="r" b="b"/>
              <a:pathLst>
                <a:path w="975360" h="961389">
                  <a:moveTo>
                    <a:pt x="487680" y="0"/>
                  </a:moveTo>
                  <a:lnTo>
                    <a:pt x="440690" y="1905"/>
                  </a:lnTo>
                  <a:lnTo>
                    <a:pt x="394969" y="8889"/>
                  </a:lnTo>
                  <a:lnTo>
                    <a:pt x="351155" y="19050"/>
                  </a:lnTo>
                  <a:lnTo>
                    <a:pt x="308609" y="33655"/>
                  </a:lnTo>
                  <a:lnTo>
                    <a:pt x="267969" y="51435"/>
                  </a:lnTo>
                  <a:lnTo>
                    <a:pt x="229234" y="73025"/>
                  </a:lnTo>
                  <a:lnTo>
                    <a:pt x="193039" y="97789"/>
                  </a:lnTo>
                  <a:lnTo>
                    <a:pt x="158750" y="125730"/>
                  </a:lnTo>
                  <a:lnTo>
                    <a:pt x="127634" y="156210"/>
                  </a:lnTo>
                  <a:lnTo>
                    <a:pt x="99694" y="189737"/>
                  </a:lnTo>
                  <a:lnTo>
                    <a:pt x="74294" y="225298"/>
                  </a:lnTo>
                  <a:lnTo>
                    <a:pt x="52705" y="263398"/>
                  </a:lnTo>
                  <a:lnTo>
                    <a:pt x="34289" y="303402"/>
                  </a:lnTo>
                  <a:lnTo>
                    <a:pt x="19684" y="345948"/>
                  </a:lnTo>
                  <a:lnTo>
                    <a:pt x="8889" y="389127"/>
                  </a:lnTo>
                  <a:lnTo>
                    <a:pt x="2539" y="434213"/>
                  </a:lnTo>
                  <a:lnTo>
                    <a:pt x="0" y="480440"/>
                  </a:lnTo>
                  <a:lnTo>
                    <a:pt x="2539" y="526796"/>
                  </a:lnTo>
                  <a:lnTo>
                    <a:pt x="8889" y="571881"/>
                  </a:lnTo>
                  <a:lnTo>
                    <a:pt x="19684" y="615696"/>
                  </a:lnTo>
                  <a:lnTo>
                    <a:pt x="34289" y="657606"/>
                  </a:lnTo>
                  <a:lnTo>
                    <a:pt x="52705" y="697611"/>
                  </a:lnTo>
                  <a:lnTo>
                    <a:pt x="74294" y="735711"/>
                  </a:lnTo>
                  <a:lnTo>
                    <a:pt x="99694" y="771271"/>
                  </a:lnTo>
                  <a:lnTo>
                    <a:pt x="127634" y="804799"/>
                  </a:lnTo>
                  <a:lnTo>
                    <a:pt x="158750" y="835278"/>
                  </a:lnTo>
                  <a:lnTo>
                    <a:pt x="193039" y="863219"/>
                  </a:lnTo>
                  <a:lnTo>
                    <a:pt x="229234" y="887984"/>
                  </a:lnTo>
                  <a:lnTo>
                    <a:pt x="267969" y="909574"/>
                  </a:lnTo>
                  <a:lnTo>
                    <a:pt x="308609" y="927353"/>
                  </a:lnTo>
                  <a:lnTo>
                    <a:pt x="351155" y="941959"/>
                  </a:lnTo>
                  <a:lnTo>
                    <a:pt x="394969" y="952753"/>
                  </a:lnTo>
                  <a:lnTo>
                    <a:pt x="440690" y="959103"/>
                  </a:lnTo>
                  <a:lnTo>
                    <a:pt x="487680" y="961009"/>
                  </a:lnTo>
                  <a:lnTo>
                    <a:pt x="534669" y="959103"/>
                  </a:lnTo>
                  <a:lnTo>
                    <a:pt x="580390" y="952753"/>
                  </a:lnTo>
                  <a:lnTo>
                    <a:pt x="624840" y="941959"/>
                  </a:lnTo>
                  <a:lnTo>
                    <a:pt x="667384" y="927353"/>
                  </a:lnTo>
                  <a:lnTo>
                    <a:pt x="708024" y="909574"/>
                  </a:lnTo>
                  <a:lnTo>
                    <a:pt x="746759" y="887984"/>
                  </a:lnTo>
                  <a:lnTo>
                    <a:pt x="782955" y="863219"/>
                  </a:lnTo>
                  <a:lnTo>
                    <a:pt x="816609" y="835278"/>
                  </a:lnTo>
                  <a:lnTo>
                    <a:pt x="847724" y="804799"/>
                  </a:lnTo>
                  <a:lnTo>
                    <a:pt x="876299" y="771271"/>
                  </a:lnTo>
                  <a:lnTo>
                    <a:pt x="901699" y="735711"/>
                  </a:lnTo>
                  <a:lnTo>
                    <a:pt x="923290" y="697611"/>
                  </a:lnTo>
                  <a:lnTo>
                    <a:pt x="941705" y="657606"/>
                  </a:lnTo>
                  <a:lnTo>
                    <a:pt x="956309" y="615696"/>
                  </a:lnTo>
                  <a:lnTo>
                    <a:pt x="967105" y="571881"/>
                  </a:lnTo>
                  <a:lnTo>
                    <a:pt x="973455" y="526796"/>
                  </a:lnTo>
                  <a:lnTo>
                    <a:pt x="975359" y="480440"/>
                  </a:lnTo>
                  <a:lnTo>
                    <a:pt x="973455" y="434213"/>
                  </a:lnTo>
                  <a:lnTo>
                    <a:pt x="967105" y="389127"/>
                  </a:lnTo>
                  <a:lnTo>
                    <a:pt x="956309" y="345948"/>
                  </a:lnTo>
                  <a:lnTo>
                    <a:pt x="941705" y="303402"/>
                  </a:lnTo>
                  <a:lnTo>
                    <a:pt x="923290" y="263398"/>
                  </a:lnTo>
                  <a:lnTo>
                    <a:pt x="901699" y="225298"/>
                  </a:lnTo>
                  <a:lnTo>
                    <a:pt x="876299" y="189737"/>
                  </a:lnTo>
                  <a:lnTo>
                    <a:pt x="847724" y="156210"/>
                  </a:lnTo>
                  <a:lnTo>
                    <a:pt x="816609" y="125730"/>
                  </a:lnTo>
                  <a:lnTo>
                    <a:pt x="782955" y="97789"/>
                  </a:lnTo>
                  <a:lnTo>
                    <a:pt x="746759" y="73025"/>
                  </a:lnTo>
                  <a:lnTo>
                    <a:pt x="708024" y="51435"/>
                  </a:lnTo>
                  <a:lnTo>
                    <a:pt x="667384" y="33655"/>
                  </a:lnTo>
                  <a:lnTo>
                    <a:pt x="624840" y="19050"/>
                  </a:lnTo>
                  <a:lnTo>
                    <a:pt x="580390" y="8889"/>
                  </a:lnTo>
                  <a:lnTo>
                    <a:pt x="534669" y="1905"/>
                  </a:lnTo>
                  <a:lnTo>
                    <a:pt x="48768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220336" y="4624578"/>
            <a:ext cx="21278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Modify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code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48016" y="3294888"/>
            <a:ext cx="940435" cy="890905"/>
          </a:xfrm>
          <a:custGeom>
            <a:avLst/>
            <a:gdLst/>
            <a:ahLst/>
            <a:cxnLst/>
            <a:rect l="l" t="t" r="r" b="b"/>
            <a:pathLst>
              <a:path w="940434" h="890904">
                <a:moveTo>
                  <a:pt x="470153" y="0"/>
                </a:moveTo>
                <a:lnTo>
                  <a:pt x="424814" y="1777"/>
                </a:lnTo>
                <a:lnTo>
                  <a:pt x="380745" y="8254"/>
                </a:lnTo>
                <a:lnTo>
                  <a:pt x="338581" y="17652"/>
                </a:lnTo>
                <a:lnTo>
                  <a:pt x="297560" y="31241"/>
                </a:lnTo>
                <a:lnTo>
                  <a:pt x="258317" y="47625"/>
                </a:lnTo>
                <a:lnTo>
                  <a:pt x="220979" y="67690"/>
                </a:lnTo>
                <a:lnTo>
                  <a:pt x="186054" y="90677"/>
                </a:lnTo>
                <a:lnTo>
                  <a:pt x="153034" y="116459"/>
                </a:lnTo>
                <a:lnTo>
                  <a:pt x="123062" y="144779"/>
                </a:lnTo>
                <a:lnTo>
                  <a:pt x="96138" y="175895"/>
                </a:lnTo>
                <a:lnTo>
                  <a:pt x="71627" y="208914"/>
                </a:lnTo>
                <a:lnTo>
                  <a:pt x="50800" y="244221"/>
                </a:lnTo>
                <a:lnTo>
                  <a:pt x="33019" y="281304"/>
                </a:lnTo>
                <a:lnTo>
                  <a:pt x="18923" y="320675"/>
                </a:lnTo>
                <a:lnTo>
                  <a:pt x="8508" y="360679"/>
                </a:lnTo>
                <a:lnTo>
                  <a:pt x="2412" y="402463"/>
                </a:lnTo>
                <a:lnTo>
                  <a:pt x="0" y="445515"/>
                </a:lnTo>
                <a:lnTo>
                  <a:pt x="2412" y="488441"/>
                </a:lnTo>
                <a:lnTo>
                  <a:pt x="8508" y="530225"/>
                </a:lnTo>
                <a:lnTo>
                  <a:pt x="18923" y="570864"/>
                </a:lnTo>
                <a:lnTo>
                  <a:pt x="33019" y="609600"/>
                </a:lnTo>
                <a:lnTo>
                  <a:pt x="50800" y="646684"/>
                </a:lnTo>
                <a:lnTo>
                  <a:pt x="71627" y="681989"/>
                </a:lnTo>
                <a:lnTo>
                  <a:pt x="96138" y="715010"/>
                </a:lnTo>
                <a:lnTo>
                  <a:pt x="123062" y="746125"/>
                </a:lnTo>
                <a:lnTo>
                  <a:pt x="153034" y="774446"/>
                </a:lnTo>
                <a:lnTo>
                  <a:pt x="186054" y="800353"/>
                </a:lnTo>
                <a:lnTo>
                  <a:pt x="220979" y="823213"/>
                </a:lnTo>
                <a:lnTo>
                  <a:pt x="258317" y="843279"/>
                </a:lnTo>
                <a:lnTo>
                  <a:pt x="297560" y="859789"/>
                </a:lnTo>
                <a:lnTo>
                  <a:pt x="338581" y="873251"/>
                </a:lnTo>
                <a:lnTo>
                  <a:pt x="380745" y="883285"/>
                </a:lnTo>
                <a:lnTo>
                  <a:pt x="424814" y="889126"/>
                </a:lnTo>
                <a:lnTo>
                  <a:pt x="470153" y="890904"/>
                </a:lnTo>
                <a:lnTo>
                  <a:pt x="515492" y="889126"/>
                </a:lnTo>
                <a:lnTo>
                  <a:pt x="559561" y="883285"/>
                </a:lnTo>
                <a:lnTo>
                  <a:pt x="602360" y="873251"/>
                </a:lnTo>
                <a:lnTo>
                  <a:pt x="643381" y="859789"/>
                </a:lnTo>
                <a:lnTo>
                  <a:pt x="682625" y="843279"/>
                </a:lnTo>
                <a:lnTo>
                  <a:pt x="719962" y="823213"/>
                </a:lnTo>
                <a:lnTo>
                  <a:pt x="754760" y="800353"/>
                </a:lnTo>
                <a:lnTo>
                  <a:pt x="787273" y="774446"/>
                </a:lnTo>
                <a:lnTo>
                  <a:pt x="817244" y="746125"/>
                </a:lnTo>
                <a:lnTo>
                  <a:pt x="844803" y="715010"/>
                </a:lnTo>
                <a:lnTo>
                  <a:pt x="869314" y="681989"/>
                </a:lnTo>
                <a:lnTo>
                  <a:pt x="890142" y="646684"/>
                </a:lnTo>
                <a:lnTo>
                  <a:pt x="907923" y="609600"/>
                </a:lnTo>
                <a:lnTo>
                  <a:pt x="921892" y="570864"/>
                </a:lnTo>
                <a:lnTo>
                  <a:pt x="932306" y="530225"/>
                </a:lnTo>
                <a:lnTo>
                  <a:pt x="938529" y="488441"/>
                </a:lnTo>
                <a:lnTo>
                  <a:pt x="940307" y="445515"/>
                </a:lnTo>
                <a:lnTo>
                  <a:pt x="938529" y="402463"/>
                </a:lnTo>
                <a:lnTo>
                  <a:pt x="932306" y="360679"/>
                </a:lnTo>
                <a:lnTo>
                  <a:pt x="921892" y="320675"/>
                </a:lnTo>
                <a:lnTo>
                  <a:pt x="907923" y="281304"/>
                </a:lnTo>
                <a:lnTo>
                  <a:pt x="890142" y="244221"/>
                </a:lnTo>
                <a:lnTo>
                  <a:pt x="869314" y="208914"/>
                </a:lnTo>
                <a:lnTo>
                  <a:pt x="844803" y="175895"/>
                </a:lnTo>
                <a:lnTo>
                  <a:pt x="817244" y="144779"/>
                </a:lnTo>
                <a:lnTo>
                  <a:pt x="787273" y="116459"/>
                </a:lnTo>
                <a:lnTo>
                  <a:pt x="754760" y="90677"/>
                </a:lnTo>
                <a:lnTo>
                  <a:pt x="719962" y="67690"/>
                </a:lnTo>
                <a:lnTo>
                  <a:pt x="682625" y="47625"/>
                </a:lnTo>
                <a:lnTo>
                  <a:pt x="643381" y="31241"/>
                </a:lnTo>
                <a:lnTo>
                  <a:pt x="602360" y="17652"/>
                </a:lnTo>
                <a:lnTo>
                  <a:pt x="559561" y="8254"/>
                </a:lnTo>
                <a:lnTo>
                  <a:pt x="515492" y="1777"/>
                </a:lnTo>
                <a:lnTo>
                  <a:pt x="470153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138541" y="3564382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2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189721" y="5539485"/>
            <a:ext cx="5346700" cy="774700"/>
            <a:chOff x="8189721" y="5539485"/>
            <a:chExt cx="5346700" cy="774700"/>
          </a:xfrm>
        </p:grpSpPr>
        <p:sp>
          <p:nvSpPr>
            <p:cNvPr id="22" name="object 22"/>
            <p:cNvSpPr/>
            <p:nvPr/>
          </p:nvSpPr>
          <p:spPr>
            <a:xfrm>
              <a:off x="8196071" y="5545835"/>
              <a:ext cx="5334000" cy="762000"/>
            </a:xfrm>
            <a:custGeom>
              <a:avLst/>
              <a:gdLst/>
              <a:ahLst/>
              <a:cxnLst/>
              <a:rect l="l" t="t" r="r" b="b"/>
              <a:pathLst>
                <a:path w="5334000" h="762000">
                  <a:moveTo>
                    <a:pt x="53340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5334000" y="762000"/>
                  </a:lnTo>
                  <a:lnTo>
                    <a:pt x="533400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96071" y="5545835"/>
              <a:ext cx="5334000" cy="762000"/>
            </a:xfrm>
            <a:custGeom>
              <a:avLst/>
              <a:gdLst/>
              <a:ahLst/>
              <a:cxnLst/>
              <a:rect l="l" t="t" r="r" b="b"/>
              <a:pathLst>
                <a:path w="5334000" h="762000">
                  <a:moveTo>
                    <a:pt x="0" y="762000"/>
                  </a:moveTo>
                  <a:lnTo>
                    <a:pt x="5334000" y="762000"/>
                  </a:lnTo>
                  <a:lnTo>
                    <a:pt x="53340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12174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875903" y="5730621"/>
            <a:ext cx="24822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Push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your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changes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022092" y="4340352"/>
            <a:ext cx="975360" cy="961390"/>
          </a:xfrm>
          <a:custGeom>
            <a:avLst/>
            <a:gdLst/>
            <a:ahLst/>
            <a:cxnLst/>
            <a:rect l="l" t="t" r="r" b="b"/>
            <a:pathLst>
              <a:path w="975360" h="961389">
                <a:moveTo>
                  <a:pt x="487680" y="0"/>
                </a:moveTo>
                <a:lnTo>
                  <a:pt x="440690" y="1905"/>
                </a:lnTo>
                <a:lnTo>
                  <a:pt x="394969" y="8889"/>
                </a:lnTo>
                <a:lnTo>
                  <a:pt x="351155" y="19050"/>
                </a:lnTo>
                <a:lnTo>
                  <a:pt x="308609" y="33655"/>
                </a:lnTo>
                <a:lnTo>
                  <a:pt x="267969" y="51435"/>
                </a:lnTo>
                <a:lnTo>
                  <a:pt x="229234" y="73025"/>
                </a:lnTo>
                <a:lnTo>
                  <a:pt x="193039" y="97789"/>
                </a:lnTo>
                <a:lnTo>
                  <a:pt x="158750" y="125730"/>
                </a:lnTo>
                <a:lnTo>
                  <a:pt x="127634" y="156210"/>
                </a:lnTo>
                <a:lnTo>
                  <a:pt x="99694" y="189737"/>
                </a:lnTo>
                <a:lnTo>
                  <a:pt x="74294" y="225298"/>
                </a:lnTo>
                <a:lnTo>
                  <a:pt x="52705" y="263398"/>
                </a:lnTo>
                <a:lnTo>
                  <a:pt x="34289" y="303402"/>
                </a:lnTo>
                <a:lnTo>
                  <a:pt x="19684" y="345948"/>
                </a:lnTo>
                <a:lnTo>
                  <a:pt x="8889" y="389127"/>
                </a:lnTo>
                <a:lnTo>
                  <a:pt x="2539" y="434213"/>
                </a:lnTo>
                <a:lnTo>
                  <a:pt x="0" y="480440"/>
                </a:lnTo>
                <a:lnTo>
                  <a:pt x="2539" y="526796"/>
                </a:lnTo>
                <a:lnTo>
                  <a:pt x="8889" y="571881"/>
                </a:lnTo>
                <a:lnTo>
                  <a:pt x="19684" y="615696"/>
                </a:lnTo>
                <a:lnTo>
                  <a:pt x="34289" y="657606"/>
                </a:lnTo>
                <a:lnTo>
                  <a:pt x="52705" y="697611"/>
                </a:lnTo>
                <a:lnTo>
                  <a:pt x="74294" y="735711"/>
                </a:lnTo>
                <a:lnTo>
                  <a:pt x="99694" y="771271"/>
                </a:lnTo>
                <a:lnTo>
                  <a:pt x="127634" y="804799"/>
                </a:lnTo>
                <a:lnTo>
                  <a:pt x="158750" y="835278"/>
                </a:lnTo>
                <a:lnTo>
                  <a:pt x="193039" y="863219"/>
                </a:lnTo>
                <a:lnTo>
                  <a:pt x="229234" y="887984"/>
                </a:lnTo>
                <a:lnTo>
                  <a:pt x="267969" y="909574"/>
                </a:lnTo>
                <a:lnTo>
                  <a:pt x="308609" y="927353"/>
                </a:lnTo>
                <a:lnTo>
                  <a:pt x="351155" y="941959"/>
                </a:lnTo>
                <a:lnTo>
                  <a:pt x="394969" y="952753"/>
                </a:lnTo>
                <a:lnTo>
                  <a:pt x="440690" y="959103"/>
                </a:lnTo>
                <a:lnTo>
                  <a:pt x="487680" y="961009"/>
                </a:lnTo>
                <a:lnTo>
                  <a:pt x="534669" y="959103"/>
                </a:lnTo>
                <a:lnTo>
                  <a:pt x="580390" y="952753"/>
                </a:lnTo>
                <a:lnTo>
                  <a:pt x="624840" y="941959"/>
                </a:lnTo>
                <a:lnTo>
                  <a:pt x="667384" y="927353"/>
                </a:lnTo>
                <a:lnTo>
                  <a:pt x="708024" y="909574"/>
                </a:lnTo>
                <a:lnTo>
                  <a:pt x="746759" y="887984"/>
                </a:lnTo>
                <a:lnTo>
                  <a:pt x="782955" y="863219"/>
                </a:lnTo>
                <a:lnTo>
                  <a:pt x="816609" y="835278"/>
                </a:lnTo>
                <a:lnTo>
                  <a:pt x="847724" y="804799"/>
                </a:lnTo>
                <a:lnTo>
                  <a:pt x="876299" y="771271"/>
                </a:lnTo>
                <a:lnTo>
                  <a:pt x="901699" y="735711"/>
                </a:lnTo>
                <a:lnTo>
                  <a:pt x="923290" y="697611"/>
                </a:lnTo>
                <a:lnTo>
                  <a:pt x="941705" y="657606"/>
                </a:lnTo>
                <a:lnTo>
                  <a:pt x="956309" y="615696"/>
                </a:lnTo>
                <a:lnTo>
                  <a:pt x="967105" y="571881"/>
                </a:lnTo>
                <a:lnTo>
                  <a:pt x="973455" y="526796"/>
                </a:lnTo>
                <a:lnTo>
                  <a:pt x="975359" y="480440"/>
                </a:lnTo>
                <a:lnTo>
                  <a:pt x="973455" y="434213"/>
                </a:lnTo>
                <a:lnTo>
                  <a:pt x="967105" y="389127"/>
                </a:lnTo>
                <a:lnTo>
                  <a:pt x="956309" y="345948"/>
                </a:lnTo>
                <a:lnTo>
                  <a:pt x="941705" y="303402"/>
                </a:lnTo>
                <a:lnTo>
                  <a:pt x="923290" y="263398"/>
                </a:lnTo>
                <a:lnTo>
                  <a:pt x="901699" y="225298"/>
                </a:lnTo>
                <a:lnTo>
                  <a:pt x="876299" y="189737"/>
                </a:lnTo>
                <a:lnTo>
                  <a:pt x="847724" y="156210"/>
                </a:lnTo>
                <a:lnTo>
                  <a:pt x="816609" y="125730"/>
                </a:lnTo>
                <a:lnTo>
                  <a:pt x="782955" y="97789"/>
                </a:lnTo>
                <a:lnTo>
                  <a:pt x="746759" y="73025"/>
                </a:lnTo>
                <a:lnTo>
                  <a:pt x="708024" y="51435"/>
                </a:lnTo>
                <a:lnTo>
                  <a:pt x="667384" y="33655"/>
                </a:lnTo>
                <a:lnTo>
                  <a:pt x="624840" y="19050"/>
                </a:lnTo>
                <a:lnTo>
                  <a:pt x="580390" y="8889"/>
                </a:lnTo>
                <a:lnTo>
                  <a:pt x="534669" y="1905"/>
                </a:lnTo>
                <a:lnTo>
                  <a:pt x="487680" y="0"/>
                </a:lnTo>
                <a:close/>
              </a:path>
            </a:pathLst>
          </a:custGeom>
          <a:solidFill>
            <a:srgbClr val="0ECF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66659" y="5490971"/>
            <a:ext cx="975360" cy="962660"/>
          </a:xfrm>
          <a:custGeom>
            <a:avLst/>
            <a:gdLst/>
            <a:ahLst/>
            <a:cxnLst/>
            <a:rect l="l" t="t" r="r" b="b"/>
            <a:pathLst>
              <a:path w="975359" h="962660">
                <a:moveTo>
                  <a:pt x="487680" y="0"/>
                </a:moveTo>
                <a:lnTo>
                  <a:pt x="440690" y="1904"/>
                </a:lnTo>
                <a:lnTo>
                  <a:pt x="394970" y="8889"/>
                </a:lnTo>
                <a:lnTo>
                  <a:pt x="351155" y="19050"/>
                </a:lnTo>
                <a:lnTo>
                  <a:pt x="308610" y="33654"/>
                </a:lnTo>
                <a:lnTo>
                  <a:pt x="267970" y="51435"/>
                </a:lnTo>
                <a:lnTo>
                  <a:pt x="229235" y="73151"/>
                </a:lnTo>
                <a:lnTo>
                  <a:pt x="193040" y="97916"/>
                </a:lnTo>
                <a:lnTo>
                  <a:pt x="158750" y="125856"/>
                </a:lnTo>
                <a:lnTo>
                  <a:pt x="127635" y="156337"/>
                </a:lnTo>
                <a:lnTo>
                  <a:pt x="99695" y="190118"/>
                </a:lnTo>
                <a:lnTo>
                  <a:pt x="74295" y="225678"/>
                </a:lnTo>
                <a:lnTo>
                  <a:pt x="52705" y="263778"/>
                </a:lnTo>
                <a:lnTo>
                  <a:pt x="34290" y="303911"/>
                </a:lnTo>
                <a:lnTo>
                  <a:pt x="19685" y="346455"/>
                </a:lnTo>
                <a:lnTo>
                  <a:pt x="8890" y="389763"/>
                </a:lnTo>
                <a:lnTo>
                  <a:pt x="2540" y="434847"/>
                </a:lnTo>
                <a:lnTo>
                  <a:pt x="0" y="481202"/>
                </a:lnTo>
                <a:lnTo>
                  <a:pt x="2540" y="527684"/>
                </a:lnTo>
                <a:lnTo>
                  <a:pt x="8890" y="572769"/>
                </a:lnTo>
                <a:lnTo>
                  <a:pt x="19685" y="616711"/>
                </a:lnTo>
                <a:lnTo>
                  <a:pt x="34290" y="658621"/>
                </a:lnTo>
                <a:lnTo>
                  <a:pt x="52705" y="698753"/>
                </a:lnTo>
                <a:lnTo>
                  <a:pt x="74295" y="736853"/>
                </a:lnTo>
                <a:lnTo>
                  <a:pt x="99695" y="772413"/>
                </a:lnTo>
                <a:lnTo>
                  <a:pt x="127635" y="806195"/>
                </a:lnTo>
                <a:lnTo>
                  <a:pt x="158750" y="836676"/>
                </a:lnTo>
                <a:lnTo>
                  <a:pt x="193040" y="864615"/>
                </a:lnTo>
                <a:lnTo>
                  <a:pt x="229235" y="889380"/>
                </a:lnTo>
                <a:lnTo>
                  <a:pt x="267970" y="911097"/>
                </a:lnTo>
                <a:lnTo>
                  <a:pt x="308610" y="928877"/>
                </a:lnTo>
                <a:lnTo>
                  <a:pt x="351155" y="943482"/>
                </a:lnTo>
                <a:lnTo>
                  <a:pt x="394970" y="954277"/>
                </a:lnTo>
                <a:lnTo>
                  <a:pt x="440690" y="960627"/>
                </a:lnTo>
                <a:lnTo>
                  <a:pt x="487680" y="962532"/>
                </a:lnTo>
                <a:lnTo>
                  <a:pt x="534670" y="960627"/>
                </a:lnTo>
                <a:lnTo>
                  <a:pt x="580390" y="954277"/>
                </a:lnTo>
                <a:lnTo>
                  <a:pt x="624840" y="943482"/>
                </a:lnTo>
                <a:lnTo>
                  <a:pt x="667385" y="928877"/>
                </a:lnTo>
                <a:lnTo>
                  <a:pt x="708025" y="911097"/>
                </a:lnTo>
                <a:lnTo>
                  <a:pt x="746760" y="889380"/>
                </a:lnTo>
                <a:lnTo>
                  <a:pt x="782955" y="864615"/>
                </a:lnTo>
                <a:lnTo>
                  <a:pt x="816610" y="836676"/>
                </a:lnTo>
                <a:lnTo>
                  <a:pt x="847725" y="806195"/>
                </a:lnTo>
                <a:lnTo>
                  <a:pt x="876300" y="772413"/>
                </a:lnTo>
                <a:lnTo>
                  <a:pt x="901700" y="736853"/>
                </a:lnTo>
                <a:lnTo>
                  <a:pt x="923290" y="698753"/>
                </a:lnTo>
                <a:lnTo>
                  <a:pt x="941705" y="658621"/>
                </a:lnTo>
                <a:lnTo>
                  <a:pt x="956310" y="616711"/>
                </a:lnTo>
                <a:lnTo>
                  <a:pt x="967105" y="572769"/>
                </a:lnTo>
                <a:lnTo>
                  <a:pt x="973455" y="527684"/>
                </a:lnTo>
                <a:lnTo>
                  <a:pt x="975360" y="481202"/>
                </a:lnTo>
                <a:lnTo>
                  <a:pt x="973455" y="434847"/>
                </a:lnTo>
                <a:lnTo>
                  <a:pt x="967105" y="389763"/>
                </a:lnTo>
                <a:lnTo>
                  <a:pt x="956310" y="346455"/>
                </a:lnTo>
                <a:lnTo>
                  <a:pt x="941705" y="303911"/>
                </a:lnTo>
                <a:lnTo>
                  <a:pt x="923290" y="263778"/>
                </a:lnTo>
                <a:lnTo>
                  <a:pt x="901700" y="225678"/>
                </a:lnTo>
                <a:lnTo>
                  <a:pt x="876300" y="190118"/>
                </a:lnTo>
                <a:lnTo>
                  <a:pt x="847725" y="156337"/>
                </a:lnTo>
                <a:lnTo>
                  <a:pt x="816610" y="125856"/>
                </a:lnTo>
                <a:lnTo>
                  <a:pt x="782955" y="97916"/>
                </a:lnTo>
                <a:lnTo>
                  <a:pt x="746760" y="73151"/>
                </a:lnTo>
                <a:lnTo>
                  <a:pt x="708025" y="51435"/>
                </a:lnTo>
                <a:lnTo>
                  <a:pt x="667385" y="33654"/>
                </a:lnTo>
                <a:lnTo>
                  <a:pt x="624840" y="19050"/>
                </a:lnTo>
                <a:lnTo>
                  <a:pt x="580390" y="8889"/>
                </a:lnTo>
                <a:lnTo>
                  <a:pt x="534670" y="1904"/>
                </a:lnTo>
                <a:lnTo>
                  <a:pt x="487680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3639058" y="6568185"/>
            <a:ext cx="5346700" cy="774700"/>
            <a:chOff x="3639058" y="6568185"/>
            <a:chExt cx="5346700" cy="774700"/>
          </a:xfrm>
        </p:grpSpPr>
        <p:sp>
          <p:nvSpPr>
            <p:cNvPr id="28" name="object 28"/>
            <p:cNvSpPr/>
            <p:nvPr/>
          </p:nvSpPr>
          <p:spPr>
            <a:xfrm>
              <a:off x="3645408" y="6574535"/>
              <a:ext cx="5334000" cy="762000"/>
            </a:xfrm>
            <a:custGeom>
              <a:avLst/>
              <a:gdLst/>
              <a:ahLst/>
              <a:cxnLst/>
              <a:rect l="l" t="t" r="r" b="b"/>
              <a:pathLst>
                <a:path w="5334000" h="762000">
                  <a:moveTo>
                    <a:pt x="5333999" y="0"/>
                  </a:moveTo>
                  <a:lnTo>
                    <a:pt x="0" y="0"/>
                  </a:lnTo>
                  <a:lnTo>
                    <a:pt x="0" y="761999"/>
                  </a:lnTo>
                  <a:lnTo>
                    <a:pt x="5333999" y="761999"/>
                  </a:lnTo>
                  <a:lnTo>
                    <a:pt x="5333999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645408" y="6574535"/>
              <a:ext cx="5334000" cy="762000"/>
            </a:xfrm>
            <a:custGeom>
              <a:avLst/>
              <a:gdLst/>
              <a:ahLst/>
              <a:cxnLst/>
              <a:rect l="l" t="t" r="r" b="b"/>
              <a:pathLst>
                <a:path w="5334000" h="762000">
                  <a:moveTo>
                    <a:pt x="0" y="761999"/>
                  </a:moveTo>
                  <a:lnTo>
                    <a:pt x="5333999" y="761999"/>
                  </a:lnTo>
                  <a:lnTo>
                    <a:pt x="5333999" y="0"/>
                  </a:lnTo>
                  <a:lnTo>
                    <a:pt x="0" y="0"/>
                  </a:lnTo>
                  <a:lnTo>
                    <a:pt x="0" y="761999"/>
                  </a:lnTo>
                  <a:close/>
                </a:path>
              </a:pathLst>
            </a:custGeom>
            <a:ln w="12174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323715" y="6759067"/>
            <a:ext cx="27451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pull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request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17823" y="4601921"/>
            <a:ext cx="1873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210" dirty="0">
                <a:solidFill>
                  <a:srgbClr val="3E3E3E"/>
                </a:solidFill>
                <a:latin typeface="Microsoft Sans Serif"/>
                <a:cs typeface="Microsoft Sans Serif"/>
              </a:rPr>
              <a:t>3</a:t>
            </a:r>
            <a:r>
              <a:rPr sz="3300" spc="44" baseline="-5050" dirty="0">
                <a:solidFill>
                  <a:srgbClr val="3E3E3E"/>
                </a:solidFill>
                <a:latin typeface="Microsoft Sans Serif"/>
                <a:cs typeface="Microsoft Sans Serif"/>
              </a:rPr>
              <a:t>3</a:t>
            </a:r>
            <a:endParaRPr sz="3300" baseline="-505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964551" y="5752846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4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869692" y="6518147"/>
            <a:ext cx="975360" cy="961390"/>
          </a:xfrm>
          <a:custGeom>
            <a:avLst/>
            <a:gdLst/>
            <a:ahLst/>
            <a:cxnLst/>
            <a:rect l="l" t="t" r="r" b="b"/>
            <a:pathLst>
              <a:path w="975360" h="961390">
                <a:moveTo>
                  <a:pt x="487680" y="0"/>
                </a:moveTo>
                <a:lnTo>
                  <a:pt x="440690" y="1904"/>
                </a:lnTo>
                <a:lnTo>
                  <a:pt x="394969" y="8889"/>
                </a:lnTo>
                <a:lnTo>
                  <a:pt x="351155" y="19050"/>
                </a:lnTo>
                <a:lnTo>
                  <a:pt x="308609" y="33654"/>
                </a:lnTo>
                <a:lnTo>
                  <a:pt x="267969" y="51434"/>
                </a:lnTo>
                <a:lnTo>
                  <a:pt x="229234" y="73025"/>
                </a:lnTo>
                <a:lnTo>
                  <a:pt x="193039" y="97789"/>
                </a:lnTo>
                <a:lnTo>
                  <a:pt x="158750" y="125729"/>
                </a:lnTo>
                <a:lnTo>
                  <a:pt x="127634" y="156209"/>
                </a:lnTo>
                <a:lnTo>
                  <a:pt x="99694" y="189737"/>
                </a:lnTo>
                <a:lnTo>
                  <a:pt x="74294" y="225297"/>
                </a:lnTo>
                <a:lnTo>
                  <a:pt x="52705" y="263397"/>
                </a:lnTo>
                <a:lnTo>
                  <a:pt x="34289" y="303402"/>
                </a:lnTo>
                <a:lnTo>
                  <a:pt x="19684" y="345947"/>
                </a:lnTo>
                <a:lnTo>
                  <a:pt x="8889" y="389127"/>
                </a:lnTo>
                <a:lnTo>
                  <a:pt x="2539" y="434213"/>
                </a:lnTo>
                <a:lnTo>
                  <a:pt x="0" y="480440"/>
                </a:lnTo>
                <a:lnTo>
                  <a:pt x="2539" y="526795"/>
                </a:lnTo>
                <a:lnTo>
                  <a:pt x="8889" y="571881"/>
                </a:lnTo>
                <a:lnTo>
                  <a:pt x="19684" y="615695"/>
                </a:lnTo>
                <a:lnTo>
                  <a:pt x="34289" y="657606"/>
                </a:lnTo>
                <a:lnTo>
                  <a:pt x="52705" y="697610"/>
                </a:lnTo>
                <a:lnTo>
                  <a:pt x="74294" y="735710"/>
                </a:lnTo>
                <a:lnTo>
                  <a:pt x="99694" y="771270"/>
                </a:lnTo>
                <a:lnTo>
                  <a:pt x="127634" y="804799"/>
                </a:lnTo>
                <a:lnTo>
                  <a:pt x="158750" y="835278"/>
                </a:lnTo>
                <a:lnTo>
                  <a:pt x="193039" y="863219"/>
                </a:lnTo>
                <a:lnTo>
                  <a:pt x="229234" y="887983"/>
                </a:lnTo>
                <a:lnTo>
                  <a:pt x="267969" y="909574"/>
                </a:lnTo>
                <a:lnTo>
                  <a:pt x="308609" y="927353"/>
                </a:lnTo>
                <a:lnTo>
                  <a:pt x="351155" y="941958"/>
                </a:lnTo>
                <a:lnTo>
                  <a:pt x="394969" y="952753"/>
                </a:lnTo>
                <a:lnTo>
                  <a:pt x="440690" y="959103"/>
                </a:lnTo>
                <a:lnTo>
                  <a:pt x="487680" y="961008"/>
                </a:lnTo>
                <a:lnTo>
                  <a:pt x="534669" y="959103"/>
                </a:lnTo>
                <a:lnTo>
                  <a:pt x="580390" y="952753"/>
                </a:lnTo>
                <a:lnTo>
                  <a:pt x="624840" y="941958"/>
                </a:lnTo>
                <a:lnTo>
                  <a:pt x="667384" y="927353"/>
                </a:lnTo>
                <a:lnTo>
                  <a:pt x="708024" y="909574"/>
                </a:lnTo>
                <a:lnTo>
                  <a:pt x="746759" y="887983"/>
                </a:lnTo>
                <a:lnTo>
                  <a:pt x="782955" y="863219"/>
                </a:lnTo>
                <a:lnTo>
                  <a:pt x="816609" y="835278"/>
                </a:lnTo>
                <a:lnTo>
                  <a:pt x="847724" y="804799"/>
                </a:lnTo>
                <a:lnTo>
                  <a:pt x="876299" y="771270"/>
                </a:lnTo>
                <a:lnTo>
                  <a:pt x="901699" y="735710"/>
                </a:lnTo>
                <a:lnTo>
                  <a:pt x="923290" y="697610"/>
                </a:lnTo>
                <a:lnTo>
                  <a:pt x="941705" y="657606"/>
                </a:lnTo>
                <a:lnTo>
                  <a:pt x="956309" y="615695"/>
                </a:lnTo>
                <a:lnTo>
                  <a:pt x="967105" y="571881"/>
                </a:lnTo>
                <a:lnTo>
                  <a:pt x="973455" y="526795"/>
                </a:lnTo>
                <a:lnTo>
                  <a:pt x="975359" y="480440"/>
                </a:lnTo>
                <a:lnTo>
                  <a:pt x="973455" y="434213"/>
                </a:lnTo>
                <a:lnTo>
                  <a:pt x="967105" y="389127"/>
                </a:lnTo>
                <a:lnTo>
                  <a:pt x="956309" y="345947"/>
                </a:lnTo>
                <a:lnTo>
                  <a:pt x="941705" y="303402"/>
                </a:lnTo>
                <a:lnTo>
                  <a:pt x="923290" y="263397"/>
                </a:lnTo>
                <a:lnTo>
                  <a:pt x="901699" y="225297"/>
                </a:lnTo>
                <a:lnTo>
                  <a:pt x="876299" y="189737"/>
                </a:lnTo>
                <a:lnTo>
                  <a:pt x="847724" y="156209"/>
                </a:lnTo>
                <a:lnTo>
                  <a:pt x="816609" y="125729"/>
                </a:lnTo>
                <a:lnTo>
                  <a:pt x="782955" y="97789"/>
                </a:lnTo>
                <a:lnTo>
                  <a:pt x="746759" y="73025"/>
                </a:lnTo>
                <a:lnTo>
                  <a:pt x="708024" y="51434"/>
                </a:lnTo>
                <a:lnTo>
                  <a:pt x="667384" y="33654"/>
                </a:lnTo>
                <a:lnTo>
                  <a:pt x="624840" y="19050"/>
                </a:lnTo>
                <a:lnTo>
                  <a:pt x="580390" y="8889"/>
                </a:lnTo>
                <a:lnTo>
                  <a:pt x="534669" y="1904"/>
                </a:lnTo>
                <a:lnTo>
                  <a:pt x="487680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270884" y="6840093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5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35" name="object 3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6759" y="729995"/>
            <a:ext cx="723290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9500" y="2070353"/>
            <a:ext cx="14450694" cy="112268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b="1" spc="105" dirty="0">
                <a:solidFill>
                  <a:srgbClr val="3E3E3E"/>
                </a:solidFill>
                <a:latin typeface="Trebuchet MS"/>
                <a:cs typeface="Trebuchet MS"/>
              </a:rPr>
              <a:t>Problem</a:t>
            </a:r>
            <a:r>
              <a:rPr sz="2400" b="1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b="1" spc="85" dirty="0">
                <a:solidFill>
                  <a:srgbClr val="3E3E3E"/>
                </a:solidFill>
                <a:latin typeface="Trebuchet MS"/>
                <a:cs typeface="Trebuchet MS"/>
              </a:rPr>
              <a:t>Statement:</a:t>
            </a:r>
            <a:r>
              <a:rPr sz="2400" b="1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team</a:t>
            </a:r>
            <a:r>
              <a:rPr sz="24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has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been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assigned</a:t>
            </a:r>
            <a:r>
              <a:rPr sz="24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task</a:t>
            </a:r>
            <a:r>
              <a:rPr sz="24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per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client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request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where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they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have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endParaRPr sz="2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pull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request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but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don’t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have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work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multiple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pull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requests</a:t>
            </a:r>
            <a:r>
              <a:rPr sz="24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same</a:t>
            </a:r>
            <a:r>
              <a:rPr sz="24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at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once.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9500" y="4153915"/>
            <a:ext cx="3512185" cy="3287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00" dirty="0">
                <a:solidFill>
                  <a:srgbClr val="3E3E3E"/>
                </a:solidFill>
                <a:latin typeface="Trebuchet MS"/>
                <a:cs typeface="Trebuchet MS"/>
              </a:rPr>
              <a:t>Steps</a:t>
            </a:r>
            <a:r>
              <a:rPr sz="2400" b="1"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b="1" spc="10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400" b="1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b="1" spc="65" dirty="0">
                <a:solidFill>
                  <a:srgbClr val="3E3E3E"/>
                </a:solidFill>
                <a:latin typeface="Trebuchet MS"/>
                <a:cs typeface="Trebuchet MS"/>
              </a:rPr>
              <a:t>Perform:</a:t>
            </a:r>
            <a:endParaRPr sz="24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</a:t>
            </a:r>
            <a:r>
              <a:rPr sz="24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4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Fork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Clone</a:t>
            </a:r>
            <a:r>
              <a:rPr sz="24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your</a:t>
            </a:r>
            <a:r>
              <a:rPr sz="24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Fork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Modify</a:t>
            </a:r>
            <a:r>
              <a:rPr sz="24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Code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Push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your</a:t>
            </a:r>
            <a:r>
              <a:rPr sz="24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Changes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4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Pull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Request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9500" y="810209"/>
            <a:ext cx="5464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latin typeface="Trebuchet MS"/>
                <a:cs typeface="Trebuchet MS"/>
              </a:rPr>
              <a:t>Create</a:t>
            </a:r>
            <a:r>
              <a:rPr spc="-140" dirty="0">
                <a:latin typeface="Trebuchet MS"/>
                <a:cs typeface="Trebuchet MS"/>
              </a:rPr>
              <a:t> </a:t>
            </a:r>
            <a:r>
              <a:rPr spc="195" dirty="0">
                <a:latin typeface="Trebuchet MS"/>
                <a:cs typeface="Trebuchet MS"/>
              </a:rPr>
              <a:t>a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75" dirty="0">
                <a:latin typeface="Trebuchet MS"/>
                <a:cs typeface="Trebuchet MS"/>
              </a:rPr>
              <a:t>Fork</a:t>
            </a:r>
            <a:r>
              <a:rPr spc="-110" dirty="0">
                <a:latin typeface="Trebuchet MS"/>
                <a:cs typeface="Trebuchet MS"/>
              </a:rPr>
              <a:t> </a:t>
            </a:r>
            <a:r>
              <a:rPr spc="175" dirty="0">
                <a:latin typeface="Trebuchet MS"/>
                <a:cs typeface="Trebuchet MS"/>
              </a:rPr>
              <a:t>and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80" dirty="0">
                <a:latin typeface="Trebuchet MS"/>
                <a:cs typeface="Trebuchet MS"/>
              </a:rPr>
              <a:t>Pull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110" dirty="0">
                <a:latin typeface="Trebuchet MS"/>
                <a:cs typeface="Trebuchet MS"/>
              </a:rPr>
              <a:t>Request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1941" y="3774186"/>
            <a:ext cx="52203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>
                <a:latin typeface="Trebuchet MS"/>
                <a:cs typeface="Trebuchet MS"/>
              </a:rPr>
              <a:t>Pulling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165" dirty="0">
                <a:latin typeface="Trebuchet MS"/>
                <a:cs typeface="Trebuchet MS"/>
              </a:rPr>
              <a:t>Commits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145" dirty="0">
                <a:latin typeface="Trebuchet MS"/>
                <a:cs typeface="Trebuchet MS"/>
              </a:rPr>
              <a:t>from</a:t>
            </a:r>
            <a:r>
              <a:rPr spc="-105" dirty="0">
                <a:latin typeface="Trebuchet MS"/>
                <a:cs typeface="Trebuchet MS"/>
              </a:rPr>
              <a:t> </a:t>
            </a:r>
            <a:r>
              <a:rPr spc="130" dirty="0">
                <a:latin typeface="Trebuchet MS"/>
                <a:cs typeface="Trebuchet MS"/>
              </a:rPr>
              <a:t>GitHub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1382" y="3781171"/>
            <a:ext cx="6562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Overview</a:t>
            </a:r>
            <a:r>
              <a:rPr spc="-85" dirty="0"/>
              <a:t> </a:t>
            </a:r>
            <a:r>
              <a:rPr spc="80" dirty="0"/>
              <a:t>of</a:t>
            </a:r>
            <a:r>
              <a:rPr spc="-70" dirty="0"/>
              <a:t> </a:t>
            </a:r>
            <a:r>
              <a:rPr spc="40" dirty="0"/>
              <a:t>Version</a:t>
            </a:r>
            <a:r>
              <a:rPr spc="-60" dirty="0"/>
              <a:t> </a:t>
            </a:r>
            <a:r>
              <a:rPr spc="60" dirty="0"/>
              <a:t>Control</a:t>
            </a:r>
            <a:r>
              <a:rPr spc="-45" dirty="0"/>
              <a:t> </a:t>
            </a:r>
            <a:r>
              <a:rPr dirty="0"/>
              <a:t>Systems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9188" y="306451"/>
            <a:ext cx="43586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  <a:latin typeface="Trebuchet MS"/>
                <a:cs typeface="Trebuchet MS"/>
              </a:rPr>
              <a:t>GitHub:</a:t>
            </a:r>
            <a:r>
              <a:rPr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00" dirty="0">
                <a:solidFill>
                  <a:srgbClr val="3E3E3E"/>
                </a:solidFill>
                <a:latin typeface="Trebuchet MS"/>
                <a:cs typeface="Trebuchet MS"/>
              </a:rPr>
              <a:t>Pulling</a:t>
            </a:r>
            <a:r>
              <a:rPr spc="-1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65" dirty="0">
                <a:solidFill>
                  <a:srgbClr val="3E3E3E"/>
                </a:solidFill>
                <a:latin typeface="Trebuchet MS"/>
                <a:cs typeface="Trebuchet MS"/>
              </a:rPr>
              <a:t>Commits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19921" y="1115567"/>
            <a:ext cx="11357610" cy="7018020"/>
            <a:chOff x="2419921" y="1115567"/>
            <a:chExt cx="11357610" cy="7018020"/>
          </a:xfrm>
        </p:grpSpPr>
        <p:sp>
          <p:nvSpPr>
            <p:cNvPr id="4" name="object 4"/>
            <p:cNvSpPr/>
            <p:nvPr/>
          </p:nvSpPr>
          <p:spPr>
            <a:xfrm>
              <a:off x="2424683" y="1142999"/>
              <a:ext cx="2476500" cy="5905500"/>
            </a:xfrm>
            <a:custGeom>
              <a:avLst/>
              <a:gdLst/>
              <a:ahLst/>
              <a:cxnLst/>
              <a:rect l="l" t="t" r="r" b="b"/>
              <a:pathLst>
                <a:path w="2476500" h="5905500">
                  <a:moveTo>
                    <a:pt x="2476499" y="0"/>
                  </a:moveTo>
                  <a:lnTo>
                    <a:pt x="0" y="0"/>
                  </a:lnTo>
                  <a:lnTo>
                    <a:pt x="0" y="5905500"/>
                  </a:lnTo>
                  <a:lnTo>
                    <a:pt x="2476499" y="5905500"/>
                  </a:lnTo>
                  <a:lnTo>
                    <a:pt x="247649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24683" y="1142999"/>
              <a:ext cx="2476500" cy="5905500"/>
            </a:xfrm>
            <a:custGeom>
              <a:avLst/>
              <a:gdLst/>
              <a:ahLst/>
              <a:cxnLst/>
              <a:rect l="l" t="t" r="r" b="b"/>
              <a:pathLst>
                <a:path w="2476500" h="5905500">
                  <a:moveTo>
                    <a:pt x="0" y="5905500"/>
                  </a:moveTo>
                  <a:lnTo>
                    <a:pt x="2476499" y="5905500"/>
                  </a:lnTo>
                  <a:lnTo>
                    <a:pt x="2476499" y="0"/>
                  </a:lnTo>
                  <a:lnTo>
                    <a:pt x="0" y="0"/>
                  </a:lnTo>
                  <a:lnTo>
                    <a:pt x="0" y="590550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24683" y="2246375"/>
              <a:ext cx="2477135" cy="0"/>
            </a:xfrm>
            <a:custGeom>
              <a:avLst/>
              <a:gdLst/>
              <a:ahLst/>
              <a:cxnLst/>
              <a:rect l="l" t="t" r="r" b="b"/>
              <a:pathLst>
                <a:path w="2477135">
                  <a:moveTo>
                    <a:pt x="0" y="0"/>
                  </a:moveTo>
                  <a:lnTo>
                    <a:pt x="2476627" y="0"/>
                  </a:lnTo>
                </a:path>
              </a:pathLst>
            </a:custGeom>
            <a:ln w="9525">
              <a:solidFill>
                <a:srgbClr val="5B9B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15055" y="2403347"/>
              <a:ext cx="1038860" cy="996950"/>
            </a:xfrm>
            <a:custGeom>
              <a:avLst/>
              <a:gdLst/>
              <a:ahLst/>
              <a:cxnLst/>
              <a:rect l="l" t="t" r="r" b="b"/>
              <a:pathLst>
                <a:path w="1038860" h="996950">
                  <a:moveTo>
                    <a:pt x="519303" y="0"/>
                  </a:moveTo>
                  <a:lnTo>
                    <a:pt x="469138" y="2540"/>
                  </a:lnTo>
                  <a:lnTo>
                    <a:pt x="420878" y="8890"/>
                  </a:lnTo>
                  <a:lnTo>
                    <a:pt x="373760" y="19684"/>
                  </a:lnTo>
                  <a:lnTo>
                    <a:pt x="328041" y="34925"/>
                  </a:lnTo>
                  <a:lnTo>
                    <a:pt x="284733" y="53340"/>
                  </a:lnTo>
                  <a:lnTo>
                    <a:pt x="243458" y="76200"/>
                  </a:lnTo>
                  <a:lnTo>
                    <a:pt x="204723" y="101600"/>
                  </a:lnTo>
                  <a:lnTo>
                    <a:pt x="169036" y="130175"/>
                  </a:lnTo>
                  <a:lnTo>
                    <a:pt x="136017" y="162559"/>
                  </a:lnTo>
                  <a:lnTo>
                    <a:pt x="105537" y="196850"/>
                  </a:lnTo>
                  <a:lnTo>
                    <a:pt x="78867" y="233679"/>
                  </a:lnTo>
                  <a:lnTo>
                    <a:pt x="55880" y="273557"/>
                  </a:lnTo>
                  <a:lnTo>
                    <a:pt x="36194" y="314832"/>
                  </a:lnTo>
                  <a:lnTo>
                    <a:pt x="20319" y="358648"/>
                  </a:lnTo>
                  <a:lnTo>
                    <a:pt x="9525" y="403732"/>
                  </a:lnTo>
                  <a:lnTo>
                    <a:pt x="2539" y="450088"/>
                  </a:lnTo>
                  <a:lnTo>
                    <a:pt x="0" y="498348"/>
                  </a:lnTo>
                  <a:lnTo>
                    <a:pt x="2539" y="545973"/>
                  </a:lnTo>
                  <a:lnTo>
                    <a:pt x="9525" y="592963"/>
                  </a:lnTo>
                  <a:lnTo>
                    <a:pt x="20319" y="638048"/>
                  </a:lnTo>
                  <a:lnTo>
                    <a:pt x="36194" y="681863"/>
                  </a:lnTo>
                  <a:lnTo>
                    <a:pt x="55880" y="723138"/>
                  </a:lnTo>
                  <a:lnTo>
                    <a:pt x="78867" y="762380"/>
                  </a:lnTo>
                  <a:lnTo>
                    <a:pt x="105537" y="799846"/>
                  </a:lnTo>
                  <a:lnTo>
                    <a:pt x="136017" y="834136"/>
                  </a:lnTo>
                  <a:lnTo>
                    <a:pt x="169036" y="865886"/>
                  </a:lnTo>
                  <a:lnTo>
                    <a:pt x="204723" y="895096"/>
                  </a:lnTo>
                  <a:lnTo>
                    <a:pt x="243458" y="920496"/>
                  </a:lnTo>
                  <a:lnTo>
                    <a:pt x="284733" y="942721"/>
                  </a:lnTo>
                  <a:lnTo>
                    <a:pt x="328041" y="961771"/>
                  </a:lnTo>
                  <a:lnTo>
                    <a:pt x="373760" y="976376"/>
                  </a:lnTo>
                  <a:lnTo>
                    <a:pt x="420878" y="987805"/>
                  </a:lnTo>
                  <a:lnTo>
                    <a:pt x="469138" y="994155"/>
                  </a:lnTo>
                  <a:lnTo>
                    <a:pt x="519303" y="996696"/>
                  </a:lnTo>
                  <a:lnTo>
                    <a:pt x="569594" y="994155"/>
                  </a:lnTo>
                  <a:lnTo>
                    <a:pt x="617855" y="987805"/>
                  </a:lnTo>
                  <a:lnTo>
                    <a:pt x="664971" y="976376"/>
                  </a:lnTo>
                  <a:lnTo>
                    <a:pt x="710692" y="961771"/>
                  </a:lnTo>
                  <a:lnTo>
                    <a:pt x="753998" y="942721"/>
                  </a:lnTo>
                  <a:lnTo>
                    <a:pt x="795273" y="920496"/>
                  </a:lnTo>
                  <a:lnTo>
                    <a:pt x="834008" y="895096"/>
                  </a:lnTo>
                  <a:lnTo>
                    <a:pt x="869695" y="865886"/>
                  </a:lnTo>
                  <a:lnTo>
                    <a:pt x="902716" y="834136"/>
                  </a:lnTo>
                  <a:lnTo>
                    <a:pt x="933195" y="799846"/>
                  </a:lnTo>
                  <a:lnTo>
                    <a:pt x="959866" y="762380"/>
                  </a:lnTo>
                  <a:lnTo>
                    <a:pt x="982853" y="723138"/>
                  </a:lnTo>
                  <a:lnTo>
                    <a:pt x="1002538" y="681863"/>
                  </a:lnTo>
                  <a:lnTo>
                    <a:pt x="1018413" y="638048"/>
                  </a:lnTo>
                  <a:lnTo>
                    <a:pt x="1029207" y="592963"/>
                  </a:lnTo>
                  <a:lnTo>
                    <a:pt x="1036193" y="545973"/>
                  </a:lnTo>
                  <a:lnTo>
                    <a:pt x="1038732" y="498348"/>
                  </a:lnTo>
                  <a:lnTo>
                    <a:pt x="1036193" y="450088"/>
                  </a:lnTo>
                  <a:lnTo>
                    <a:pt x="1029207" y="403732"/>
                  </a:lnTo>
                  <a:lnTo>
                    <a:pt x="1018413" y="358648"/>
                  </a:lnTo>
                  <a:lnTo>
                    <a:pt x="1002538" y="314832"/>
                  </a:lnTo>
                  <a:lnTo>
                    <a:pt x="982853" y="273557"/>
                  </a:lnTo>
                  <a:lnTo>
                    <a:pt x="959866" y="233679"/>
                  </a:lnTo>
                  <a:lnTo>
                    <a:pt x="933195" y="196850"/>
                  </a:lnTo>
                  <a:lnTo>
                    <a:pt x="902716" y="162559"/>
                  </a:lnTo>
                  <a:lnTo>
                    <a:pt x="869695" y="130175"/>
                  </a:lnTo>
                  <a:lnTo>
                    <a:pt x="834008" y="101600"/>
                  </a:lnTo>
                  <a:lnTo>
                    <a:pt x="795273" y="76200"/>
                  </a:lnTo>
                  <a:lnTo>
                    <a:pt x="753998" y="53340"/>
                  </a:lnTo>
                  <a:lnTo>
                    <a:pt x="710692" y="34925"/>
                  </a:lnTo>
                  <a:lnTo>
                    <a:pt x="664971" y="19684"/>
                  </a:lnTo>
                  <a:lnTo>
                    <a:pt x="617855" y="8890"/>
                  </a:lnTo>
                  <a:lnTo>
                    <a:pt x="569594" y="2540"/>
                  </a:lnTo>
                  <a:lnTo>
                    <a:pt x="5193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15055" y="2403347"/>
              <a:ext cx="1038860" cy="996950"/>
            </a:xfrm>
            <a:custGeom>
              <a:avLst/>
              <a:gdLst/>
              <a:ahLst/>
              <a:cxnLst/>
              <a:rect l="l" t="t" r="r" b="b"/>
              <a:pathLst>
                <a:path w="1038860" h="996950">
                  <a:moveTo>
                    <a:pt x="0" y="498348"/>
                  </a:moveTo>
                  <a:lnTo>
                    <a:pt x="2539" y="450088"/>
                  </a:lnTo>
                  <a:lnTo>
                    <a:pt x="9525" y="403732"/>
                  </a:lnTo>
                  <a:lnTo>
                    <a:pt x="20319" y="358648"/>
                  </a:lnTo>
                  <a:lnTo>
                    <a:pt x="36194" y="314832"/>
                  </a:lnTo>
                  <a:lnTo>
                    <a:pt x="55880" y="273557"/>
                  </a:lnTo>
                  <a:lnTo>
                    <a:pt x="78867" y="233679"/>
                  </a:lnTo>
                  <a:lnTo>
                    <a:pt x="105537" y="196850"/>
                  </a:lnTo>
                  <a:lnTo>
                    <a:pt x="136017" y="162559"/>
                  </a:lnTo>
                  <a:lnTo>
                    <a:pt x="169036" y="130175"/>
                  </a:lnTo>
                  <a:lnTo>
                    <a:pt x="204723" y="101600"/>
                  </a:lnTo>
                  <a:lnTo>
                    <a:pt x="243458" y="76200"/>
                  </a:lnTo>
                  <a:lnTo>
                    <a:pt x="284733" y="53340"/>
                  </a:lnTo>
                  <a:lnTo>
                    <a:pt x="328041" y="34925"/>
                  </a:lnTo>
                  <a:lnTo>
                    <a:pt x="373760" y="19684"/>
                  </a:lnTo>
                  <a:lnTo>
                    <a:pt x="420878" y="8890"/>
                  </a:lnTo>
                  <a:lnTo>
                    <a:pt x="469138" y="2540"/>
                  </a:lnTo>
                  <a:lnTo>
                    <a:pt x="519303" y="0"/>
                  </a:lnTo>
                  <a:lnTo>
                    <a:pt x="569594" y="2540"/>
                  </a:lnTo>
                  <a:lnTo>
                    <a:pt x="617855" y="8890"/>
                  </a:lnTo>
                  <a:lnTo>
                    <a:pt x="664971" y="19684"/>
                  </a:lnTo>
                  <a:lnTo>
                    <a:pt x="710692" y="34925"/>
                  </a:lnTo>
                  <a:lnTo>
                    <a:pt x="753998" y="53340"/>
                  </a:lnTo>
                  <a:lnTo>
                    <a:pt x="795273" y="76200"/>
                  </a:lnTo>
                  <a:lnTo>
                    <a:pt x="834008" y="101600"/>
                  </a:lnTo>
                  <a:lnTo>
                    <a:pt x="869695" y="130175"/>
                  </a:lnTo>
                  <a:lnTo>
                    <a:pt x="902716" y="162559"/>
                  </a:lnTo>
                  <a:lnTo>
                    <a:pt x="933195" y="196850"/>
                  </a:lnTo>
                  <a:lnTo>
                    <a:pt x="959866" y="233679"/>
                  </a:lnTo>
                  <a:lnTo>
                    <a:pt x="982853" y="273557"/>
                  </a:lnTo>
                  <a:lnTo>
                    <a:pt x="1002538" y="314832"/>
                  </a:lnTo>
                  <a:lnTo>
                    <a:pt x="1018413" y="358648"/>
                  </a:lnTo>
                  <a:lnTo>
                    <a:pt x="1029207" y="403732"/>
                  </a:lnTo>
                  <a:lnTo>
                    <a:pt x="1036193" y="450088"/>
                  </a:lnTo>
                  <a:lnTo>
                    <a:pt x="1038732" y="498348"/>
                  </a:lnTo>
                  <a:lnTo>
                    <a:pt x="1036193" y="545973"/>
                  </a:lnTo>
                  <a:lnTo>
                    <a:pt x="1029207" y="592963"/>
                  </a:lnTo>
                  <a:lnTo>
                    <a:pt x="1018413" y="638048"/>
                  </a:lnTo>
                  <a:lnTo>
                    <a:pt x="1002538" y="681863"/>
                  </a:lnTo>
                  <a:lnTo>
                    <a:pt x="982853" y="723138"/>
                  </a:lnTo>
                  <a:lnTo>
                    <a:pt x="959866" y="762380"/>
                  </a:lnTo>
                  <a:lnTo>
                    <a:pt x="933195" y="799846"/>
                  </a:lnTo>
                  <a:lnTo>
                    <a:pt x="902716" y="834136"/>
                  </a:lnTo>
                  <a:lnTo>
                    <a:pt x="869695" y="865886"/>
                  </a:lnTo>
                  <a:lnTo>
                    <a:pt x="834008" y="895096"/>
                  </a:lnTo>
                  <a:lnTo>
                    <a:pt x="795273" y="920496"/>
                  </a:lnTo>
                  <a:lnTo>
                    <a:pt x="753998" y="942721"/>
                  </a:lnTo>
                  <a:lnTo>
                    <a:pt x="710692" y="961771"/>
                  </a:lnTo>
                  <a:lnTo>
                    <a:pt x="664971" y="976376"/>
                  </a:lnTo>
                  <a:lnTo>
                    <a:pt x="617855" y="987805"/>
                  </a:lnTo>
                  <a:lnTo>
                    <a:pt x="569594" y="994155"/>
                  </a:lnTo>
                  <a:lnTo>
                    <a:pt x="519303" y="996696"/>
                  </a:lnTo>
                  <a:lnTo>
                    <a:pt x="469138" y="994155"/>
                  </a:lnTo>
                  <a:lnTo>
                    <a:pt x="420878" y="987805"/>
                  </a:lnTo>
                  <a:lnTo>
                    <a:pt x="373760" y="976376"/>
                  </a:lnTo>
                  <a:lnTo>
                    <a:pt x="328041" y="961771"/>
                  </a:lnTo>
                  <a:lnTo>
                    <a:pt x="284733" y="942721"/>
                  </a:lnTo>
                  <a:lnTo>
                    <a:pt x="243458" y="920496"/>
                  </a:lnTo>
                  <a:lnTo>
                    <a:pt x="204723" y="895096"/>
                  </a:lnTo>
                  <a:lnTo>
                    <a:pt x="169036" y="865886"/>
                  </a:lnTo>
                  <a:lnTo>
                    <a:pt x="136017" y="834136"/>
                  </a:lnTo>
                  <a:lnTo>
                    <a:pt x="105537" y="799846"/>
                  </a:lnTo>
                  <a:lnTo>
                    <a:pt x="78867" y="762380"/>
                  </a:lnTo>
                  <a:lnTo>
                    <a:pt x="55880" y="723138"/>
                  </a:lnTo>
                  <a:lnTo>
                    <a:pt x="36194" y="681863"/>
                  </a:lnTo>
                  <a:lnTo>
                    <a:pt x="20319" y="638048"/>
                  </a:lnTo>
                  <a:lnTo>
                    <a:pt x="9525" y="592963"/>
                  </a:lnTo>
                  <a:lnTo>
                    <a:pt x="2539" y="545973"/>
                  </a:lnTo>
                  <a:lnTo>
                    <a:pt x="0" y="498348"/>
                  </a:lnTo>
                  <a:close/>
                </a:path>
              </a:pathLst>
            </a:custGeom>
            <a:ln w="12174">
              <a:solidFill>
                <a:srgbClr val="416F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18103" y="3532632"/>
              <a:ext cx="1039494" cy="998219"/>
            </a:xfrm>
            <a:custGeom>
              <a:avLst/>
              <a:gdLst/>
              <a:ahLst/>
              <a:cxnLst/>
              <a:rect l="l" t="t" r="r" b="b"/>
              <a:pathLst>
                <a:path w="1039495" h="998220">
                  <a:moveTo>
                    <a:pt x="520065" y="0"/>
                  </a:moveTo>
                  <a:lnTo>
                    <a:pt x="469899" y="2539"/>
                  </a:lnTo>
                  <a:lnTo>
                    <a:pt x="421005" y="9525"/>
                  </a:lnTo>
                  <a:lnTo>
                    <a:pt x="374015" y="20319"/>
                  </a:lnTo>
                  <a:lnTo>
                    <a:pt x="328294" y="34925"/>
                  </a:lnTo>
                  <a:lnTo>
                    <a:pt x="285115" y="53975"/>
                  </a:lnTo>
                  <a:lnTo>
                    <a:pt x="243840" y="76200"/>
                  </a:lnTo>
                  <a:lnTo>
                    <a:pt x="205105" y="102234"/>
                  </a:lnTo>
                  <a:lnTo>
                    <a:pt x="169544" y="130809"/>
                  </a:lnTo>
                  <a:lnTo>
                    <a:pt x="135890" y="162559"/>
                  </a:lnTo>
                  <a:lnTo>
                    <a:pt x="106044" y="197484"/>
                  </a:lnTo>
                  <a:lnTo>
                    <a:pt x="79375" y="234314"/>
                  </a:lnTo>
                  <a:lnTo>
                    <a:pt x="55879" y="274319"/>
                  </a:lnTo>
                  <a:lnTo>
                    <a:pt x="36194" y="315594"/>
                  </a:lnTo>
                  <a:lnTo>
                    <a:pt x="20954" y="359409"/>
                  </a:lnTo>
                  <a:lnTo>
                    <a:pt x="9525" y="404494"/>
                  </a:lnTo>
                  <a:lnTo>
                    <a:pt x="2539" y="451484"/>
                  </a:lnTo>
                  <a:lnTo>
                    <a:pt x="0" y="499109"/>
                  </a:lnTo>
                  <a:lnTo>
                    <a:pt x="2539" y="547369"/>
                  </a:lnTo>
                  <a:lnTo>
                    <a:pt x="9525" y="594359"/>
                  </a:lnTo>
                  <a:lnTo>
                    <a:pt x="20954" y="639444"/>
                  </a:lnTo>
                  <a:lnTo>
                    <a:pt x="36194" y="683259"/>
                  </a:lnTo>
                  <a:lnTo>
                    <a:pt x="55879" y="724534"/>
                  </a:lnTo>
                  <a:lnTo>
                    <a:pt x="79375" y="763904"/>
                  </a:lnTo>
                  <a:lnTo>
                    <a:pt x="106044" y="801369"/>
                  </a:lnTo>
                  <a:lnTo>
                    <a:pt x="135890" y="836294"/>
                  </a:lnTo>
                  <a:lnTo>
                    <a:pt x="169544" y="868044"/>
                  </a:lnTo>
                  <a:lnTo>
                    <a:pt x="205105" y="896619"/>
                  </a:lnTo>
                  <a:lnTo>
                    <a:pt x="243840" y="922654"/>
                  </a:lnTo>
                  <a:lnTo>
                    <a:pt x="285115" y="944879"/>
                  </a:lnTo>
                  <a:lnTo>
                    <a:pt x="328294" y="963929"/>
                  </a:lnTo>
                  <a:lnTo>
                    <a:pt x="374015" y="978534"/>
                  </a:lnTo>
                  <a:lnTo>
                    <a:pt x="421005" y="989329"/>
                  </a:lnTo>
                  <a:lnTo>
                    <a:pt x="469899" y="996314"/>
                  </a:lnTo>
                  <a:lnTo>
                    <a:pt x="520065" y="998219"/>
                  </a:lnTo>
                  <a:lnTo>
                    <a:pt x="569468" y="996314"/>
                  </a:lnTo>
                  <a:lnTo>
                    <a:pt x="618362" y="989329"/>
                  </a:lnTo>
                  <a:lnTo>
                    <a:pt x="665353" y="978534"/>
                  </a:lnTo>
                  <a:lnTo>
                    <a:pt x="711072" y="963929"/>
                  </a:lnTo>
                  <a:lnTo>
                    <a:pt x="754253" y="944879"/>
                  </a:lnTo>
                  <a:lnTo>
                    <a:pt x="795528" y="922654"/>
                  </a:lnTo>
                  <a:lnTo>
                    <a:pt x="834262" y="896619"/>
                  </a:lnTo>
                  <a:lnTo>
                    <a:pt x="870457" y="868044"/>
                  </a:lnTo>
                  <a:lnTo>
                    <a:pt x="903478" y="836294"/>
                  </a:lnTo>
                  <a:lnTo>
                    <a:pt x="933322" y="801369"/>
                  </a:lnTo>
                  <a:lnTo>
                    <a:pt x="959993" y="763904"/>
                  </a:lnTo>
                  <a:lnTo>
                    <a:pt x="983487" y="724534"/>
                  </a:lnTo>
                  <a:lnTo>
                    <a:pt x="1003172" y="683259"/>
                  </a:lnTo>
                  <a:lnTo>
                    <a:pt x="1018412" y="639444"/>
                  </a:lnTo>
                  <a:lnTo>
                    <a:pt x="1029843" y="594359"/>
                  </a:lnTo>
                  <a:lnTo>
                    <a:pt x="1036828" y="547369"/>
                  </a:lnTo>
                  <a:lnTo>
                    <a:pt x="1039368" y="499109"/>
                  </a:lnTo>
                  <a:lnTo>
                    <a:pt x="1036828" y="451484"/>
                  </a:lnTo>
                  <a:lnTo>
                    <a:pt x="1029843" y="404494"/>
                  </a:lnTo>
                  <a:lnTo>
                    <a:pt x="1018412" y="359409"/>
                  </a:lnTo>
                  <a:lnTo>
                    <a:pt x="1003172" y="315594"/>
                  </a:lnTo>
                  <a:lnTo>
                    <a:pt x="983487" y="274319"/>
                  </a:lnTo>
                  <a:lnTo>
                    <a:pt x="959993" y="234314"/>
                  </a:lnTo>
                  <a:lnTo>
                    <a:pt x="933322" y="197484"/>
                  </a:lnTo>
                  <a:lnTo>
                    <a:pt x="903478" y="162559"/>
                  </a:lnTo>
                  <a:lnTo>
                    <a:pt x="870457" y="130809"/>
                  </a:lnTo>
                  <a:lnTo>
                    <a:pt x="834262" y="102234"/>
                  </a:lnTo>
                  <a:lnTo>
                    <a:pt x="795528" y="76200"/>
                  </a:lnTo>
                  <a:lnTo>
                    <a:pt x="754253" y="53975"/>
                  </a:lnTo>
                  <a:lnTo>
                    <a:pt x="711072" y="34925"/>
                  </a:lnTo>
                  <a:lnTo>
                    <a:pt x="665353" y="20319"/>
                  </a:lnTo>
                  <a:lnTo>
                    <a:pt x="618362" y="9525"/>
                  </a:lnTo>
                  <a:lnTo>
                    <a:pt x="569468" y="2539"/>
                  </a:lnTo>
                  <a:lnTo>
                    <a:pt x="5200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18103" y="3532632"/>
              <a:ext cx="1039494" cy="998219"/>
            </a:xfrm>
            <a:custGeom>
              <a:avLst/>
              <a:gdLst/>
              <a:ahLst/>
              <a:cxnLst/>
              <a:rect l="l" t="t" r="r" b="b"/>
              <a:pathLst>
                <a:path w="1039495" h="998220">
                  <a:moveTo>
                    <a:pt x="0" y="499109"/>
                  </a:moveTo>
                  <a:lnTo>
                    <a:pt x="2539" y="451484"/>
                  </a:lnTo>
                  <a:lnTo>
                    <a:pt x="9525" y="404494"/>
                  </a:lnTo>
                  <a:lnTo>
                    <a:pt x="20954" y="359409"/>
                  </a:lnTo>
                  <a:lnTo>
                    <a:pt x="36194" y="315594"/>
                  </a:lnTo>
                  <a:lnTo>
                    <a:pt x="55879" y="274319"/>
                  </a:lnTo>
                  <a:lnTo>
                    <a:pt x="79375" y="234314"/>
                  </a:lnTo>
                  <a:lnTo>
                    <a:pt x="106044" y="197484"/>
                  </a:lnTo>
                  <a:lnTo>
                    <a:pt x="135890" y="162559"/>
                  </a:lnTo>
                  <a:lnTo>
                    <a:pt x="169544" y="130809"/>
                  </a:lnTo>
                  <a:lnTo>
                    <a:pt x="205105" y="102234"/>
                  </a:lnTo>
                  <a:lnTo>
                    <a:pt x="243840" y="76200"/>
                  </a:lnTo>
                  <a:lnTo>
                    <a:pt x="285115" y="53975"/>
                  </a:lnTo>
                  <a:lnTo>
                    <a:pt x="328294" y="34925"/>
                  </a:lnTo>
                  <a:lnTo>
                    <a:pt x="374015" y="20319"/>
                  </a:lnTo>
                  <a:lnTo>
                    <a:pt x="421005" y="9525"/>
                  </a:lnTo>
                  <a:lnTo>
                    <a:pt x="469899" y="2539"/>
                  </a:lnTo>
                  <a:lnTo>
                    <a:pt x="520065" y="0"/>
                  </a:lnTo>
                  <a:lnTo>
                    <a:pt x="569468" y="2539"/>
                  </a:lnTo>
                  <a:lnTo>
                    <a:pt x="618362" y="9525"/>
                  </a:lnTo>
                  <a:lnTo>
                    <a:pt x="665353" y="20319"/>
                  </a:lnTo>
                  <a:lnTo>
                    <a:pt x="711072" y="34925"/>
                  </a:lnTo>
                  <a:lnTo>
                    <a:pt x="754253" y="53975"/>
                  </a:lnTo>
                  <a:lnTo>
                    <a:pt x="795528" y="76200"/>
                  </a:lnTo>
                  <a:lnTo>
                    <a:pt x="834262" y="102234"/>
                  </a:lnTo>
                  <a:lnTo>
                    <a:pt x="870457" y="130809"/>
                  </a:lnTo>
                  <a:lnTo>
                    <a:pt x="903478" y="162559"/>
                  </a:lnTo>
                  <a:lnTo>
                    <a:pt x="933322" y="197484"/>
                  </a:lnTo>
                  <a:lnTo>
                    <a:pt x="959993" y="234314"/>
                  </a:lnTo>
                  <a:lnTo>
                    <a:pt x="983487" y="274319"/>
                  </a:lnTo>
                  <a:lnTo>
                    <a:pt x="1003172" y="315594"/>
                  </a:lnTo>
                  <a:lnTo>
                    <a:pt x="1018412" y="359409"/>
                  </a:lnTo>
                  <a:lnTo>
                    <a:pt x="1029843" y="404494"/>
                  </a:lnTo>
                  <a:lnTo>
                    <a:pt x="1036828" y="451484"/>
                  </a:lnTo>
                  <a:lnTo>
                    <a:pt x="1039368" y="499109"/>
                  </a:lnTo>
                  <a:lnTo>
                    <a:pt x="1036828" y="547369"/>
                  </a:lnTo>
                  <a:lnTo>
                    <a:pt x="1029843" y="594359"/>
                  </a:lnTo>
                  <a:lnTo>
                    <a:pt x="1018412" y="639444"/>
                  </a:lnTo>
                  <a:lnTo>
                    <a:pt x="1003172" y="683259"/>
                  </a:lnTo>
                  <a:lnTo>
                    <a:pt x="983487" y="724534"/>
                  </a:lnTo>
                  <a:lnTo>
                    <a:pt x="959993" y="763904"/>
                  </a:lnTo>
                  <a:lnTo>
                    <a:pt x="933322" y="801369"/>
                  </a:lnTo>
                  <a:lnTo>
                    <a:pt x="903478" y="836294"/>
                  </a:lnTo>
                  <a:lnTo>
                    <a:pt x="870457" y="868044"/>
                  </a:lnTo>
                  <a:lnTo>
                    <a:pt x="834262" y="896619"/>
                  </a:lnTo>
                  <a:lnTo>
                    <a:pt x="795528" y="922654"/>
                  </a:lnTo>
                  <a:lnTo>
                    <a:pt x="754253" y="944879"/>
                  </a:lnTo>
                  <a:lnTo>
                    <a:pt x="711072" y="963929"/>
                  </a:lnTo>
                  <a:lnTo>
                    <a:pt x="665353" y="978534"/>
                  </a:lnTo>
                  <a:lnTo>
                    <a:pt x="618362" y="989329"/>
                  </a:lnTo>
                  <a:lnTo>
                    <a:pt x="569468" y="996314"/>
                  </a:lnTo>
                  <a:lnTo>
                    <a:pt x="520065" y="998219"/>
                  </a:lnTo>
                  <a:lnTo>
                    <a:pt x="469899" y="996314"/>
                  </a:lnTo>
                  <a:lnTo>
                    <a:pt x="421005" y="989329"/>
                  </a:lnTo>
                  <a:lnTo>
                    <a:pt x="374015" y="978534"/>
                  </a:lnTo>
                  <a:lnTo>
                    <a:pt x="328294" y="963929"/>
                  </a:lnTo>
                  <a:lnTo>
                    <a:pt x="285115" y="944879"/>
                  </a:lnTo>
                  <a:lnTo>
                    <a:pt x="243840" y="922654"/>
                  </a:lnTo>
                  <a:lnTo>
                    <a:pt x="205105" y="896619"/>
                  </a:lnTo>
                  <a:lnTo>
                    <a:pt x="169544" y="868044"/>
                  </a:lnTo>
                  <a:lnTo>
                    <a:pt x="135890" y="836294"/>
                  </a:lnTo>
                  <a:lnTo>
                    <a:pt x="106044" y="801369"/>
                  </a:lnTo>
                  <a:lnTo>
                    <a:pt x="79375" y="763904"/>
                  </a:lnTo>
                  <a:lnTo>
                    <a:pt x="55879" y="724534"/>
                  </a:lnTo>
                  <a:lnTo>
                    <a:pt x="36194" y="683259"/>
                  </a:lnTo>
                  <a:lnTo>
                    <a:pt x="20954" y="639444"/>
                  </a:lnTo>
                  <a:lnTo>
                    <a:pt x="9525" y="594359"/>
                  </a:lnTo>
                  <a:lnTo>
                    <a:pt x="2539" y="547369"/>
                  </a:lnTo>
                  <a:lnTo>
                    <a:pt x="0" y="499109"/>
                  </a:lnTo>
                  <a:close/>
                </a:path>
              </a:pathLst>
            </a:custGeom>
            <a:ln w="12174">
              <a:solidFill>
                <a:srgbClr val="416F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15055" y="4663439"/>
              <a:ext cx="1038860" cy="998219"/>
            </a:xfrm>
            <a:custGeom>
              <a:avLst/>
              <a:gdLst/>
              <a:ahLst/>
              <a:cxnLst/>
              <a:rect l="l" t="t" r="r" b="b"/>
              <a:pathLst>
                <a:path w="1038860" h="998220">
                  <a:moveTo>
                    <a:pt x="519303" y="0"/>
                  </a:moveTo>
                  <a:lnTo>
                    <a:pt x="469138" y="2539"/>
                  </a:lnTo>
                  <a:lnTo>
                    <a:pt x="420878" y="8889"/>
                  </a:lnTo>
                  <a:lnTo>
                    <a:pt x="373760" y="20320"/>
                  </a:lnTo>
                  <a:lnTo>
                    <a:pt x="328041" y="34925"/>
                  </a:lnTo>
                  <a:lnTo>
                    <a:pt x="284733" y="53975"/>
                  </a:lnTo>
                  <a:lnTo>
                    <a:pt x="243458" y="76200"/>
                  </a:lnTo>
                  <a:lnTo>
                    <a:pt x="204723" y="101600"/>
                  </a:lnTo>
                  <a:lnTo>
                    <a:pt x="169036" y="130810"/>
                  </a:lnTo>
                  <a:lnTo>
                    <a:pt x="136017" y="162560"/>
                  </a:lnTo>
                  <a:lnTo>
                    <a:pt x="105537" y="197485"/>
                  </a:lnTo>
                  <a:lnTo>
                    <a:pt x="78867" y="234314"/>
                  </a:lnTo>
                  <a:lnTo>
                    <a:pt x="55880" y="273685"/>
                  </a:lnTo>
                  <a:lnTo>
                    <a:pt x="36194" y="315595"/>
                  </a:lnTo>
                  <a:lnTo>
                    <a:pt x="20319" y="359410"/>
                  </a:lnTo>
                  <a:lnTo>
                    <a:pt x="9525" y="404495"/>
                  </a:lnTo>
                  <a:lnTo>
                    <a:pt x="2539" y="451485"/>
                  </a:lnTo>
                  <a:lnTo>
                    <a:pt x="0" y="499110"/>
                  </a:lnTo>
                  <a:lnTo>
                    <a:pt x="2539" y="547370"/>
                  </a:lnTo>
                  <a:lnTo>
                    <a:pt x="9525" y="594360"/>
                  </a:lnTo>
                  <a:lnTo>
                    <a:pt x="20319" y="639445"/>
                  </a:lnTo>
                  <a:lnTo>
                    <a:pt x="36194" y="682625"/>
                  </a:lnTo>
                  <a:lnTo>
                    <a:pt x="55880" y="724535"/>
                  </a:lnTo>
                  <a:lnTo>
                    <a:pt x="78867" y="763905"/>
                  </a:lnTo>
                  <a:lnTo>
                    <a:pt x="105537" y="801370"/>
                  </a:lnTo>
                  <a:lnTo>
                    <a:pt x="136017" y="835660"/>
                  </a:lnTo>
                  <a:lnTo>
                    <a:pt x="169036" y="868045"/>
                  </a:lnTo>
                  <a:lnTo>
                    <a:pt x="204723" y="896620"/>
                  </a:lnTo>
                  <a:lnTo>
                    <a:pt x="243458" y="922655"/>
                  </a:lnTo>
                  <a:lnTo>
                    <a:pt x="284733" y="944880"/>
                  </a:lnTo>
                  <a:lnTo>
                    <a:pt x="328041" y="963295"/>
                  </a:lnTo>
                  <a:lnTo>
                    <a:pt x="373760" y="978535"/>
                  </a:lnTo>
                  <a:lnTo>
                    <a:pt x="420878" y="989330"/>
                  </a:lnTo>
                  <a:lnTo>
                    <a:pt x="469138" y="996314"/>
                  </a:lnTo>
                  <a:lnTo>
                    <a:pt x="519303" y="998220"/>
                  </a:lnTo>
                  <a:lnTo>
                    <a:pt x="569594" y="996314"/>
                  </a:lnTo>
                  <a:lnTo>
                    <a:pt x="617855" y="989330"/>
                  </a:lnTo>
                  <a:lnTo>
                    <a:pt x="664971" y="978535"/>
                  </a:lnTo>
                  <a:lnTo>
                    <a:pt x="710692" y="963295"/>
                  </a:lnTo>
                  <a:lnTo>
                    <a:pt x="753998" y="944880"/>
                  </a:lnTo>
                  <a:lnTo>
                    <a:pt x="795273" y="922655"/>
                  </a:lnTo>
                  <a:lnTo>
                    <a:pt x="834008" y="896620"/>
                  </a:lnTo>
                  <a:lnTo>
                    <a:pt x="869695" y="868045"/>
                  </a:lnTo>
                  <a:lnTo>
                    <a:pt x="902716" y="835660"/>
                  </a:lnTo>
                  <a:lnTo>
                    <a:pt x="933195" y="801370"/>
                  </a:lnTo>
                  <a:lnTo>
                    <a:pt x="959866" y="763905"/>
                  </a:lnTo>
                  <a:lnTo>
                    <a:pt x="982853" y="724535"/>
                  </a:lnTo>
                  <a:lnTo>
                    <a:pt x="1002538" y="682625"/>
                  </a:lnTo>
                  <a:lnTo>
                    <a:pt x="1018413" y="639445"/>
                  </a:lnTo>
                  <a:lnTo>
                    <a:pt x="1029207" y="594360"/>
                  </a:lnTo>
                  <a:lnTo>
                    <a:pt x="1036193" y="547370"/>
                  </a:lnTo>
                  <a:lnTo>
                    <a:pt x="1038732" y="499110"/>
                  </a:lnTo>
                  <a:lnTo>
                    <a:pt x="1036193" y="451485"/>
                  </a:lnTo>
                  <a:lnTo>
                    <a:pt x="1029207" y="404495"/>
                  </a:lnTo>
                  <a:lnTo>
                    <a:pt x="1018413" y="359410"/>
                  </a:lnTo>
                  <a:lnTo>
                    <a:pt x="1002538" y="315595"/>
                  </a:lnTo>
                  <a:lnTo>
                    <a:pt x="982853" y="273685"/>
                  </a:lnTo>
                  <a:lnTo>
                    <a:pt x="959866" y="234314"/>
                  </a:lnTo>
                  <a:lnTo>
                    <a:pt x="933195" y="197485"/>
                  </a:lnTo>
                  <a:lnTo>
                    <a:pt x="902716" y="162560"/>
                  </a:lnTo>
                  <a:lnTo>
                    <a:pt x="869695" y="130810"/>
                  </a:lnTo>
                  <a:lnTo>
                    <a:pt x="834008" y="101600"/>
                  </a:lnTo>
                  <a:lnTo>
                    <a:pt x="795273" y="76200"/>
                  </a:lnTo>
                  <a:lnTo>
                    <a:pt x="753998" y="53975"/>
                  </a:lnTo>
                  <a:lnTo>
                    <a:pt x="710692" y="34925"/>
                  </a:lnTo>
                  <a:lnTo>
                    <a:pt x="664971" y="20320"/>
                  </a:lnTo>
                  <a:lnTo>
                    <a:pt x="617855" y="8889"/>
                  </a:lnTo>
                  <a:lnTo>
                    <a:pt x="569594" y="2539"/>
                  </a:lnTo>
                  <a:lnTo>
                    <a:pt x="5193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15055" y="4663439"/>
              <a:ext cx="1038860" cy="998219"/>
            </a:xfrm>
            <a:custGeom>
              <a:avLst/>
              <a:gdLst/>
              <a:ahLst/>
              <a:cxnLst/>
              <a:rect l="l" t="t" r="r" b="b"/>
              <a:pathLst>
                <a:path w="1038860" h="998220">
                  <a:moveTo>
                    <a:pt x="0" y="499110"/>
                  </a:moveTo>
                  <a:lnTo>
                    <a:pt x="2539" y="451485"/>
                  </a:lnTo>
                  <a:lnTo>
                    <a:pt x="9525" y="404495"/>
                  </a:lnTo>
                  <a:lnTo>
                    <a:pt x="20319" y="359410"/>
                  </a:lnTo>
                  <a:lnTo>
                    <a:pt x="36194" y="315595"/>
                  </a:lnTo>
                  <a:lnTo>
                    <a:pt x="55880" y="273685"/>
                  </a:lnTo>
                  <a:lnTo>
                    <a:pt x="78867" y="234314"/>
                  </a:lnTo>
                  <a:lnTo>
                    <a:pt x="105537" y="197485"/>
                  </a:lnTo>
                  <a:lnTo>
                    <a:pt x="136017" y="162560"/>
                  </a:lnTo>
                  <a:lnTo>
                    <a:pt x="169036" y="130810"/>
                  </a:lnTo>
                  <a:lnTo>
                    <a:pt x="204723" y="101600"/>
                  </a:lnTo>
                  <a:lnTo>
                    <a:pt x="243458" y="76200"/>
                  </a:lnTo>
                  <a:lnTo>
                    <a:pt x="284733" y="53975"/>
                  </a:lnTo>
                  <a:lnTo>
                    <a:pt x="328041" y="34925"/>
                  </a:lnTo>
                  <a:lnTo>
                    <a:pt x="373760" y="20320"/>
                  </a:lnTo>
                  <a:lnTo>
                    <a:pt x="420878" y="8889"/>
                  </a:lnTo>
                  <a:lnTo>
                    <a:pt x="469138" y="2539"/>
                  </a:lnTo>
                  <a:lnTo>
                    <a:pt x="519303" y="0"/>
                  </a:lnTo>
                  <a:lnTo>
                    <a:pt x="569594" y="2539"/>
                  </a:lnTo>
                  <a:lnTo>
                    <a:pt x="617855" y="8889"/>
                  </a:lnTo>
                  <a:lnTo>
                    <a:pt x="664971" y="20320"/>
                  </a:lnTo>
                  <a:lnTo>
                    <a:pt x="710692" y="34925"/>
                  </a:lnTo>
                  <a:lnTo>
                    <a:pt x="753998" y="53975"/>
                  </a:lnTo>
                  <a:lnTo>
                    <a:pt x="795273" y="76200"/>
                  </a:lnTo>
                  <a:lnTo>
                    <a:pt x="834008" y="101600"/>
                  </a:lnTo>
                  <a:lnTo>
                    <a:pt x="869695" y="130810"/>
                  </a:lnTo>
                  <a:lnTo>
                    <a:pt x="902716" y="162560"/>
                  </a:lnTo>
                  <a:lnTo>
                    <a:pt x="933195" y="197485"/>
                  </a:lnTo>
                  <a:lnTo>
                    <a:pt x="959866" y="234314"/>
                  </a:lnTo>
                  <a:lnTo>
                    <a:pt x="982853" y="273685"/>
                  </a:lnTo>
                  <a:lnTo>
                    <a:pt x="1002538" y="315595"/>
                  </a:lnTo>
                  <a:lnTo>
                    <a:pt x="1018413" y="359410"/>
                  </a:lnTo>
                  <a:lnTo>
                    <a:pt x="1029207" y="404495"/>
                  </a:lnTo>
                  <a:lnTo>
                    <a:pt x="1036193" y="451485"/>
                  </a:lnTo>
                  <a:lnTo>
                    <a:pt x="1038732" y="499110"/>
                  </a:lnTo>
                  <a:lnTo>
                    <a:pt x="1036193" y="547370"/>
                  </a:lnTo>
                  <a:lnTo>
                    <a:pt x="1029207" y="594360"/>
                  </a:lnTo>
                  <a:lnTo>
                    <a:pt x="1018413" y="639445"/>
                  </a:lnTo>
                  <a:lnTo>
                    <a:pt x="1002538" y="682625"/>
                  </a:lnTo>
                  <a:lnTo>
                    <a:pt x="982853" y="724535"/>
                  </a:lnTo>
                  <a:lnTo>
                    <a:pt x="959866" y="763905"/>
                  </a:lnTo>
                  <a:lnTo>
                    <a:pt x="933195" y="801370"/>
                  </a:lnTo>
                  <a:lnTo>
                    <a:pt x="902716" y="835660"/>
                  </a:lnTo>
                  <a:lnTo>
                    <a:pt x="869695" y="868045"/>
                  </a:lnTo>
                  <a:lnTo>
                    <a:pt x="834008" y="896620"/>
                  </a:lnTo>
                  <a:lnTo>
                    <a:pt x="795273" y="922655"/>
                  </a:lnTo>
                  <a:lnTo>
                    <a:pt x="753998" y="944880"/>
                  </a:lnTo>
                  <a:lnTo>
                    <a:pt x="710692" y="963295"/>
                  </a:lnTo>
                  <a:lnTo>
                    <a:pt x="664971" y="978535"/>
                  </a:lnTo>
                  <a:lnTo>
                    <a:pt x="617855" y="989330"/>
                  </a:lnTo>
                  <a:lnTo>
                    <a:pt x="569594" y="996314"/>
                  </a:lnTo>
                  <a:lnTo>
                    <a:pt x="519303" y="998220"/>
                  </a:lnTo>
                  <a:lnTo>
                    <a:pt x="469138" y="996314"/>
                  </a:lnTo>
                  <a:lnTo>
                    <a:pt x="420878" y="989330"/>
                  </a:lnTo>
                  <a:lnTo>
                    <a:pt x="373760" y="978535"/>
                  </a:lnTo>
                  <a:lnTo>
                    <a:pt x="328041" y="963295"/>
                  </a:lnTo>
                  <a:lnTo>
                    <a:pt x="284733" y="944880"/>
                  </a:lnTo>
                  <a:lnTo>
                    <a:pt x="243458" y="922655"/>
                  </a:lnTo>
                  <a:lnTo>
                    <a:pt x="204723" y="896620"/>
                  </a:lnTo>
                  <a:lnTo>
                    <a:pt x="169036" y="868045"/>
                  </a:lnTo>
                  <a:lnTo>
                    <a:pt x="136017" y="835660"/>
                  </a:lnTo>
                  <a:lnTo>
                    <a:pt x="105537" y="801370"/>
                  </a:lnTo>
                  <a:lnTo>
                    <a:pt x="78867" y="763905"/>
                  </a:lnTo>
                  <a:lnTo>
                    <a:pt x="55880" y="724535"/>
                  </a:lnTo>
                  <a:lnTo>
                    <a:pt x="36194" y="682625"/>
                  </a:lnTo>
                  <a:lnTo>
                    <a:pt x="20319" y="639445"/>
                  </a:lnTo>
                  <a:lnTo>
                    <a:pt x="9525" y="594360"/>
                  </a:lnTo>
                  <a:lnTo>
                    <a:pt x="2539" y="547370"/>
                  </a:lnTo>
                  <a:lnTo>
                    <a:pt x="0" y="499110"/>
                  </a:lnTo>
                  <a:close/>
                </a:path>
              </a:pathLst>
            </a:custGeom>
            <a:ln w="12174">
              <a:solidFill>
                <a:srgbClr val="416F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28771" y="5733288"/>
              <a:ext cx="1039494" cy="998219"/>
            </a:xfrm>
            <a:custGeom>
              <a:avLst/>
              <a:gdLst/>
              <a:ahLst/>
              <a:cxnLst/>
              <a:rect l="l" t="t" r="r" b="b"/>
              <a:pathLst>
                <a:path w="1039495" h="998220">
                  <a:moveTo>
                    <a:pt x="519302" y="0"/>
                  </a:moveTo>
                  <a:lnTo>
                    <a:pt x="469900" y="2539"/>
                  </a:lnTo>
                  <a:lnTo>
                    <a:pt x="421004" y="8889"/>
                  </a:lnTo>
                  <a:lnTo>
                    <a:pt x="374014" y="19685"/>
                  </a:lnTo>
                  <a:lnTo>
                    <a:pt x="328294" y="34925"/>
                  </a:lnTo>
                  <a:lnTo>
                    <a:pt x="285114" y="53975"/>
                  </a:lnTo>
                  <a:lnTo>
                    <a:pt x="243839" y="76200"/>
                  </a:lnTo>
                  <a:lnTo>
                    <a:pt x="205104" y="101600"/>
                  </a:lnTo>
                  <a:lnTo>
                    <a:pt x="168910" y="130810"/>
                  </a:lnTo>
                  <a:lnTo>
                    <a:pt x="135889" y="162560"/>
                  </a:lnTo>
                  <a:lnTo>
                    <a:pt x="106044" y="197485"/>
                  </a:lnTo>
                  <a:lnTo>
                    <a:pt x="79375" y="234314"/>
                  </a:lnTo>
                  <a:lnTo>
                    <a:pt x="55879" y="273685"/>
                  </a:lnTo>
                  <a:lnTo>
                    <a:pt x="36194" y="315594"/>
                  </a:lnTo>
                  <a:lnTo>
                    <a:pt x="20954" y="358775"/>
                  </a:lnTo>
                  <a:lnTo>
                    <a:pt x="9525" y="404494"/>
                  </a:lnTo>
                  <a:lnTo>
                    <a:pt x="2539" y="450850"/>
                  </a:lnTo>
                  <a:lnTo>
                    <a:pt x="0" y="499110"/>
                  </a:lnTo>
                  <a:lnTo>
                    <a:pt x="2539" y="547369"/>
                  </a:lnTo>
                  <a:lnTo>
                    <a:pt x="9525" y="593725"/>
                  </a:lnTo>
                  <a:lnTo>
                    <a:pt x="20954" y="639444"/>
                  </a:lnTo>
                  <a:lnTo>
                    <a:pt x="36194" y="682625"/>
                  </a:lnTo>
                  <a:lnTo>
                    <a:pt x="55879" y="724535"/>
                  </a:lnTo>
                  <a:lnTo>
                    <a:pt x="79375" y="763905"/>
                  </a:lnTo>
                  <a:lnTo>
                    <a:pt x="106044" y="801369"/>
                  </a:lnTo>
                  <a:lnTo>
                    <a:pt x="135889" y="835660"/>
                  </a:lnTo>
                  <a:lnTo>
                    <a:pt x="168910" y="867410"/>
                  </a:lnTo>
                  <a:lnTo>
                    <a:pt x="205104" y="896619"/>
                  </a:lnTo>
                  <a:lnTo>
                    <a:pt x="243839" y="922019"/>
                  </a:lnTo>
                  <a:lnTo>
                    <a:pt x="285114" y="944880"/>
                  </a:lnTo>
                  <a:lnTo>
                    <a:pt x="328294" y="963294"/>
                  </a:lnTo>
                  <a:lnTo>
                    <a:pt x="374014" y="978535"/>
                  </a:lnTo>
                  <a:lnTo>
                    <a:pt x="421004" y="989330"/>
                  </a:lnTo>
                  <a:lnTo>
                    <a:pt x="469900" y="995680"/>
                  </a:lnTo>
                  <a:lnTo>
                    <a:pt x="519302" y="998219"/>
                  </a:lnTo>
                  <a:lnTo>
                    <a:pt x="569467" y="995680"/>
                  </a:lnTo>
                  <a:lnTo>
                    <a:pt x="618363" y="989330"/>
                  </a:lnTo>
                  <a:lnTo>
                    <a:pt x="665352" y="978535"/>
                  </a:lnTo>
                  <a:lnTo>
                    <a:pt x="711073" y="963294"/>
                  </a:lnTo>
                  <a:lnTo>
                    <a:pt x="754252" y="944880"/>
                  </a:lnTo>
                  <a:lnTo>
                    <a:pt x="795527" y="922019"/>
                  </a:lnTo>
                  <a:lnTo>
                    <a:pt x="834263" y="896619"/>
                  </a:lnTo>
                  <a:lnTo>
                    <a:pt x="869823" y="867410"/>
                  </a:lnTo>
                  <a:lnTo>
                    <a:pt x="903477" y="835660"/>
                  </a:lnTo>
                  <a:lnTo>
                    <a:pt x="933323" y="801369"/>
                  </a:lnTo>
                  <a:lnTo>
                    <a:pt x="959992" y="763905"/>
                  </a:lnTo>
                  <a:lnTo>
                    <a:pt x="983488" y="724535"/>
                  </a:lnTo>
                  <a:lnTo>
                    <a:pt x="1003173" y="682625"/>
                  </a:lnTo>
                  <a:lnTo>
                    <a:pt x="1018413" y="639444"/>
                  </a:lnTo>
                  <a:lnTo>
                    <a:pt x="1029842" y="593725"/>
                  </a:lnTo>
                  <a:lnTo>
                    <a:pt x="1036827" y="547369"/>
                  </a:lnTo>
                  <a:lnTo>
                    <a:pt x="1039367" y="499110"/>
                  </a:lnTo>
                  <a:lnTo>
                    <a:pt x="1036827" y="450850"/>
                  </a:lnTo>
                  <a:lnTo>
                    <a:pt x="1029842" y="404494"/>
                  </a:lnTo>
                  <a:lnTo>
                    <a:pt x="1018413" y="358775"/>
                  </a:lnTo>
                  <a:lnTo>
                    <a:pt x="1003173" y="315594"/>
                  </a:lnTo>
                  <a:lnTo>
                    <a:pt x="983488" y="273685"/>
                  </a:lnTo>
                  <a:lnTo>
                    <a:pt x="959992" y="234314"/>
                  </a:lnTo>
                  <a:lnTo>
                    <a:pt x="933323" y="197485"/>
                  </a:lnTo>
                  <a:lnTo>
                    <a:pt x="903477" y="162560"/>
                  </a:lnTo>
                  <a:lnTo>
                    <a:pt x="869823" y="130810"/>
                  </a:lnTo>
                  <a:lnTo>
                    <a:pt x="834263" y="101600"/>
                  </a:lnTo>
                  <a:lnTo>
                    <a:pt x="795527" y="76200"/>
                  </a:lnTo>
                  <a:lnTo>
                    <a:pt x="754252" y="53975"/>
                  </a:lnTo>
                  <a:lnTo>
                    <a:pt x="711073" y="34925"/>
                  </a:lnTo>
                  <a:lnTo>
                    <a:pt x="665352" y="19685"/>
                  </a:lnTo>
                  <a:lnTo>
                    <a:pt x="618363" y="8889"/>
                  </a:lnTo>
                  <a:lnTo>
                    <a:pt x="569467" y="2539"/>
                  </a:lnTo>
                  <a:lnTo>
                    <a:pt x="5193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28771" y="5733288"/>
              <a:ext cx="1039494" cy="998219"/>
            </a:xfrm>
            <a:custGeom>
              <a:avLst/>
              <a:gdLst/>
              <a:ahLst/>
              <a:cxnLst/>
              <a:rect l="l" t="t" r="r" b="b"/>
              <a:pathLst>
                <a:path w="1039495" h="998220">
                  <a:moveTo>
                    <a:pt x="0" y="499110"/>
                  </a:moveTo>
                  <a:lnTo>
                    <a:pt x="2539" y="450850"/>
                  </a:lnTo>
                  <a:lnTo>
                    <a:pt x="9525" y="404494"/>
                  </a:lnTo>
                  <a:lnTo>
                    <a:pt x="20954" y="358775"/>
                  </a:lnTo>
                  <a:lnTo>
                    <a:pt x="36194" y="315594"/>
                  </a:lnTo>
                  <a:lnTo>
                    <a:pt x="55879" y="273685"/>
                  </a:lnTo>
                  <a:lnTo>
                    <a:pt x="79375" y="234314"/>
                  </a:lnTo>
                  <a:lnTo>
                    <a:pt x="106044" y="197485"/>
                  </a:lnTo>
                  <a:lnTo>
                    <a:pt x="135889" y="162560"/>
                  </a:lnTo>
                  <a:lnTo>
                    <a:pt x="168910" y="130810"/>
                  </a:lnTo>
                  <a:lnTo>
                    <a:pt x="205104" y="101600"/>
                  </a:lnTo>
                  <a:lnTo>
                    <a:pt x="243839" y="76200"/>
                  </a:lnTo>
                  <a:lnTo>
                    <a:pt x="285114" y="53975"/>
                  </a:lnTo>
                  <a:lnTo>
                    <a:pt x="328294" y="34925"/>
                  </a:lnTo>
                  <a:lnTo>
                    <a:pt x="374014" y="19685"/>
                  </a:lnTo>
                  <a:lnTo>
                    <a:pt x="421004" y="8889"/>
                  </a:lnTo>
                  <a:lnTo>
                    <a:pt x="469900" y="2539"/>
                  </a:lnTo>
                  <a:lnTo>
                    <a:pt x="519302" y="0"/>
                  </a:lnTo>
                  <a:lnTo>
                    <a:pt x="569467" y="2539"/>
                  </a:lnTo>
                  <a:lnTo>
                    <a:pt x="618363" y="8889"/>
                  </a:lnTo>
                  <a:lnTo>
                    <a:pt x="665352" y="19685"/>
                  </a:lnTo>
                  <a:lnTo>
                    <a:pt x="711073" y="34925"/>
                  </a:lnTo>
                  <a:lnTo>
                    <a:pt x="754252" y="53975"/>
                  </a:lnTo>
                  <a:lnTo>
                    <a:pt x="795527" y="76200"/>
                  </a:lnTo>
                  <a:lnTo>
                    <a:pt x="834263" y="101600"/>
                  </a:lnTo>
                  <a:lnTo>
                    <a:pt x="869823" y="130810"/>
                  </a:lnTo>
                  <a:lnTo>
                    <a:pt x="903477" y="162560"/>
                  </a:lnTo>
                  <a:lnTo>
                    <a:pt x="933323" y="197485"/>
                  </a:lnTo>
                  <a:lnTo>
                    <a:pt x="959992" y="234314"/>
                  </a:lnTo>
                  <a:lnTo>
                    <a:pt x="983488" y="273685"/>
                  </a:lnTo>
                  <a:lnTo>
                    <a:pt x="1003173" y="315594"/>
                  </a:lnTo>
                  <a:lnTo>
                    <a:pt x="1018413" y="358775"/>
                  </a:lnTo>
                  <a:lnTo>
                    <a:pt x="1029842" y="404494"/>
                  </a:lnTo>
                  <a:lnTo>
                    <a:pt x="1036827" y="450850"/>
                  </a:lnTo>
                  <a:lnTo>
                    <a:pt x="1039367" y="499110"/>
                  </a:lnTo>
                  <a:lnTo>
                    <a:pt x="1036827" y="547369"/>
                  </a:lnTo>
                  <a:lnTo>
                    <a:pt x="1029842" y="593725"/>
                  </a:lnTo>
                  <a:lnTo>
                    <a:pt x="1018413" y="639444"/>
                  </a:lnTo>
                  <a:lnTo>
                    <a:pt x="1003173" y="682625"/>
                  </a:lnTo>
                  <a:lnTo>
                    <a:pt x="983488" y="724535"/>
                  </a:lnTo>
                  <a:lnTo>
                    <a:pt x="959992" y="763905"/>
                  </a:lnTo>
                  <a:lnTo>
                    <a:pt x="933323" y="801369"/>
                  </a:lnTo>
                  <a:lnTo>
                    <a:pt x="903477" y="835660"/>
                  </a:lnTo>
                  <a:lnTo>
                    <a:pt x="869823" y="867410"/>
                  </a:lnTo>
                  <a:lnTo>
                    <a:pt x="834263" y="896619"/>
                  </a:lnTo>
                  <a:lnTo>
                    <a:pt x="795527" y="922019"/>
                  </a:lnTo>
                  <a:lnTo>
                    <a:pt x="754252" y="944880"/>
                  </a:lnTo>
                  <a:lnTo>
                    <a:pt x="711073" y="963294"/>
                  </a:lnTo>
                  <a:lnTo>
                    <a:pt x="665352" y="978535"/>
                  </a:lnTo>
                  <a:lnTo>
                    <a:pt x="618363" y="989330"/>
                  </a:lnTo>
                  <a:lnTo>
                    <a:pt x="569467" y="995680"/>
                  </a:lnTo>
                  <a:lnTo>
                    <a:pt x="519302" y="998219"/>
                  </a:lnTo>
                  <a:lnTo>
                    <a:pt x="469900" y="995680"/>
                  </a:lnTo>
                  <a:lnTo>
                    <a:pt x="421004" y="989330"/>
                  </a:lnTo>
                  <a:lnTo>
                    <a:pt x="374014" y="978535"/>
                  </a:lnTo>
                  <a:lnTo>
                    <a:pt x="328294" y="963294"/>
                  </a:lnTo>
                  <a:lnTo>
                    <a:pt x="285114" y="944880"/>
                  </a:lnTo>
                  <a:lnTo>
                    <a:pt x="243839" y="922019"/>
                  </a:lnTo>
                  <a:lnTo>
                    <a:pt x="205104" y="896619"/>
                  </a:lnTo>
                  <a:lnTo>
                    <a:pt x="168910" y="867410"/>
                  </a:lnTo>
                  <a:lnTo>
                    <a:pt x="135889" y="835660"/>
                  </a:lnTo>
                  <a:lnTo>
                    <a:pt x="106044" y="801369"/>
                  </a:lnTo>
                  <a:lnTo>
                    <a:pt x="79375" y="763905"/>
                  </a:lnTo>
                  <a:lnTo>
                    <a:pt x="55879" y="724535"/>
                  </a:lnTo>
                  <a:lnTo>
                    <a:pt x="36194" y="682625"/>
                  </a:lnTo>
                  <a:lnTo>
                    <a:pt x="20954" y="639444"/>
                  </a:lnTo>
                  <a:lnTo>
                    <a:pt x="9525" y="593725"/>
                  </a:lnTo>
                  <a:lnTo>
                    <a:pt x="2539" y="547369"/>
                  </a:lnTo>
                  <a:lnTo>
                    <a:pt x="0" y="499110"/>
                  </a:lnTo>
                  <a:close/>
                </a:path>
              </a:pathLst>
            </a:custGeom>
            <a:ln w="12174">
              <a:solidFill>
                <a:srgbClr val="416F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28315" y="6998208"/>
              <a:ext cx="2410460" cy="1129030"/>
            </a:xfrm>
            <a:custGeom>
              <a:avLst/>
              <a:gdLst/>
              <a:ahLst/>
              <a:cxnLst/>
              <a:rect l="l" t="t" r="r" b="b"/>
              <a:pathLst>
                <a:path w="2410460" h="1129029">
                  <a:moveTo>
                    <a:pt x="0" y="615442"/>
                  </a:moveTo>
                  <a:lnTo>
                    <a:pt x="8254" y="576072"/>
                  </a:lnTo>
                  <a:lnTo>
                    <a:pt x="29844" y="543052"/>
                  </a:lnTo>
                  <a:lnTo>
                    <a:pt x="62864" y="521462"/>
                  </a:lnTo>
                  <a:lnTo>
                    <a:pt x="102234" y="513207"/>
                  </a:lnTo>
                  <a:lnTo>
                    <a:pt x="401446" y="513207"/>
                  </a:lnTo>
                  <a:lnTo>
                    <a:pt x="973328" y="0"/>
                  </a:lnTo>
                  <a:lnTo>
                    <a:pt x="1004443" y="513207"/>
                  </a:lnTo>
                  <a:lnTo>
                    <a:pt x="2308097" y="513207"/>
                  </a:lnTo>
                  <a:lnTo>
                    <a:pt x="2347468" y="521462"/>
                  </a:lnTo>
                  <a:lnTo>
                    <a:pt x="2380487" y="543052"/>
                  </a:lnTo>
                  <a:lnTo>
                    <a:pt x="2402078" y="576072"/>
                  </a:lnTo>
                  <a:lnTo>
                    <a:pt x="2410333" y="615442"/>
                  </a:lnTo>
                  <a:lnTo>
                    <a:pt x="2410333" y="769747"/>
                  </a:lnTo>
                  <a:lnTo>
                    <a:pt x="2410333" y="1026388"/>
                  </a:lnTo>
                  <a:lnTo>
                    <a:pt x="2402078" y="1066406"/>
                  </a:lnTo>
                  <a:lnTo>
                    <a:pt x="2380487" y="1098791"/>
                  </a:lnTo>
                  <a:lnTo>
                    <a:pt x="2347468" y="1121029"/>
                  </a:lnTo>
                  <a:lnTo>
                    <a:pt x="2308097" y="1128649"/>
                  </a:lnTo>
                  <a:lnTo>
                    <a:pt x="1004443" y="1128649"/>
                  </a:lnTo>
                  <a:lnTo>
                    <a:pt x="401446" y="1128649"/>
                  </a:lnTo>
                  <a:lnTo>
                    <a:pt x="102234" y="1128649"/>
                  </a:lnTo>
                  <a:lnTo>
                    <a:pt x="62864" y="1121029"/>
                  </a:lnTo>
                  <a:lnTo>
                    <a:pt x="29844" y="1098791"/>
                  </a:lnTo>
                  <a:lnTo>
                    <a:pt x="8254" y="1066406"/>
                  </a:lnTo>
                  <a:lnTo>
                    <a:pt x="0" y="1026388"/>
                  </a:lnTo>
                  <a:lnTo>
                    <a:pt x="0" y="769747"/>
                  </a:lnTo>
                  <a:lnTo>
                    <a:pt x="0" y="615442"/>
                  </a:lnTo>
                  <a:close/>
                </a:path>
              </a:pathLst>
            </a:custGeom>
            <a:ln w="12174">
              <a:solidFill>
                <a:srgbClr val="76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60619" y="5658611"/>
              <a:ext cx="6373495" cy="127000"/>
            </a:xfrm>
            <a:custGeom>
              <a:avLst/>
              <a:gdLst/>
              <a:ahLst/>
              <a:cxnLst/>
              <a:rect l="l" t="t" r="r" b="b"/>
              <a:pathLst>
                <a:path w="6373495" h="127000">
                  <a:moveTo>
                    <a:pt x="6246368" y="0"/>
                  </a:moveTo>
                  <a:lnTo>
                    <a:pt x="6246368" y="126491"/>
                  </a:lnTo>
                  <a:lnTo>
                    <a:pt x="6350508" y="74675"/>
                  </a:lnTo>
                  <a:lnTo>
                    <a:pt x="6259068" y="74675"/>
                  </a:lnTo>
                  <a:lnTo>
                    <a:pt x="6259068" y="51815"/>
                  </a:lnTo>
                  <a:lnTo>
                    <a:pt x="6350508" y="51815"/>
                  </a:lnTo>
                  <a:lnTo>
                    <a:pt x="6246368" y="0"/>
                  </a:lnTo>
                  <a:close/>
                </a:path>
                <a:path w="6373495" h="127000">
                  <a:moveTo>
                    <a:pt x="6246368" y="51815"/>
                  </a:moveTo>
                  <a:lnTo>
                    <a:pt x="0" y="51815"/>
                  </a:lnTo>
                  <a:lnTo>
                    <a:pt x="0" y="74675"/>
                  </a:lnTo>
                  <a:lnTo>
                    <a:pt x="6246368" y="74675"/>
                  </a:lnTo>
                  <a:lnTo>
                    <a:pt x="6246368" y="51815"/>
                  </a:lnTo>
                  <a:close/>
                </a:path>
                <a:path w="6373495" h="127000">
                  <a:moveTo>
                    <a:pt x="6350508" y="51815"/>
                  </a:moveTo>
                  <a:lnTo>
                    <a:pt x="6259068" y="51815"/>
                  </a:lnTo>
                  <a:lnTo>
                    <a:pt x="6259068" y="74675"/>
                  </a:lnTo>
                  <a:lnTo>
                    <a:pt x="6350508" y="74675"/>
                  </a:lnTo>
                  <a:lnTo>
                    <a:pt x="6373368" y="63246"/>
                  </a:lnTo>
                  <a:lnTo>
                    <a:pt x="6350508" y="51815"/>
                  </a:lnTo>
                  <a:close/>
                </a:path>
              </a:pathLst>
            </a:custGeom>
            <a:solidFill>
              <a:srgbClr val="849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295888" y="1115567"/>
              <a:ext cx="2476500" cy="5905500"/>
            </a:xfrm>
            <a:custGeom>
              <a:avLst/>
              <a:gdLst/>
              <a:ahLst/>
              <a:cxnLst/>
              <a:rect l="l" t="t" r="r" b="b"/>
              <a:pathLst>
                <a:path w="2476500" h="5905500">
                  <a:moveTo>
                    <a:pt x="2476500" y="0"/>
                  </a:moveTo>
                  <a:lnTo>
                    <a:pt x="0" y="0"/>
                  </a:lnTo>
                  <a:lnTo>
                    <a:pt x="0" y="5905500"/>
                  </a:lnTo>
                  <a:lnTo>
                    <a:pt x="2476500" y="5905500"/>
                  </a:lnTo>
                  <a:lnTo>
                    <a:pt x="2476500" y="0"/>
                  </a:lnTo>
                  <a:close/>
                </a:path>
              </a:pathLst>
            </a:custGeom>
            <a:solidFill>
              <a:srgbClr val="FAE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295888" y="2237231"/>
              <a:ext cx="2477135" cy="0"/>
            </a:xfrm>
            <a:custGeom>
              <a:avLst/>
              <a:gdLst/>
              <a:ahLst/>
              <a:cxnLst/>
              <a:rect l="l" t="t" r="r" b="b"/>
              <a:pathLst>
                <a:path w="2477134">
                  <a:moveTo>
                    <a:pt x="0" y="0"/>
                  </a:moveTo>
                  <a:lnTo>
                    <a:pt x="2476627" y="0"/>
                  </a:lnTo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044172" y="2372867"/>
              <a:ext cx="1039494" cy="996950"/>
            </a:xfrm>
            <a:custGeom>
              <a:avLst/>
              <a:gdLst/>
              <a:ahLst/>
              <a:cxnLst/>
              <a:rect l="l" t="t" r="r" b="b"/>
              <a:pathLst>
                <a:path w="1039494" h="996950">
                  <a:moveTo>
                    <a:pt x="519302" y="0"/>
                  </a:moveTo>
                  <a:lnTo>
                    <a:pt x="469900" y="2539"/>
                  </a:lnTo>
                  <a:lnTo>
                    <a:pt x="421004" y="8889"/>
                  </a:lnTo>
                  <a:lnTo>
                    <a:pt x="374014" y="19684"/>
                  </a:lnTo>
                  <a:lnTo>
                    <a:pt x="328295" y="34925"/>
                  </a:lnTo>
                  <a:lnTo>
                    <a:pt x="285114" y="53339"/>
                  </a:lnTo>
                  <a:lnTo>
                    <a:pt x="243839" y="76200"/>
                  </a:lnTo>
                  <a:lnTo>
                    <a:pt x="205104" y="101600"/>
                  </a:lnTo>
                  <a:lnTo>
                    <a:pt x="168909" y="130175"/>
                  </a:lnTo>
                  <a:lnTo>
                    <a:pt x="135889" y="162559"/>
                  </a:lnTo>
                  <a:lnTo>
                    <a:pt x="106045" y="196850"/>
                  </a:lnTo>
                  <a:lnTo>
                    <a:pt x="79375" y="233679"/>
                  </a:lnTo>
                  <a:lnTo>
                    <a:pt x="55879" y="273557"/>
                  </a:lnTo>
                  <a:lnTo>
                    <a:pt x="36195" y="314832"/>
                  </a:lnTo>
                  <a:lnTo>
                    <a:pt x="20954" y="358647"/>
                  </a:lnTo>
                  <a:lnTo>
                    <a:pt x="9525" y="403732"/>
                  </a:lnTo>
                  <a:lnTo>
                    <a:pt x="2539" y="450087"/>
                  </a:lnTo>
                  <a:lnTo>
                    <a:pt x="0" y="498347"/>
                  </a:lnTo>
                  <a:lnTo>
                    <a:pt x="2539" y="545972"/>
                  </a:lnTo>
                  <a:lnTo>
                    <a:pt x="9525" y="592962"/>
                  </a:lnTo>
                  <a:lnTo>
                    <a:pt x="20954" y="638047"/>
                  </a:lnTo>
                  <a:lnTo>
                    <a:pt x="36195" y="681862"/>
                  </a:lnTo>
                  <a:lnTo>
                    <a:pt x="55879" y="723137"/>
                  </a:lnTo>
                  <a:lnTo>
                    <a:pt x="79375" y="762380"/>
                  </a:lnTo>
                  <a:lnTo>
                    <a:pt x="106045" y="799845"/>
                  </a:lnTo>
                  <a:lnTo>
                    <a:pt x="135889" y="834135"/>
                  </a:lnTo>
                  <a:lnTo>
                    <a:pt x="168909" y="865885"/>
                  </a:lnTo>
                  <a:lnTo>
                    <a:pt x="205104" y="895095"/>
                  </a:lnTo>
                  <a:lnTo>
                    <a:pt x="243839" y="920495"/>
                  </a:lnTo>
                  <a:lnTo>
                    <a:pt x="285114" y="942720"/>
                  </a:lnTo>
                  <a:lnTo>
                    <a:pt x="328295" y="961770"/>
                  </a:lnTo>
                  <a:lnTo>
                    <a:pt x="374014" y="976376"/>
                  </a:lnTo>
                  <a:lnTo>
                    <a:pt x="421004" y="987805"/>
                  </a:lnTo>
                  <a:lnTo>
                    <a:pt x="469900" y="994155"/>
                  </a:lnTo>
                  <a:lnTo>
                    <a:pt x="519302" y="996695"/>
                  </a:lnTo>
                  <a:lnTo>
                    <a:pt x="569468" y="994155"/>
                  </a:lnTo>
                  <a:lnTo>
                    <a:pt x="618362" y="987805"/>
                  </a:lnTo>
                  <a:lnTo>
                    <a:pt x="665352" y="976376"/>
                  </a:lnTo>
                  <a:lnTo>
                    <a:pt x="711073" y="961770"/>
                  </a:lnTo>
                  <a:lnTo>
                    <a:pt x="754252" y="942720"/>
                  </a:lnTo>
                  <a:lnTo>
                    <a:pt x="795527" y="920495"/>
                  </a:lnTo>
                  <a:lnTo>
                    <a:pt x="834262" y="895095"/>
                  </a:lnTo>
                  <a:lnTo>
                    <a:pt x="869823" y="865885"/>
                  </a:lnTo>
                  <a:lnTo>
                    <a:pt x="903477" y="834135"/>
                  </a:lnTo>
                  <a:lnTo>
                    <a:pt x="933323" y="799845"/>
                  </a:lnTo>
                  <a:lnTo>
                    <a:pt x="959993" y="762380"/>
                  </a:lnTo>
                  <a:lnTo>
                    <a:pt x="983487" y="723137"/>
                  </a:lnTo>
                  <a:lnTo>
                    <a:pt x="1003172" y="681862"/>
                  </a:lnTo>
                  <a:lnTo>
                    <a:pt x="1018412" y="638047"/>
                  </a:lnTo>
                  <a:lnTo>
                    <a:pt x="1029843" y="592962"/>
                  </a:lnTo>
                  <a:lnTo>
                    <a:pt x="1036827" y="545972"/>
                  </a:lnTo>
                  <a:lnTo>
                    <a:pt x="1039368" y="498347"/>
                  </a:lnTo>
                  <a:lnTo>
                    <a:pt x="1036827" y="450087"/>
                  </a:lnTo>
                  <a:lnTo>
                    <a:pt x="1029843" y="403732"/>
                  </a:lnTo>
                  <a:lnTo>
                    <a:pt x="1018412" y="358647"/>
                  </a:lnTo>
                  <a:lnTo>
                    <a:pt x="1003172" y="314832"/>
                  </a:lnTo>
                  <a:lnTo>
                    <a:pt x="983487" y="273557"/>
                  </a:lnTo>
                  <a:lnTo>
                    <a:pt x="959993" y="233679"/>
                  </a:lnTo>
                  <a:lnTo>
                    <a:pt x="933323" y="196850"/>
                  </a:lnTo>
                  <a:lnTo>
                    <a:pt x="903477" y="162559"/>
                  </a:lnTo>
                  <a:lnTo>
                    <a:pt x="869823" y="130175"/>
                  </a:lnTo>
                  <a:lnTo>
                    <a:pt x="834262" y="101600"/>
                  </a:lnTo>
                  <a:lnTo>
                    <a:pt x="795527" y="76200"/>
                  </a:lnTo>
                  <a:lnTo>
                    <a:pt x="754252" y="53339"/>
                  </a:lnTo>
                  <a:lnTo>
                    <a:pt x="711073" y="34925"/>
                  </a:lnTo>
                  <a:lnTo>
                    <a:pt x="665352" y="19684"/>
                  </a:lnTo>
                  <a:lnTo>
                    <a:pt x="618362" y="8889"/>
                  </a:lnTo>
                  <a:lnTo>
                    <a:pt x="569468" y="2539"/>
                  </a:lnTo>
                  <a:lnTo>
                    <a:pt x="5193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044172" y="2372867"/>
              <a:ext cx="1039494" cy="996950"/>
            </a:xfrm>
            <a:custGeom>
              <a:avLst/>
              <a:gdLst/>
              <a:ahLst/>
              <a:cxnLst/>
              <a:rect l="l" t="t" r="r" b="b"/>
              <a:pathLst>
                <a:path w="1039494" h="996950">
                  <a:moveTo>
                    <a:pt x="0" y="498347"/>
                  </a:moveTo>
                  <a:lnTo>
                    <a:pt x="2539" y="450087"/>
                  </a:lnTo>
                  <a:lnTo>
                    <a:pt x="9525" y="403732"/>
                  </a:lnTo>
                  <a:lnTo>
                    <a:pt x="20954" y="358647"/>
                  </a:lnTo>
                  <a:lnTo>
                    <a:pt x="36195" y="314832"/>
                  </a:lnTo>
                  <a:lnTo>
                    <a:pt x="55879" y="273557"/>
                  </a:lnTo>
                  <a:lnTo>
                    <a:pt x="79375" y="233679"/>
                  </a:lnTo>
                  <a:lnTo>
                    <a:pt x="106045" y="196850"/>
                  </a:lnTo>
                  <a:lnTo>
                    <a:pt x="135889" y="162559"/>
                  </a:lnTo>
                  <a:lnTo>
                    <a:pt x="168909" y="130175"/>
                  </a:lnTo>
                  <a:lnTo>
                    <a:pt x="205104" y="101600"/>
                  </a:lnTo>
                  <a:lnTo>
                    <a:pt x="243839" y="76200"/>
                  </a:lnTo>
                  <a:lnTo>
                    <a:pt x="285114" y="53339"/>
                  </a:lnTo>
                  <a:lnTo>
                    <a:pt x="328295" y="34925"/>
                  </a:lnTo>
                  <a:lnTo>
                    <a:pt x="374014" y="19684"/>
                  </a:lnTo>
                  <a:lnTo>
                    <a:pt x="421004" y="8889"/>
                  </a:lnTo>
                  <a:lnTo>
                    <a:pt x="469900" y="2539"/>
                  </a:lnTo>
                  <a:lnTo>
                    <a:pt x="519302" y="0"/>
                  </a:lnTo>
                  <a:lnTo>
                    <a:pt x="569468" y="2539"/>
                  </a:lnTo>
                  <a:lnTo>
                    <a:pt x="618362" y="8889"/>
                  </a:lnTo>
                  <a:lnTo>
                    <a:pt x="665352" y="19684"/>
                  </a:lnTo>
                  <a:lnTo>
                    <a:pt x="711073" y="34925"/>
                  </a:lnTo>
                  <a:lnTo>
                    <a:pt x="754252" y="53339"/>
                  </a:lnTo>
                  <a:lnTo>
                    <a:pt x="795527" y="76200"/>
                  </a:lnTo>
                  <a:lnTo>
                    <a:pt x="834262" y="101600"/>
                  </a:lnTo>
                  <a:lnTo>
                    <a:pt x="869823" y="130175"/>
                  </a:lnTo>
                  <a:lnTo>
                    <a:pt x="903477" y="162559"/>
                  </a:lnTo>
                  <a:lnTo>
                    <a:pt x="933323" y="196850"/>
                  </a:lnTo>
                  <a:lnTo>
                    <a:pt x="959993" y="233679"/>
                  </a:lnTo>
                  <a:lnTo>
                    <a:pt x="983487" y="273557"/>
                  </a:lnTo>
                  <a:lnTo>
                    <a:pt x="1003172" y="314832"/>
                  </a:lnTo>
                  <a:lnTo>
                    <a:pt x="1018412" y="358647"/>
                  </a:lnTo>
                  <a:lnTo>
                    <a:pt x="1029843" y="403732"/>
                  </a:lnTo>
                  <a:lnTo>
                    <a:pt x="1036827" y="450087"/>
                  </a:lnTo>
                  <a:lnTo>
                    <a:pt x="1039368" y="498347"/>
                  </a:lnTo>
                  <a:lnTo>
                    <a:pt x="1036827" y="545972"/>
                  </a:lnTo>
                  <a:lnTo>
                    <a:pt x="1029843" y="592962"/>
                  </a:lnTo>
                  <a:lnTo>
                    <a:pt x="1018412" y="638047"/>
                  </a:lnTo>
                  <a:lnTo>
                    <a:pt x="1003172" y="681862"/>
                  </a:lnTo>
                  <a:lnTo>
                    <a:pt x="983487" y="723137"/>
                  </a:lnTo>
                  <a:lnTo>
                    <a:pt x="959993" y="762380"/>
                  </a:lnTo>
                  <a:lnTo>
                    <a:pt x="933323" y="799845"/>
                  </a:lnTo>
                  <a:lnTo>
                    <a:pt x="903477" y="834135"/>
                  </a:lnTo>
                  <a:lnTo>
                    <a:pt x="869823" y="865885"/>
                  </a:lnTo>
                  <a:lnTo>
                    <a:pt x="834262" y="895095"/>
                  </a:lnTo>
                  <a:lnTo>
                    <a:pt x="795527" y="920495"/>
                  </a:lnTo>
                  <a:lnTo>
                    <a:pt x="754252" y="942720"/>
                  </a:lnTo>
                  <a:lnTo>
                    <a:pt x="711073" y="961770"/>
                  </a:lnTo>
                  <a:lnTo>
                    <a:pt x="665352" y="976376"/>
                  </a:lnTo>
                  <a:lnTo>
                    <a:pt x="618362" y="987805"/>
                  </a:lnTo>
                  <a:lnTo>
                    <a:pt x="569468" y="994155"/>
                  </a:lnTo>
                  <a:lnTo>
                    <a:pt x="519302" y="996695"/>
                  </a:lnTo>
                  <a:lnTo>
                    <a:pt x="469900" y="994155"/>
                  </a:lnTo>
                  <a:lnTo>
                    <a:pt x="421004" y="987805"/>
                  </a:lnTo>
                  <a:lnTo>
                    <a:pt x="374014" y="976376"/>
                  </a:lnTo>
                  <a:lnTo>
                    <a:pt x="328295" y="961770"/>
                  </a:lnTo>
                  <a:lnTo>
                    <a:pt x="285114" y="942720"/>
                  </a:lnTo>
                  <a:lnTo>
                    <a:pt x="243839" y="920495"/>
                  </a:lnTo>
                  <a:lnTo>
                    <a:pt x="205104" y="895095"/>
                  </a:lnTo>
                  <a:lnTo>
                    <a:pt x="168909" y="865885"/>
                  </a:lnTo>
                  <a:lnTo>
                    <a:pt x="135889" y="834135"/>
                  </a:lnTo>
                  <a:lnTo>
                    <a:pt x="106045" y="799845"/>
                  </a:lnTo>
                  <a:lnTo>
                    <a:pt x="79375" y="762380"/>
                  </a:lnTo>
                  <a:lnTo>
                    <a:pt x="55879" y="723137"/>
                  </a:lnTo>
                  <a:lnTo>
                    <a:pt x="36195" y="681862"/>
                  </a:lnTo>
                  <a:lnTo>
                    <a:pt x="20954" y="638047"/>
                  </a:lnTo>
                  <a:lnTo>
                    <a:pt x="9525" y="592962"/>
                  </a:lnTo>
                  <a:lnTo>
                    <a:pt x="2539" y="545972"/>
                  </a:lnTo>
                  <a:lnTo>
                    <a:pt x="0" y="498347"/>
                  </a:lnTo>
                  <a:close/>
                </a:path>
              </a:pathLst>
            </a:custGeom>
            <a:ln w="12174">
              <a:solidFill>
                <a:srgbClr val="BD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044172" y="3454907"/>
              <a:ext cx="1039494" cy="998219"/>
            </a:xfrm>
            <a:custGeom>
              <a:avLst/>
              <a:gdLst/>
              <a:ahLst/>
              <a:cxnLst/>
              <a:rect l="l" t="t" r="r" b="b"/>
              <a:pathLst>
                <a:path w="1039494" h="998220">
                  <a:moveTo>
                    <a:pt x="519302" y="0"/>
                  </a:moveTo>
                  <a:lnTo>
                    <a:pt x="469900" y="2539"/>
                  </a:lnTo>
                  <a:lnTo>
                    <a:pt x="421004" y="8889"/>
                  </a:lnTo>
                  <a:lnTo>
                    <a:pt x="374014" y="19684"/>
                  </a:lnTo>
                  <a:lnTo>
                    <a:pt x="328295" y="34925"/>
                  </a:lnTo>
                  <a:lnTo>
                    <a:pt x="285114" y="53975"/>
                  </a:lnTo>
                  <a:lnTo>
                    <a:pt x="243839" y="76200"/>
                  </a:lnTo>
                  <a:lnTo>
                    <a:pt x="205104" y="101600"/>
                  </a:lnTo>
                  <a:lnTo>
                    <a:pt x="168909" y="130809"/>
                  </a:lnTo>
                  <a:lnTo>
                    <a:pt x="135889" y="162559"/>
                  </a:lnTo>
                  <a:lnTo>
                    <a:pt x="106045" y="197484"/>
                  </a:lnTo>
                  <a:lnTo>
                    <a:pt x="79375" y="234314"/>
                  </a:lnTo>
                  <a:lnTo>
                    <a:pt x="55879" y="273684"/>
                  </a:lnTo>
                  <a:lnTo>
                    <a:pt x="36195" y="315594"/>
                  </a:lnTo>
                  <a:lnTo>
                    <a:pt x="20954" y="358775"/>
                  </a:lnTo>
                  <a:lnTo>
                    <a:pt x="9525" y="404494"/>
                  </a:lnTo>
                  <a:lnTo>
                    <a:pt x="2539" y="450850"/>
                  </a:lnTo>
                  <a:lnTo>
                    <a:pt x="0" y="499109"/>
                  </a:lnTo>
                  <a:lnTo>
                    <a:pt x="2539" y="547369"/>
                  </a:lnTo>
                  <a:lnTo>
                    <a:pt x="9525" y="593725"/>
                  </a:lnTo>
                  <a:lnTo>
                    <a:pt x="20954" y="639444"/>
                  </a:lnTo>
                  <a:lnTo>
                    <a:pt x="36195" y="682625"/>
                  </a:lnTo>
                  <a:lnTo>
                    <a:pt x="55879" y="724534"/>
                  </a:lnTo>
                  <a:lnTo>
                    <a:pt x="79375" y="763904"/>
                  </a:lnTo>
                  <a:lnTo>
                    <a:pt x="106045" y="801369"/>
                  </a:lnTo>
                  <a:lnTo>
                    <a:pt x="135889" y="835659"/>
                  </a:lnTo>
                  <a:lnTo>
                    <a:pt x="168909" y="867409"/>
                  </a:lnTo>
                  <a:lnTo>
                    <a:pt x="205104" y="896619"/>
                  </a:lnTo>
                  <a:lnTo>
                    <a:pt x="243839" y="922019"/>
                  </a:lnTo>
                  <a:lnTo>
                    <a:pt x="285114" y="944879"/>
                  </a:lnTo>
                  <a:lnTo>
                    <a:pt x="328295" y="963294"/>
                  </a:lnTo>
                  <a:lnTo>
                    <a:pt x="374014" y="978534"/>
                  </a:lnTo>
                  <a:lnTo>
                    <a:pt x="421004" y="989329"/>
                  </a:lnTo>
                  <a:lnTo>
                    <a:pt x="469900" y="995679"/>
                  </a:lnTo>
                  <a:lnTo>
                    <a:pt x="519302" y="998219"/>
                  </a:lnTo>
                  <a:lnTo>
                    <a:pt x="569468" y="995679"/>
                  </a:lnTo>
                  <a:lnTo>
                    <a:pt x="618362" y="989329"/>
                  </a:lnTo>
                  <a:lnTo>
                    <a:pt x="665352" y="978534"/>
                  </a:lnTo>
                  <a:lnTo>
                    <a:pt x="711073" y="963294"/>
                  </a:lnTo>
                  <a:lnTo>
                    <a:pt x="754252" y="944879"/>
                  </a:lnTo>
                  <a:lnTo>
                    <a:pt x="795527" y="922019"/>
                  </a:lnTo>
                  <a:lnTo>
                    <a:pt x="834262" y="896619"/>
                  </a:lnTo>
                  <a:lnTo>
                    <a:pt x="869823" y="867409"/>
                  </a:lnTo>
                  <a:lnTo>
                    <a:pt x="903477" y="835659"/>
                  </a:lnTo>
                  <a:lnTo>
                    <a:pt x="933323" y="801369"/>
                  </a:lnTo>
                  <a:lnTo>
                    <a:pt x="959993" y="763904"/>
                  </a:lnTo>
                  <a:lnTo>
                    <a:pt x="983487" y="724534"/>
                  </a:lnTo>
                  <a:lnTo>
                    <a:pt x="1003172" y="682625"/>
                  </a:lnTo>
                  <a:lnTo>
                    <a:pt x="1018412" y="639444"/>
                  </a:lnTo>
                  <a:lnTo>
                    <a:pt x="1029843" y="593725"/>
                  </a:lnTo>
                  <a:lnTo>
                    <a:pt x="1036827" y="547369"/>
                  </a:lnTo>
                  <a:lnTo>
                    <a:pt x="1039368" y="499109"/>
                  </a:lnTo>
                  <a:lnTo>
                    <a:pt x="1036827" y="450850"/>
                  </a:lnTo>
                  <a:lnTo>
                    <a:pt x="1029843" y="404494"/>
                  </a:lnTo>
                  <a:lnTo>
                    <a:pt x="1018412" y="358775"/>
                  </a:lnTo>
                  <a:lnTo>
                    <a:pt x="1003172" y="315594"/>
                  </a:lnTo>
                  <a:lnTo>
                    <a:pt x="983487" y="273684"/>
                  </a:lnTo>
                  <a:lnTo>
                    <a:pt x="959993" y="234314"/>
                  </a:lnTo>
                  <a:lnTo>
                    <a:pt x="933323" y="197484"/>
                  </a:lnTo>
                  <a:lnTo>
                    <a:pt x="903477" y="162559"/>
                  </a:lnTo>
                  <a:lnTo>
                    <a:pt x="869823" y="130809"/>
                  </a:lnTo>
                  <a:lnTo>
                    <a:pt x="834262" y="101600"/>
                  </a:lnTo>
                  <a:lnTo>
                    <a:pt x="795527" y="76200"/>
                  </a:lnTo>
                  <a:lnTo>
                    <a:pt x="754252" y="53975"/>
                  </a:lnTo>
                  <a:lnTo>
                    <a:pt x="711073" y="34925"/>
                  </a:lnTo>
                  <a:lnTo>
                    <a:pt x="665352" y="19684"/>
                  </a:lnTo>
                  <a:lnTo>
                    <a:pt x="618362" y="8889"/>
                  </a:lnTo>
                  <a:lnTo>
                    <a:pt x="569468" y="2539"/>
                  </a:lnTo>
                  <a:lnTo>
                    <a:pt x="5193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044172" y="3454907"/>
              <a:ext cx="1039494" cy="998219"/>
            </a:xfrm>
            <a:custGeom>
              <a:avLst/>
              <a:gdLst/>
              <a:ahLst/>
              <a:cxnLst/>
              <a:rect l="l" t="t" r="r" b="b"/>
              <a:pathLst>
                <a:path w="1039494" h="998220">
                  <a:moveTo>
                    <a:pt x="0" y="499109"/>
                  </a:moveTo>
                  <a:lnTo>
                    <a:pt x="2539" y="450850"/>
                  </a:lnTo>
                  <a:lnTo>
                    <a:pt x="9525" y="404494"/>
                  </a:lnTo>
                  <a:lnTo>
                    <a:pt x="20954" y="358775"/>
                  </a:lnTo>
                  <a:lnTo>
                    <a:pt x="36195" y="315594"/>
                  </a:lnTo>
                  <a:lnTo>
                    <a:pt x="55879" y="273684"/>
                  </a:lnTo>
                  <a:lnTo>
                    <a:pt x="79375" y="234314"/>
                  </a:lnTo>
                  <a:lnTo>
                    <a:pt x="106045" y="197484"/>
                  </a:lnTo>
                  <a:lnTo>
                    <a:pt x="135889" y="162559"/>
                  </a:lnTo>
                  <a:lnTo>
                    <a:pt x="168909" y="130809"/>
                  </a:lnTo>
                  <a:lnTo>
                    <a:pt x="205104" y="101600"/>
                  </a:lnTo>
                  <a:lnTo>
                    <a:pt x="243839" y="76200"/>
                  </a:lnTo>
                  <a:lnTo>
                    <a:pt x="285114" y="53975"/>
                  </a:lnTo>
                  <a:lnTo>
                    <a:pt x="328295" y="34925"/>
                  </a:lnTo>
                  <a:lnTo>
                    <a:pt x="374014" y="19684"/>
                  </a:lnTo>
                  <a:lnTo>
                    <a:pt x="421004" y="8889"/>
                  </a:lnTo>
                  <a:lnTo>
                    <a:pt x="469900" y="2539"/>
                  </a:lnTo>
                  <a:lnTo>
                    <a:pt x="519302" y="0"/>
                  </a:lnTo>
                  <a:lnTo>
                    <a:pt x="569468" y="2539"/>
                  </a:lnTo>
                  <a:lnTo>
                    <a:pt x="618362" y="8889"/>
                  </a:lnTo>
                  <a:lnTo>
                    <a:pt x="665352" y="19684"/>
                  </a:lnTo>
                  <a:lnTo>
                    <a:pt x="711073" y="34925"/>
                  </a:lnTo>
                  <a:lnTo>
                    <a:pt x="754252" y="53975"/>
                  </a:lnTo>
                  <a:lnTo>
                    <a:pt x="795527" y="76200"/>
                  </a:lnTo>
                  <a:lnTo>
                    <a:pt x="834262" y="101600"/>
                  </a:lnTo>
                  <a:lnTo>
                    <a:pt x="869823" y="130809"/>
                  </a:lnTo>
                  <a:lnTo>
                    <a:pt x="903477" y="162559"/>
                  </a:lnTo>
                  <a:lnTo>
                    <a:pt x="933323" y="197484"/>
                  </a:lnTo>
                  <a:lnTo>
                    <a:pt x="959993" y="234314"/>
                  </a:lnTo>
                  <a:lnTo>
                    <a:pt x="983487" y="273684"/>
                  </a:lnTo>
                  <a:lnTo>
                    <a:pt x="1003172" y="315594"/>
                  </a:lnTo>
                  <a:lnTo>
                    <a:pt x="1018412" y="358775"/>
                  </a:lnTo>
                  <a:lnTo>
                    <a:pt x="1029843" y="404494"/>
                  </a:lnTo>
                  <a:lnTo>
                    <a:pt x="1036827" y="450850"/>
                  </a:lnTo>
                  <a:lnTo>
                    <a:pt x="1039368" y="499109"/>
                  </a:lnTo>
                  <a:lnTo>
                    <a:pt x="1036827" y="547369"/>
                  </a:lnTo>
                  <a:lnTo>
                    <a:pt x="1029843" y="593725"/>
                  </a:lnTo>
                  <a:lnTo>
                    <a:pt x="1018412" y="639444"/>
                  </a:lnTo>
                  <a:lnTo>
                    <a:pt x="1003172" y="682625"/>
                  </a:lnTo>
                  <a:lnTo>
                    <a:pt x="983487" y="724534"/>
                  </a:lnTo>
                  <a:lnTo>
                    <a:pt x="959993" y="763904"/>
                  </a:lnTo>
                  <a:lnTo>
                    <a:pt x="933323" y="801369"/>
                  </a:lnTo>
                  <a:lnTo>
                    <a:pt x="903477" y="835659"/>
                  </a:lnTo>
                  <a:lnTo>
                    <a:pt x="869823" y="867409"/>
                  </a:lnTo>
                  <a:lnTo>
                    <a:pt x="834262" y="896619"/>
                  </a:lnTo>
                  <a:lnTo>
                    <a:pt x="795527" y="922019"/>
                  </a:lnTo>
                  <a:lnTo>
                    <a:pt x="754252" y="944879"/>
                  </a:lnTo>
                  <a:lnTo>
                    <a:pt x="711073" y="963294"/>
                  </a:lnTo>
                  <a:lnTo>
                    <a:pt x="665352" y="978534"/>
                  </a:lnTo>
                  <a:lnTo>
                    <a:pt x="618362" y="989329"/>
                  </a:lnTo>
                  <a:lnTo>
                    <a:pt x="569468" y="995679"/>
                  </a:lnTo>
                  <a:lnTo>
                    <a:pt x="519302" y="998219"/>
                  </a:lnTo>
                  <a:lnTo>
                    <a:pt x="469900" y="995679"/>
                  </a:lnTo>
                  <a:lnTo>
                    <a:pt x="421004" y="989329"/>
                  </a:lnTo>
                  <a:lnTo>
                    <a:pt x="374014" y="978534"/>
                  </a:lnTo>
                  <a:lnTo>
                    <a:pt x="328295" y="963294"/>
                  </a:lnTo>
                  <a:lnTo>
                    <a:pt x="285114" y="944879"/>
                  </a:lnTo>
                  <a:lnTo>
                    <a:pt x="243839" y="922019"/>
                  </a:lnTo>
                  <a:lnTo>
                    <a:pt x="205104" y="896619"/>
                  </a:lnTo>
                  <a:lnTo>
                    <a:pt x="168909" y="867409"/>
                  </a:lnTo>
                  <a:lnTo>
                    <a:pt x="135889" y="835659"/>
                  </a:lnTo>
                  <a:lnTo>
                    <a:pt x="106045" y="801369"/>
                  </a:lnTo>
                  <a:lnTo>
                    <a:pt x="79375" y="763904"/>
                  </a:lnTo>
                  <a:lnTo>
                    <a:pt x="55879" y="724534"/>
                  </a:lnTo>
                  <a:lnTo>
                    <a:pt x="36195" y="682625"/>
                  </a:lnTo>
                  <a:lnTo>
                    <a:pt x="20954" y="639444"/>
                  </a:lnTo>
                  <a:lnTo>
                    <a:pt x="9525" y="593725"/>
                  </a:lnTo>
                  <a:lnTo>
                    <a:pt x="2539" y="547369"/>
                  </a:lnTo>
                  <a:lnTo>
                    <a:pt x="0" y="499109"/>
                  </a:lnTo>
                  <a:close/>
                </a:path>
              </a:pathLst>
            </a:custGeom>
            <a:ln w="12174">
              <a:solidFill>
                <a:srgbClr val="BD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044172" y="4584191"/>
              <a:ext cx="1039494" cy="998219"/>
            </a:xfrm>
            <a:custGeom>
              <a:avLst/>
              <a:gdLst/>
              <a:ahLst/>
              <a:cxnLst/>
              <a:rect l="l" t="t" r="r" b="b"/>
              <a:pathLst>
                <a:path w="1039494" h="998220">
                  <a:moveTo>
                    <a:pt x="519302" y="0"/>
                  </a:moveTo>
                  <a:lnTo>
                    <a:pt x="469900" y="2540"/>
                  </a:lnTo>
                  <a:lnTo>
                    <a:pt x="421004" y="9525"/>
                  </a:lnTo>
                  <a:lnTo>
                    <a:pt x="374014" y="20320"/>
                  </a:lnTo>
                  <a:lnTo>
                    <a:pt x="328295" y="34925"/>
                  </a:lnTo>
                  <a:lnTo>
                    <a:pt x="285114" y="53975"/>
                  </a:lnTo>
                  <a:lnTo>
                    <a:pt x="243839" y="76200"/>
                  </a:lnTo>
                  <a:lnTo>
                    <a:pt x="205104" y="102235"/>
                  </a:lnTo>
                  <a:lnTo>
                    <a:pt x="168909" y="130810"/>
                  </a:lnTo>
                  <a:lnTo>
                    <a:pt x="135889" y="162560"/>
                  </a:lnTo>
                  <a:lnTo>
                    <a:pt x="106045" y="197485"/>
                  </a:lnTo>
                  <a:lnTo>
                    <a:pt x="79375" y="234315"/>
                  </a:lnTo>
                  <a:lnTo>
                    <a:pt x="55879" y="274320"/>
                  </a:lnTo>
                  <a:lnTo>
                    <a:pt x="36195" y="315595"/>
                  </a:lnTo>
                  <a:lnTo>
                    <a:pt x="20954" y="359410"/>
                  </a:lnTo>
                  <a:lnTo>
                    <a:pt x="9525" y="404495"/>
                  </a:lnTo>
                  <a:lnTo>
                    <a:pt x="2539" y="451485"/>
                  </a:lnTo>
                  <a:lnTo>
                    <a:pt x="0" y="499110"/>
                  </a:lnTo>
                  <a:lnTo>
                    <a:pt x="2539" y="547370"/>
                  </a:lnTo>
                  <a:lnTo>
                    <a:pt x="9525" y="594360"/>
                  </a:lnTo>
                  <a:lnTo>
                    <a:pt x="20954" y="639445"/>
                  </a:lnTo>
                  <a:lnTo>
                    <a:pt x="36195" y="683260"/>
                  </a:lnTo>
                  <a:lnTo>
                    <a:pt x="55879" y="724535"/>
                  </a:lnTo>
                  <a:lnTo>
                    <a:pt x="79375" y="763905"/>
                  </a:lnTo>
                  <a:lnTo>
                    <a:pt x="106045" y="801370"/>
                  </a:lnTo>
                  <a:lnTo>
                    <a:pt x="135889" y="836295"/>
                  </a:lnTo>
                  <a:lnTo>
                    <a:pt x="168909" y="868045"/>
                  </a:lnTo>
                  <a:lnTo>
                    <a:pt x="205104" y="896620"/>
                  </a:lnTo>
                  <a:lnTo>
                    <a:pt x="243839" y="922655"/>
                  </a:lnTo>
                  <a:lnTo>
                    <a:pt x="285114" y="944880"/>
                  </a:lnTo>
                  <a:lnTo>
                    <a:pt x="328295" y="963930"/>
                  </a:lnTo>
                  <a:lnTo>
                    <a:pt x="374014" y="978535"/>
                  </a:lnTo>
                  <a:lnTo>
                    <a:pt x="421004" y="989330"/>
                  </a:lnTo>
                  <a:lnTo>
                    <a:pt x="469900" y="996315"/>
                  </a:lnTo>
                  <a:lnTo>
                    <a:pt x="519302" y="998220"/>
                  </a:lnTo>
                  <a:lnTo>
                    <a:pt x="569468" y="996315"/>
                  </a:lnTo>
                  <a:lnTo>
                    <a:pt x="618362" y="989330"/>
                  </a:lnTo>
                  <a:lnTo>
                    <a:pt x="665352" y="978535"/>
                  </a:lnTo>
                  <a:lnTo>
                    <a:pt x="711073" y="963930"/>
                  </a:lnTo>
                  <a:lnTo>
                    <a:pt x="754252" y="944880"/>
                  </a:lnTo>
                  <a:lnTo>
                    <a:pt x="795527" y="922655"/>
                  </a:lnTo>
                  <a:lnTo>
                    <a:pt x="834262" y="896620"/>
                  </a:lnTo>
                  <a:lnTo>
                    <a:pt x="869823" y="868045"/>
                  </a:lnTo>
                  <a:lnTo>
                    <a:pt x="903477" y="836295"/>
                  </a:lnTo>
                  <a:lnTo>
                    <a:pt x="933323" y="801370"/>
                  </a:lnTo>
                  <a:lnTo>
                    <a:pt x="959993" y="763905"/>
                  </a:lnTo>
                  <a:lnTo>
                    <a:pt x="983487" y="724535"/>
                  </a:lnTo>
                  <a:lnTo>
                    <a:pt x="1003172" y="683260"/>
                  </a:lnTo>
                  <a:lnTo>
                    <a:pt x="1018412" y="639445"/>
                  </a:lnTo>
                  <a:lnTo>
                    <a:pt x="1029843" y="594360"/>
                  </a:lnTo>
                  <a:lnTo>
                    <a:pt x="1036827" y="547370"/>
                  </a:lnTo>
                  <a:lnTo>
                    <a:pt x="1039368" y="499110"/>
                  </a:lnTo>
                  <a:lnTo>
                    <a:pt x="1036827" y="451485"/>
                  </a:lnTo>
                  <a:lnTo>
                    <a:pt x="1029843" y="404495"/>
                  </a:lnTo>
                  <a:lnTo>
                    <a:pt x="1018412" y="359410"/>
                  </a:lnTo>
                  <a:lnTo>
                    <a:pt x="1003172" y="315595"/>
                  </a:lnTo>
                  <a:lnTo>
                    <a:pt x="983487" y="274320"/>
                  </a:lnTo>
                  <a:lnTo>
                    <a:pt x="959993" y="234315"/>
                  </a:lnTo>
                  <a:lnTo>
                    <a:pt x="933323" y="197485"/>
                  </a:lnTo>
                  <a:lnTo>
                    <a:pt x="903477" y="162560"/>
                  </a:lnTo>
                  <a:lnTo>
                    <a:pt x="869823" y="130810"/>
                  </a:lnTo>
                  <a:lnTo>
                    <a:pt x="834262" y="102235"/>
                  </a:lnTo>
                  <a:lnTo>
                    <a:pt x="795527" y="76200"/>
                  </a:lnTo>
                  <a:lnTo>
                    <a:pt x="754252" y="53975"/>
                  </a:lnTo>
                  <a:lnTo>
                    <a:pt x="711073" y="34925"/>
                  </a:lnTo>
                  <a:lnTo>
                    <a:pt x="665352" y="20320"/>
                  </a:lnTo>
                  <a:lnTo>
                    <a:pt x="618362" y="9525"/>
                  </a:lnTo>
                  <a:lnTo>
                    <a:pt x="569468" y="2540"/>
                  </a:lnTo>
                  <a:lnTo>
                    <a:pt x="5193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044172" y="4584191"/>
              <a:ext cx="1039494" cy="998219"/>
            </a:xfrm>
            <a:custGeom>
              <a:avLst/>
              <a:gdLst/>
              <a:ahLst/>
              <a:cxnLst/>
              <a:rect l="l" t="t" r="r" b="b"/>
              <a:pathLst>
                <a:path w="1039494" h="998220">
                  <a:moveTo>
                    <a:pt x="0" y="499110"/>
                  </a:moveTo>
                  <a:lnTo>
                    <a:pt x="2539" y="451485"/>
                  </a:lnTo>
                  <a:lnTo>
                    <a:pt x="9525" y="404495"/>
                  </a:lnTo>
                  <a:lnTo>
                    <a:pt x="20954" y="359410"/>
                  </a:lnTo>
                  <a:lnTo>
                    <a:pt x="36195" y="315595"/>
                  </a:lnTo>
                  <a:lnTo>
                    <a:pt x="55879" y="274320"/>
                  </a:lnTo>
                  <a:lnTo>
                    <a:pt x="79375" y="234315"/>
                  </a:lnTo>
                  <a:lnTo>
                    <a:pt x="106045" y="197485"/>
                  </a:lnTo>
                  <a:lnTo>
                    <a:pt x="135889" y="162560"/>
                  </a:lnTo>
                  <a:lnTo>
                    <a:pt x="168909" y="130810"/>
                  </a:lnTo>
                  <a:lnTo>
                    <a:pt x="205104" y="102235"/>
                  </a:lnTo>
                  <a:lnTo>
                    <a:pt x="243839" y="76200"/>
                  </a:lnTo>
                  <a:lnTo>
                    <a:pt x="285114" y="53975"/>
                  </a:lnTo>
                  <a:lnTo>
                    <a:pt x="328295" y="34925"/>
                  </a:lnTo>
                  <a:lnTo>
                    <a:pt x="374014" y="20320"/>
                  </a:lnTo>
                  <a:lnTo>
                    <a:pt x="421004" y="9525"/>
                  </a:lnTo>
                  <a:lnTo>
                    <a:pt x="469900" y="2540"/>
                  </a:lnTo>
                  <a:lnTo>
                    <a:pt x="519302" y="0"/>
                  </a:lnTo>
                  <a:lnTo>
                    <a:pt x="569468" y="2540"/>
                  </a:lnTo>
                  <a:lnTo>
                    <a:pt x="618362" y="9525"/>
                  </a:lnTo>
                  <a:lnTo>
                    <a:pt x="665352" y="20320"/>
                  </a:lnTo>
                  <a:lnTo>
                    <a:pt x="711073" y="34925"/>
                  </a:lnTo>
                  <a:lnTo>
                    <a:pt x="754252" y="53975"/>
                  </a:lnTo>
                  <a:lnTo>
                    <a:pt x="795527" y="76200"/>
                  </a:lnTo>
                  <a:lnTo>
                    <a:pt x="834262" y="102235"/>
                  </a:lnTo>
                  <a:lnTo>
                    <a:pt x="869823" y="130810"/>
                  </a:lnTo>
                  <a:lnTo>
                    <a:pt x="903477" y="162560"/>
                  </a:lnTo>
                  <a:lnTo>
                    <a:pt x="933323" y="197485"/>
                  </a:lnTo>
                  <a:lnTo>
                    <a:pt x="959993" y="234315"/>
                  </a:lnTo>
                  <a:lnTo>
                    <a:pt x="983487" y="274320"/>
                  </a:lnTo>
                  <a:lnTo>
                    <a:pt x="1003172" y="315595"/>
                  </a:lnTo>
                  <a:lnTo>
                    <a:pt x="1018412" y="359410"/>
                  </a:lnTo>
                  <a:lnTo>
                    <a:pt x="1029843" y="404495"/>
                  </a:lnTo>
                  <a:lnTo>
                    <a:pt x="1036827" y="451485"/>
                  </a:lnTo>
                  <a:lnTo>
                    <a:pt x="1039368" y="499110"/>
                  </a:lnTo>
                  <a:lnTo>
                    <a:pt x="1036827" y="547370"/>
                  </a:lnTo>
                  <a:lnTo>
                    <a:pt x="1029843" y="594360"/>
                  </a:lnTo>
                  <a:lnTo>
                    <a:pt x="1018412" y="639445"/>
                  </a:lnTo>
                  <a:lnTo>
                    <a:pt x="1003172" y="683260"/>
                  </a:lnTo>
                  <a:lnTo>
                    <a:pt x="983487" y="724535"/>
                  </a:lnTo>
                  <a:lnTo>
                    <a:pt x="959993" y="763905"/>
                  </a:lnTo>
                  <a:lnTo>
                    <a:pt x="933323" y="801370"/>
                  </a:lnTo>
                  <a:lnTo>
                    <a:pt x="903477" y="836295"/>
                  </a:lnTo>
                  <a:lnTo>
                    <a:pt x="869823" y="868045"/>
                  </a:lnTo>
                  <a:lnTo>
                    <a:pt x="834262" y="896620"/>
                  </a:lnTo>
                  <a:lnTo>
                    <a:pt x="795527" y="922655"/>
                  </a:lnTo>
                  <a:lnTo>
                    <a:pt x="754252" y="944880"/>
                  </a:lnTo>
                  <a:lnTo>
                    <a:pt x="711073" y="963930"/>
                  </a:lnTo>
                  <a:lnTo>
                    <a:pt x="665352" y="978535"/>
                  </a:lnTo>
                  <a:lnTo>
                    <a:pt x="618362" y="989330"/>
                  </a:lnTo>
                  <a:lnTo>
                    <a:pt x="569468" y="996315"/>
                  </a:lnTo>
                  <a:lnTo>
                    <a:pt x="519302" y="998220"/>
                  </a:lnTo>
                  <a:lnTo>
                    <a:pt x="469900" y="996315"/>
                  </a:lnTo>
                  <a:lnTo>
                    <a:pt x="421004" y="989330"/>
                  </a:lnTo>
                  <a:lnTo>
                    <a:pt x="374014" y="978535"/>
                  </a:lnTo>
                  <a:lnTo>
                    <a:pt x="328295" y="963930"/>
                  </a:lnTo>
                  <a:lnTo>
                    <a:pt x="285114" y="944880"/>
                  </a:lnTo>
                  <a:lnTo>
                    <a:pt x="243839" y="922655"/>
                  </a:lnTo>
                  <a:lnTo>
                    <a:pt x="205104" y="896620"/>
                  </a:lnTo>
                  <a:lnTo>
                    <a:pt x="168909" y="868045"/>
                  </a:lnTo>
                  <a:lnTo>
                    <a:pt x="135889" y="836295"/>
                  </a:lnTo>
                  <a:lnTo>
                    <a:pt x="106045" y="801370"/>
                  </a:lnTo>
                  <a:lnTo>
                    <a:pt x="79375" y="763905"/>
                  </a:lnTo>
                  <a:lnTo>
                    <a:pt x="55879" y="724535"/>
                  </a:lnTo>
                  <a:lnTo>
                    <a:pt x="36195" y="683260"/>
                  </a:lnTo>
                  <a:lnTo>
                    <a:pt x="20954" y="639445"/>
                  </a:lnTo>
                  <a:lnTo>
                    <a:pt x="9525" y="594360"/>
                  </a:lnTo>
                  <a:lnTo>
                    <a:pt x="2539" y="547370"/>
                  </a:lnTo>
                  <a:lnTo>
                    <a:pt x="0" y="499110"/>
                  </a:lnTo>
                  <a:close/>
                </a:path>
              </a:pathLst>
            </a:custGeom>
            <a:ln w="12174">
              <a:solidFill>
                <a:srgbClr val="BD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044172" y="5676900"/>
              <a:ext cx="1039494" cy="996950"/>
            </a:xfrm>
            <a:custGeom>
              <a:avLst/>
              <a:gdLst/>
              <a:ahLst/>
              <a:cxnLst/>
              <a:rect l="l" t="t" r="r" b="b"/>
              <a:pathLst>
                <a:path w="1039494" h="996950">
                  <a:moveTo>
                    <a:pt x="519302" y="0"/>
                  </a:moveTo>
                  <a:lnTo>
                    <a:pt x="469900" y="2539"/>
                  </a:lnTo>
                  <a:lnTo>
                    <a:pt x="421004" y="8889"/>
                  </a:lnTo>
                  <a:lnTo>
                    <a:pt x="374014" y="20320"/>
                  </a:lnTo>
                  <a:lnTo>
                    <a:pt x="328295" y="34925"/>
                  </a:lnTo>
                  <a:lnTo>
                    <a:pt x="285114" y="53975"/>
                  </a:lnTo>
                  <a:lnTo>
                    <a:pt x="243839" y="76200"/>
                  </a:lnTo>
                  <a:lnTo>
                    <a:pt x="205104" y="101600"/>
                  </a:lnTo>
                  <a:lnTo>
                    <a:pt x="168909" y="130810"/>
                  </a:lnTo>
                  <a:lnTo>
                    <a:pt x="135889" y="162560"/>
                  </a:lnTo>
                  <a:lnTo>
                    <a:pt x="106045" y="196850"/>
                  </a:lnTo>
                  <a:lnTo>
                    <a:pt x="79375" y="234314"/>
                  </a:lnTo>
                  <a:lnTo>
                    <a:pt x="55879" y="273557"/>
                  </a:lnTo>
                  <a:lnTo>
                    <a:pt x="36195" y="314832"/>
                  </a:lnTo>
                  <a:lnTo>
                    <a:pt x="20954" y="358648"/>
                  </a:lnTo>
                  <a:lnTo>
                    <a:pt x="9525" y="403732"/>
                  </a:lnTo>
                  <a:lnTo>
                    <a:pt x="2539" y="450088"/>
                  </a:lnTo>
                  <a:lnTo>
                    <a:pt x="0" y="498348"/>
                  </a:lnTo>
                  <a:lnTo>
                    <a:pt x="2539" y="546607"/>
                  </a:lnTo>
                  <a:lnTo>
                    <a:pt x="9525" y="592963"/>
                  </a:lnTo>
                  <a:lnTo>
                    <a:pt x="20954" y="638048"/>
                  </a:lnTo>
                  <a:lnTo>
                    <a:pt x="36195" y="681863"/>
                  </a:lnTo>
                  <a:lnTo>
                    <a:pt x="55879" y="723138"/>
                  </a:lnTo>
                  <a:lnTo>
                    <a:pt x="79375" y="762381"/>
                  </a:lnTo>
                  <a:lnTo>
                    <a:pt x="106045" y="799845"/>
                  </a:lnTo>
                  <a:lnTo>
                    <a:pt x="135889" y="834136"/>
                  </a:lnTo>
                  <a:lnTo>
                    <a:pt x="168909" y="865886"/>
                  </a:lnTo>
                  <a:lnTo>
                    <a:pt x="205104" y="895095"/>
                  </a:lnTo>
                  <a:lnTo>
                    <a:pt x="243839" y="920495"/>
                  </a:lnTo>
                  <a:lnTo>
                    <a:pt x="285114" y="943356"/>
                  </a:lnTo>
                  <a:lnTo>
                    <a:pt x="328295" y="961770"/>
                  </a:lnTo>
                  <a:lnTo>
                    <a:pt x="374014" y="977011"/>
                  </a:lnTo>
                  <a:lnTo>
                    <a:pt x="421004" y="987806"/>
                  </a:lnTo>
                  <a:lnTo>
                    <a:pt x="469900" y="994156"/>
                  </a:lnTo>
                  <a:lnTo>
                    <a:pt x="519302" y="996695"/>
                  </a:lnTo>
                  <a:lnTo>
                    <a:pt x="569468" y="994156"/>
                  </a:lnTo>
                  <a:lnTo>
                    <a:pt x="618362" y="987806"/>
                  </a:lnTo>
                  <a:lnTo>
                    <a:pt x="665352" y="977011"/>
                  </a:lnTo>
                  <a:lnTo>
                    <a:pt x="711073" y="961770"/>
                  </a:lnTo>
                  <a:lnTo>
                    <a:pt x="754252" y="943356"/>
                  </a:lnTo>
                  <a:lnTo>
                    <a:pt x="795527" y="920495"/>
                  </a:lnTo>
                  <a:lnTo>
                    <a:pt x="834262" y="895095"/>
                  </a:lnTo>
                  <a:lnTo>
                    <a:pt x="869823" y="865886"/>
                  </a:lnTo>
                  <a:lnTo>
                    <a:pt x="903477" y="834136"/>
                  </a:lnTo>
                  <a:lnTo>
                    <a:pt x="933323" y="799845"/>
                  </a:lnTo>
                  <a:lnTo>
                    <a:pt x="959993" y="762381"/>
                  </a:lnTo>
                  <a:lnTo>
                    <a:pt x="983487" y="723138"/>
                  </a:lnTo>
                  <a:lnTo>
                    <a:pt x="1003172" y="681863"/>
                  </a:lnTo>
                  <a:lnTo>
                    <a:pt x="1018412" y="638048"/>
                  </a:lnTo>
                  <a:lnTo>
                    <a:pt x="1029843" y="592963"/>
                  </a:lnTo>
                  <a:lnTo>
                    <a:pt x="1036827" y="546607"/>
                  </a:lnTo>
                  <a:lnTo>
                    <a:pt x="1039368" y="498348"/>
                  </a:lnTo>
                  <a:lnTo>
                    <a:pt x="1036827" y="450088"/>
                  </a:lnTo>
                  <a:lnTo>
                    <a:pt x="1029843" y="403732"/>
                  </a:lnTo>
                  <a:lnTo>
                    <a:pt x="1018412" y="358648"/>
                  </a:lnTo>
                  <a:lnTo>
                    <a:pt x="1003172" y="314832"/>
                  </a:lnTo>
                  <a:lnTo>
                    <a:pt x="983487" y="273557"/>
                  </a:lnTo>
                  <a:lnTo>
                    <a:pt x="959993" y="234314"/>
                  </a:lnTo>
                  <a:lnTo>
                    <a:pt x="933323" y="196850"/>
                  </a:lnTo>
                  <a:lnTo>
                    <a:pt x="903477" y="162560"/>
                  </a:lnTo>
                  <a:lnTo>
                    <a:pt x="869823" y="130810"/>
                  </a:lnTo>
                  <a:lnTo>
                    <a:pt x="834262" y="101600"/>
                  </a:lnTo>
                  <a:lnTo>
                    <a:pt x="795527" y="76200"/>
                  </a:lnTo>
                  <a:lnTo>
                    <a:pt x="754252" y="53975"/>
                  </a:lnTo>
                  <a:lnTo>
                    <a:pt x="711073" y="34925"/>
                  </a:lnTo>
                  <a:lnTo>
                    <a:pt x="665352" y="20320"/>
                  </a:lnTo>
                  <a:lnTo>
                    <a:pt x="618362" y="8889"/>
                  </a:lnTo>
                  <a:lnTo>
                    <a:pt x="569468" y="2539"/>
                  </a:lnTo>
                  <a:lnTo>
                    <a:pt x="5193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044172" y="5676900"/>
              <a:ext cx="1039494" cy="996950"/>
            </a:xfrm>
            <a:custGeom>
              <a:avLst/>
              <a:gdLst/>
              <a:ahLst/>
              <a:cxnLst/>
              <a:rect l="l" t="t" r="r" b="b"/>
              <a:pathLst>
                <a:path w="1039494" h="996950">
                  <a:moveTo>
                    <a:pt x="0" y="498348"/>
                  </a:moveTo>
                  <a:lnTo>
                    <a:pt x="2539" y="450088"/>
                  </a:lnTo>
                  <a:lnTo>
                    <a:pt x="9525" y="403732"/>
                  </a:lnTo>
                  <a:lnTo>
                    <a:pt x="20954" y="358648"/>
                  </a:lnTo>
                  <a:lnTo>
                    <a:pt x="36195" y="314832"/>
                  </a:lnTo>
                  <a:lnTo>
                    <a:pt x="55879" y="273557"/>
                  </a:lnTo>
                  <a:lnTo>
                    <a:pt x="79375" y="234314"/>
                  </a:lnTo>
                  <a:lnTo>
                    <a:pt x="106045" y="196850"/>
                  </a:lnTo>
                  <a:lnTo>
                    <a:pt x="135889" y="162560"/>
                  </a:lnTo>
                  <a:lnTo>
                    <a:pt x="168909" y="130810"/>
                  </a:lnTo>
                  <a:lnTo>
                    <a:pt x="205104" y="101600"/>
                  </a:lnTo>
                  <a:lnTo>
                    <a:pt x="243839" y="76200"/>
                  </a:lnTo>
                  <a:lnTo>
                    <a:pt x="285114" y="53975"/>
                  </a:lnTo>
                  <a:lnTo>
                    <a:pt x="328295" y="34925"/>
                  </a:lnTo>
                  <a:lnTo>
                    <a:pt x="374014" y="20320"/>
                  </a:lnTo>
                  <a:lnTo>
                    <a:pt x="421004" y="8889"/>
                  </a:lnTo>
                  <a:lnTo>
                    <a:pt x="469900" y="2539"/>
                  </a:lnTo>
                  <a:lnTo>
                    <a:pt x="519302" y="0"/>
                  </a:lnTo>
                  <a:lnTo>
                    <a:pt x="569468" y="2539"/>
                  </a:lnTo>
                  <a:lnTo>
                    <a:pt x="618362" y="8889"/>
                  </a:lnTo>
                  <a:lnTo>
                    <a:pt x="665352" y="20320"/>
                  </a:lnTo>
                  <a:lnTo>
                    <a:pt x="711073" y="34925"/>
                  </a:lnTo>
                  <a:lnTo>
                    <a:pt x="754252" y="53975"/>
                  </a:lnTo>
                  <a:lnTo>
                    <a:pt x="795527" y="76200"/>
                  </a:lnTo>
                  <a:lnTo>
                    <a:pt x="834262" y="101600"/>
                  </a:lnTo>
                  <a:lnTo>
                    <a:pt x="869823" y="130810"/>
                  </a:lnTo>
                  <a:lnTo>
                    <a:pt x="903477" y="162560"/>
                  </a:lnTo>
                  <a:lnTo>
                    <a:pt x="933323" y="196850"/>
                  </a:lnTo>
                  <a:lnTo>
                    <a:pt x="959993" y="234314"/>
                  </a:lnTo>
                  <a:lnTo>
                    <a:pt x="983487" y="273557"/>
                  </a:lnTo>
                  <a:lnTo>
                    <a:pt x="1003172" y="314832"/>
                  </a:lnTo>
                  <a:lnTo>
                    <a:pt x="1018412" y="358648"/>
                  </a:lnTo>
                  <a:lnTo>
                    <a:pt x="1029843" y="403732"/>
                  </a:lnTo>
                  <a:lnTo>
                    <a:pt x="1036827" y="450088"/>
                  </a:lnTo>
                  <a:lnTo>
                    <a:pt x="1039368" y="498348"/>
                  </a:lnTo>
                  <a:lnTo>
                    <a:pt x="1036827" y="546607"/>
                  </a:lnTo>
                  <a:lnTo>
                    <a:pt x="1029843" y="592963"/>
                  </a:lnTo>
                  <a:lnTo>
                    <a:pt x="1018412" y="638048"/>
                  </a:lnTo>
                  <a:lnTo>
                    <a:pt x="1003172" y="681863"/>
                  </a:lnTo>
                  <a:lnTo>
                    <a:pt x="983487" y="723138"/>
                  </a:lnTo>
                  <a:lnTo>
                    <a:pt x="959993" y="762381"/>
                  </a:lnTo>
                  <a:lnTo>
                    <a:pt x="933323" y="799845"/>
                  </a:lnTo>
                  <a:lnTo>
                    <a:pt x="903477" y="834136"/>
                  </a:lnTo>
                  <a:lnTo>
                    <a:pt x="869823" y="865886"/>
                  </a:lnTo>
                  <a:lnTo>
                    <a:pt x="834262" y="895095"/>
                  </a:lnTo>
                  <a:lnTo>
                    <a:pt x="795527" y="920495"/>
                  </a:lnTo>
                  <a:lnTo>
                    <a:pt x="754252" y="943356"/>
                  </a:lnTo>
                  <a:lnTo>
                    <a:pt x="711073" y="961770"/>
                  </a:lnTo>
                  <a:lnTo>
                    <a:pt x="665352" y="977011"/>
                  </a:lnTo>
                  <a:lnTo>
                    <a:pt x="618362" y="987806"/>
                  </a:lnTo>
                  <a:lnTo>
                    <a:pt x="569468" y="994156"/>
                  </a:lnTo>
                  <a:lnTo>
                    <a:pt x="519302" y="996695"/>
                  </a:lnTo>
                  <a:lnTo>
                    <a:pt x="469900" y="994156"/>
                  </a:lnTo>
                  <a:lnTo>
                    <a:pt x="421004" y="987806"/>
                  </a:lnTo>
                  <a:lnTo>
                    <a:pt x="374014" y="977011"/>
                  </a:lnTo>
                  <a:lnTo>
                    <a:pt x="328295" y="961770"/>
                  </a:lnTo>
                  <a:lnTo>
                    <a:pt x="285114" y="943356"/>
                  </a:lnTo>
                  <a:lnTo>
                    <a:pt x="243839" y="920495"/>
                  </a:lnTo>
                  <a:lnTo>
                    <a:pt x="205104" y="895095"/>
                  </a:lnTo>
                  <a:lnTo>
                    <a:pt x="168909" y="865886"/>
                  </a:lnTo>
                  <a:lnTo>
                    <a:pt x="135889" y="834136"/>
                  </a:lnTo>
                  <a:lnTo>
                    <a:pt x="106045" y="799845"/>
                  </a:lnTo>
                  <a:lnTo>
                    <a:pt x="79375" y="762381"/>
                  </a:lnTo>
                  <a:lnTo>
                    <a:pt x="55879" y="723138"/>
                  </a:lnTo>
                  <a:lnTo>
                    <a:pt x="36195" y="681863"/>
                  </a:lnTo>
                  <a:lnTo>
                    <a:pt x="20954" y="638048"/>
                  </a:lnTo>
                  <a:lnTo>
                    <a:pt x="9525" y="592963"/>
                  </a:lnTo>
                  <a:lnTo>
                    <a:pt x="2539" y="546607"/>
                  </a:lnTo>
                  <a:lnTo>
                    <a:pt x="0" y="498348"/>
                  </a:lnTo>
                  <a:close/>
                </a:path>
              </a:pathLst>
            </a:custGeom>
            <a:ln w="12174">
              <a:solidFill>
                <a:srgbClr val="BD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312652" y="6941820"/>
              <a:ext cx="2411095" cy="1129665"/>
            </a:xfrm>
            <a:custGeom>
              <a:avLst/>
              <a:gdLst/>
              <a:ahLst/>
              <a:cxnLst/>
              <a:rect l="l" t="t" r="r" b="b"/>
              <a:pathLst>
                <a:path w="2411094" h="1129665">
                  <a:moveTo>
                    <a:pt x="0" y="616076"/>
                  </a:moveTo>
                  <a:lnTo>
                    <a:pt x="8254" y="576071"/>
                  </a:lnTo>
                  <a:lnTo>
                    <a:pt x="29845" y="543051"/>
                  </a:lnTo>
                  <a:lnTo>
                    <a:pt x="62865" y="521461"/>
                  </a:lnTo>
                  <a:lnTo>
                    <a:pt x="102870" y="513206"/>
                  </a:lnTo>
                  <a:lnTo>
                    <a:pt x="401954" y="513206"/>
                  </a:lnTo>
                  <a:lnTo>
                    <a:pt x="973454" y="0"/>
                  </a:lnTo>
                  <a:lnTo>
                    <a:pt x="1004570" y="513206"/>
                  </a:lnTo>
                  <a:lnTo>
                    <a:pt x="2308098" y="513206"/>
                  </a:lnTo>
                  <a:lnTo>
                    <a:pt x="2348103" y="521461"/>
                  </a:lnTo>
                  <a:lnTo>
                    <a:pt x="2380488" y="543051"/>
                  </a:lnTo>
                  <a:lnTo>
                    <a:pt x="2402713" y="576071"/>
                  </a:lnTo>
                  <a:lnTo>
                    <a:pt x="2410967" y="616076"/>
                  </a:lnTo>
                  <a:lnTo>
                    <a:pt x="2410967" y="769746"/>
                  </a:lnTo>
                  <a:lnTo>
                    <a:pt x="2410967" y="1026388"/>
                  </a:lnTo>
                  <a:lnTo>
                    <a:pt x="2402713" y="1066406"/>
                  </a:lnTo>
                  <a:lnTo>
                    <a:pt x="2380488" y="1098791"/>
                  </a:lnTo>
                  <a:lnTo>
                    <a:pt x="2348103" y="1121028"/>
                  </a:lnTo>
                  <a:lnTo>
                    <a:pt x="2308098" y="1129283"/>
                  </a:lnTo>
                  <a:lnTo>
                    <a:pt x="1004570" y="1129283"/>
                  </a:lnTo>
                  <a:lnTo>
                    <a:pt x="401954" y="1129283"/>
                  </a:lnTo>
                  <a:lnTo>
                    <a:pt x="102870" y="1129283"/>
                  </a:lnTo>
                  <a:lnTo>
                    <a:pt x="62865" y="1121028"/>
                  </a:lnTo>
                  <a:lnTo>
                    <a:pt x="29845" y="1098791"/>
                  </a:lnTo>
                  <a:lnTo>
                    <a:pt x="8254" y="1066406"/>
                  </a:lnTo>
                  <a:lnTo>
                    <a:pt x="0" y="1026388"/>
                  </a:lnTo>
                  <a:lnTo>
                    <a:pt x="0" y="769746"/>
                  </a:lnTo>
                  <a:lnTo>
                    <a:pt x="0" y="616076"/>
                  </a:lnTo>
                  <a:close/>
                </a:path>
              </a:pathLst>
            </a:custGeom>
            <a:ln w="12174">
              <a:solidFill>
                <a:srgbClr val="76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960619" y="2673095"/>
              <a:ext cx="6339840" cy="2255520"/>
            </a:xfrm>
            <a:custGeom>
              <a:avLst/>
              <a:gdLst/>
              <a:ahLst/>
              <a:cxnLst/>
              <a:rect l="l" t="t" r="r" b="b"/>
              <a:pathLst>
                <a:path w="6339840" h="2255520">
                  <a:moveTo>
                    <a:pt x="6209030" y="0"/>
                  </a:moveTo>
                  <a:lnTo>
                    <a:pt x="6209030" y="52069"/>
                  </a:lnTo>
                  <a:lnTo>
                    <a:pt x="3854830" y="52069"/>
                  </a:lnTo>
                  <a:lnTo>
                    <a:pt x="3854830" y="74929"/>
                  </a:lnTo>
                  <a:lnTo>
                    <a:pt x="6209030" y="74929"/>
                  </a:lnTo>
                  <a:lnTo>
                    <a:pt x="6209030" y="95250"/>
                  </a:lnTo>
                  <a:lnTo>
                    <a:pt x="116204" y="2184400"/>
                  </a:lnTo>
                  <a:lnTo>
                    <a:pt x="99694" y="2135504"/>
                  </a:lnTo>
                  <a:lnTo>
                    <a:pt x="0" y="2236469"/>
                  </a:lnTo>
                  <a:lnTo>
                    <a:pt x="140969" y="2255519"/>
                  </a:lnTo>
                  <a:lnTo>
                    <a:pt x="125094" y="2210434"/>
                  </a:lnTo>
                  <a:lnTo>
                    <a:pt x="123825" y="2205990"/>
                  </a:lnTo>
                  <a:lnTo>
                    <a:pt x="6209030" y="119379"/>
                  </a:lnTo>
                  <a:lnTo>
                    <a:pt x="6209030" y="127000"/>
                  </a:lnTo>
                  <a:lnTo>
                    <a:pt x="6259830" y="102234"/>
                  </a:lnTo>
                  <a:lnTo>
                    <a:pt x="6339839" y="74294"/>
                  </a:lnTo>
                  <a:lnTo>
                    <a:pt x="6336030" y="64134"/>
                  </a:lnTo>
                  <a:lnTo>
                    <a:pt x="6336030" y="63500"/>
                  </a:lnTo>
                  <a:lnTo>
                    <a:pt x="6332220" y="52704"/>
                  </a:lnTo>
                  <a:lnTo>
                    <a:pt x="6322059" y="56514"/>
                  </a:lnTo>
                  <a:lnTo>
                    <a:pt x="6209030" y="0"/>
                  </a:lnTo>
                  <a:close/>
                </a:path>
              </a:pathLst>
            </a:custGeom>
            <a:solidFill>
              <a:srgbClr val="849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6492" y="4041647"/>
              <a:ext cx="1257300" cy="104851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748016" y="4005072"/>
              <a:ext cx="3238500" cy="952500"/>
            </a:xfrm>
            <a:custGeom>
              <a:avLst/>
              <a:gdLst/>
              <a:ahLst/>
              <a:cxnLst/>
              <a:rect l="l" t="t" r="r" b="b"/>
              <a:pathLst>
                <a:path w="3238500" h="952500">
                  <a:moveTo>
                    <a:pt x="0" y="952500"/>
                  </a:moveTo>
                  <a:lnTo>
                    <a:pt x="3238500" y="952500"/>
                  </a:lnTo>
                  <a:lnTo>
                    <a:pt x="3238500" y="0"/>
                  </a:lnTo>
                  <a:lnTo>
                    <a:pt x="0" y="0"/>
                  </a:lnTo>
                  <a:lnTo>
                    <a:pt x="0" y="952500"/>
                  </a:lnTo>
                  <a:close/>
                </a:path>
              </a:pathLst>
            </a:custGeom>
            <a:ln w="12174">
              <a:solidFill>
                <a:srgbClr val="ACB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003791" y="4005072"/>
              <a:ext cx="0" cy="952500"/>
            </a:xfrm>
            <a:custGeom>
              <a:avLst/>
              <a:gdLst/>
              <a:ahLst/>
              <a:cxnLst/>
              <a:rect l="l" t="t" r="r" b="b"/>
              <a:pathLst>
                <a:path h="952500">
                  <a:moveTo>
                    <a:pt x="0" y="0"/>
                  </a:moveTo>
                  <a:lnTo>
                    <a:pt x="0" y="952500"/>
                  </a:lnTo>
                </a:path>
              </a:pathLst>
            </a:custGeom>
            <a:ln w="9525">
              <a:solidFill>
                <a:srgbClr val="ACB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483609" y="2671952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C1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412980" y="2635757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C1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88435" y="3798570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C2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24683" y="1143000"/>
            <a:ext cx="2476500" cy="1099185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203200" rIns="0" bIns="0" rtlCol="0">
            <a:spAutoFit/>
          </a:bodyPr>
          <a:lstStyle/>
          <a:p>
            <a:pPr marL="1060450">
              <a:lnSpc>
                <a:spcPct val="100000"/>
              </a:lnSpc>
              <a:spcBef>
                <a:spcPts val="1600"/>
              </a:spcBef>
            </a:pP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Local</a:t>
            </a:r>
            <a:endParaRPr sz="2200">
              <a:latin typeface="Microsoft Sans Serif"/>
              <a:cs typeface="Microsoft Sans Serif"/>
            </a:endParaRPr>
          </a:p>
          <a:p>
            <a:pPr marL="50165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Repository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437618" y="3779901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C2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1295888" y="1030224"/>
            <a:ext cx="2536190" cy="1118870"/>
          </a:xfrm>
          <a:custGeom>
            <a:avLst/>
            <a:gdLst/>
            <a:ahLst/>
            <a:cxnLst/>
            <a:rect l="l" t="t" r="r" b="b"/>
            <a:pathLst>
              <a:path w="2536190" h="1118870">
                <a:moveTo>
                  <a:pt x="2535936" y="0"/>
                </a:moveTo>
                <a:lnTo>
                  <a:pt x="0" y="0"/>
                </a:lnTo>
                <a:lnTo>
                  <a:pt x="0" y="1118616"/>
                </a:lnTo>
                <a:lnTo>
                  <a:pt x="2535936" y="1118616"/>
                </a:lnTo>
                <a:lnTo>
                  <a:pt x="2535936" y="0"/>
                </a:lnTo>
                <a:close/>
              </a:path>
            </a:pathLst>
          </a:custGeom>
          <a:solidFill>
            <a:srgbClr val="FAE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1295888" y="1337817"/>
            <a:ext cx="25361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0230" marR="563880" indent="1905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480180" y="4964429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C3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71926" y="5994272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C4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412980" y="4895215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C3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375768" y="5957061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C4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045079" y="7626197"/>
            <a:ext cx="1087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MAS</a:t>
            </a:r>
            <a:r>
              <a:rPr sz="2200" spc="-210" dirty="0">
                <a:solidFill>
                  <a:srgbClr val="3E3E3E"/>
                </a:solidFill>
                <a:latin typeface="Microsoft Sans Serif"/>
                <a:cs typeface="Microsoft Sans Serif"/>
              </a:rPr>
              <a:t>TER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972670" y="7559420"/>
            <a:ext cx="9842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ORIGIN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008554" y="4355084"/>
            <a:ext cx="19723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$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git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pull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904223" y="1862454"/>
            <a:ext cx="20802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Change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content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file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016497" y="3528186"/>
            <a:ext cx="6858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5" dirty="0">
                <a:solidFill>
                  <a:srgbClr val="3E3E3E"/>
                </a:solidFill>
                <a:latin typeface="Microsoft Sans Serif"/>
                <a:cs typeface="Microsoft Sans Serif"/>
              </a:rPr>
              <a:t>PULL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425308" y="6226809"/>
            <a:ext cx="7537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0" dirty="0">
                <a:solidFill>
                  <a:srgbClr val="3E3E3E"/>
                </a:solidFill>
                <a:latin typeface="Microsoft Sans Serif"/>
                <a:cs typeface="Microsoft Sans Serif"/>
              </a:rPr>
              <a:t>PU</a:t>
            </a:r>
            <a:r>
              <a:rPr sz="2200" spc="-145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4556759" y="729995"/>
            <a:ext cx="7233284" cy="2159635"/>
            <a:chOff x="4556759" y="729995"/>
            <a:chExt cx="7233284" cy="2159635"/>
          </a:xfrm>
        </p:grpSpPr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9843" y="1365504"/>
              <a:ext cx="3214116" cy="15240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6759" y="729995"/>
              <a:ext cx="7232904" cy="3657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92912" y="2043811"/>
            <a:ext cx="14589125" cy="6006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b="1" spc="105" dirty="0">
                <a:solidFill>
                  <a:srgbClr val="3E3E3E"/>
                </a:solidFill>
                <a:latin typeface="Trebuchet MS"/>
                <a:cs typeface="Trebuchet MS"/>
              </a:rPr>
              <a:t>Problem</a:t>
            </a:r>
            <a:r>
              <a:rPr sz="2400" b="1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b="1" spc="85" dirty="0">
                <a:solidFill>
                  <a:srgbClr val="3E3E3E"/>
                </a:solidFill>
                <a:latin typeface="Trebuchet MS"/>
                <a:cs typeface="Trebuchet MS"/>
              </a:rPr>
              <a:t>Statement:</a:t>
            </a:r>
            <a:r>
              <a:rPr sz="2400" b="1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During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scrum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manager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has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advised</a:t>
            </a:r>
            <a:r>
              <a:rPr sz="24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associate</a:t>
            </a:r>
            <a:r>
              <a:rPr sz="24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3E3E3E"/>
                </a:solidFill>
                <a:latin typeface="Microsoft Sans Serif"/>
                <a:cs typeface="Microsoft Sans Serif"/>
              </a:rPr>
              <a:t>firm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local </a:t>
            </a:r>
            <a:r>
              <a:rPr sz="2400" spc="-6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tracking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branch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that's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associated</a:t>
            </a:r>
            <a:r>
              <a:rPr sz="24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branch.</a:t>
            </a:r>
            <a:endParaRPr sz="2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445"/>
              </a:spcBef>
            </a:pPr>
            <a:r>
              <a:rPr sz="2400" b="1" spc="100" dirty="0">
                <a:solidFill>
                  <a:srgbClr val="3E3E3E"/>
                </a:solidFill>
                <a:latin typeface="Trebuchet MS"/>
                <a:cs typeface="Trebuchet MS"/>
              </a:rPr>
              <a:t>Steps</a:t>
            </a:r>
            <a:r>
              <a:rPr sz="2400" b="1"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b="1" spc="10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400" b="1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b="1" spc="65" dirty="0">
                <a:solidFill>
                  <a:srgbClr val="3E3E3E"/>
                </a:solidFill>
                <a:latin typeface="Trebuchet MS"/>
                <a:cs typeface="Trebuchet MS"/>
              </a:rPr>
              <a:t>Perform:</a:t>
            </a:r>
            <a:endParaRPr sz="24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spcBef>
                <a:spcPts val="2645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Updating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Checking</a:t>
            </a:r>
            <a:r>
              <a:rPr sz="24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commits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Checking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status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local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Checking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logs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commits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history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Pulling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main</a:t>
            </a:r>
            <a:r>
              <a:rPr sz="24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branch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7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2645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Checking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logs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latest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commits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2912" y="660908"/>
            <a:ext cx="52203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>
                <a:latin typeface="Trebuchet MS"/>
                <a:cs typeface="Trebuchet MS"/>
              </a:rPr>
              <a:t>Pulling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165" dirty="0">
                <a:latin typeface="Trebuchet MS"/>
                <a:cs typeface="Trebuchet MS"/>
              </a:rPr>
              <a:t>Commits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145" dirty="0">
                <a:latin typeface="Trebuchet MS"/>
                <a:cs typeface="Trebuchet MS"/>
              </a:rPr>
              <a:t>from</a:t>
            </a:r>
            <a:r>
              <a:rPr spc="-105" dirty="0">
                <a:latin typeface="Trebuchet MS"/>
                <a:cs typeface="Trebuchet MS"/>
              </a:rPr>
              <a:t> </a:t>
            </a:r>
            <a:r>
              <a:rPr spc="130" dirty="0">
                <a:latin typeface="Trebuchet MS"/>
                <a:cs typeface="Trebuchet MS"/>
              </a:rPr>
              <a:t>GitHub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31585" y="3768090"/>
            <a:ext cx="4821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0" dirty="0">
                <a:latin typeface="Trebuchet MS"/>
                <a:cs typeface="Trebuchet MS"/>
              </a:rPr>
              <a:t>Merging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-5" dirty="0">
                <a:latin typeface="Trebuchet MS"/>
                <a:cs typeface="Trebuchet MS"/>
              </a:rPr>
              <a:t>File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140" dirty="0">
                <a:latin typeface="Trebuchet MS"/>
                <a:cs typeface="Trebuchet MS"/>
              </a:rPr>
              <a:t>Changes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95" dirty="0">
                <a:latin typeface="Trebuchet MS"/>
                <a:cs typeface="Trebuchet MS"/>
              </a:rPr>
              <a:t>in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80" dirty="0">
                <a:latin typeface="Trebuchet MS"/>
                <a:cs typeface="Trebuchet MS"/>
              </a:rPr>
              <a:t>Git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2744" y="306451"/>
            <a:ext cx="68910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solidFill>
                  <a:srgbClr val="3E3E3E"/>
                </a:solidFill>
                <a:latin typeface="Trebuchet MS"/>
                <a:cs typeface="Trebuchet MS"/>
              </a:rPr>
              <a:t>Scenario</a:t>
            </a:r>
            <a:r>
              <a:rPr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0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70" dirty="0">
                <a:solidFill>
                  <a:srgbClr val="3E3E3E"/>
                </a:solidFill>
                <a:latin typeface="Trebuchet MS"/>
                <a:cs typeface="Trebuchet MS"/>
              </a:rPr>
              <a:t>Merging</a:t>
            </a:r>
            <a:r>
              <a:rPr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4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80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449823" y="2057400"/>
            <a:ext cx="2476500" cy="5904230"/>
            <a:chOff x="5449823" y="2057400"/>
            <a:chExt cx="2476500" cy="5904230"/>
          </a:xfrm>
        </p:grpSpPr>
        <p:sp>
          <p:nvSpPr>
            <p:cNvPr id="4" name="object 4"/>
            <p:cNvSpPr/>
            <p:nvPr/>
          </p:nvSpPr>
          <p:spPr>
            <a:xfrm>
              <a:off x="5449823" y="2057400"/>
              <a:ext cx="2476500" cy="5904230"/>
            </a:xfrm>
            <a:custGeom>
              <a:avLst/>
              <a:gdLst/>
              <a:ahLst/>
              <a:cxnLst/>
              <a:rect l="l" t="t" r="r" b="b"/>
              <a:pathLst>
                <a:path w="2476500" h="5904230">
                  <a:moveTo>
                    <a:pt x="2476500" y="0"/>
                  </a:moveTo>
                  <a:lnTo>
                    <a:pt x="0" y="0"/>
                  </a:lnTo>
                  <a:lnTo>
                    <a:pt x="0" y="5903976"/>
                  </a:lnTo>
                  <a:lnTo>
                    <a:pt x="2476500" y="5903976"/>
                  </a:lnTo>
                  <a:lnTo>
                    <a:pt x="247650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49823" y="3160775"/>
              <a:ext cx="2476500" cy="0"/>
            </a:xfrm>
            <a:custGeom>
              <a:avLst/>
              <a:gdLst/>
              <a:ahLst/>
              <a:cxnLst/>
              <a:rect l="l" t="t" r="r" b="b"/>
              <a:pathLst>
                <a:path w="2476500">
                  <a:moveTo>
                    <a:pt x="0" y="0"/>
                  </a:moveTo>
                  <a:lnTo>
                    <a:pt x="2476373" y="0"/>
                  </a:lnTo>
                </a:path>
              </a:pathLst>
            </a:custGeom>
            <a:ln w="9525">
              <a:solidFill>
                <a:srgbClr val="5B9B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63995" y="3316224"/>
              <a:ext cx="1039494" cy="996315"/>
            </a:xfrm>
            <a:custGeom>
              <a:avLst/>
              <a:gdLst/>
              <a:ahLst/>
              <a:cxnLst/>
              <a:rect l="l" t="t" r="r" b="b"/>
              <a:pathLst>
                <a:path w="1039495" h="996314">
                  <a:moveTo>
                    <a:pt x="519429" y="0"/>
                  </a:moveTo>
                  <a:lnTo>
                    <a:pt x="469900" y="1904"/>
                  </a:lnTo>
                  <a:lnTo>
                    <a:pt x="421004" y="8889"/>
                  </a:lnTo>
                  <a:lnTo>
                    <a:pt x="374014" y="19685"/>
                  </a:lnTo>
                  <a:lnTo>
                    <a:pt x="328294" y="34925"/>
                  </a:lnTo>
                  <a:lnTo>
                    <a:pt x="285114" y="53339"/>
                  </a:lnTo>
                  <a:lnTo>
                    <a:pt x="243839" y="75564"/>
                  </a:lnTo>
                  <a:lnTo>
                    <a:pt x="205104" y="101600"/>
                  </a:lnTo>
                  <a:lnTo>
                    <a:pt x="168909" y="130175"/>
                  </a:lnTo>
                  <a:lnTo>
                    <a:pt x="135889" y="161925"/>
                  </a:lnTo>
                  <a:lnTo>
                    <a:pt x="106044" y="196850"/>
                  </a:lnTo>
                  <a:lnTo>
                    <a:pt x="79375" y="233679"/>
                  </a:lnTo>
                  <a:lnTo>
                    <a:pt x="55879" y="272923"/>
                  </a:lnTo>
                  <a:lnTo>
                    <a:pt x="36194" y="314833"/>
                  </a:lnTo>
                  <a:lnTo>
                    <a:pt x="20954" y="358013"/>
                  </a:lnTo>
                  <a:lnTo>
                    <a:pt x="9525" y="403733"/>
                  </a:lnTo>
                  <a:lnTo>
                    <a:pt x="2539" y="450088"/>
                  </a:lnTo>
                  <a:lnTo>
                    <a:pt x="0" y="498348"/>
                  </a:lnTo>
                  <a:lnTo>
                    <a:pt x="2539" y="545973"/>
                  </a:lnTo>
                  <a:lnTo>
                    <a:pt x="9525" y="592963"/>
                  </a:lnTo>
                  <a:lnTo>
                    <a:pt x="20954" y="638048"/>
                  </a:lnTo>
                  <a:lnTo>
                    <a:pt x="36194" y="681227"/>
                  </a:lnTo>
                  <a:lnTo>
                    <a:pt x="55879" y="723138"/>
                  </a:lnTo>
                  <a:lnTo>
                    <a:pt x="79375" y="762380"/>
                  </a:lnTo>
                  <a:lnTo>
                    <a:pt x="106044" y="799846"/>
                  </a:lnTo>
                  <a:lnTo>
                    <a:pt x="135889" y="834136"/>
                  </a:lnTo>
                  <a:lnTo>
                    <a:pt x="168909" y="865886"/>
                  </a:lnTo>
                  <a:lnTo>
                    <a:pt x="205104" y="895096"/>
                  </a:lnTo>
                  <a:lnTo>
                    <a:pt x="243839" y="920496"/>
                  </a:lnTo>
                  <a:lnTo>
                    <a:pt x="285114" y="942721"/>
                  </a:lnTo>
                  <a:lnTo>
                    <a:pt x="328294" y="961771"/>
                  </a:lnTo>
                  <a:lnTo>
                    <a:pt x="374014" y="976376"/>
                  </a:lnTo>
                  <a:lnTo>
                    <a:pt x="421004" y="987171"/>
                  </a:lnTo>
                  <a:lnTo>
                    <a:pt x="469900" y="994155"/>
                  </a:lnTo>
                  <a:lnTo>
                    <a:pt x="519429" y="996061"/>
                  </a:lnTo>
                  <a:lnTo>
                    <a:pt x="569468" y="994155"/>
                  </a:lnTo>
                  <a:lnTo>
                    <a:pt x="618362" y="987171"/>
                  </a:lnTo>
                  <a:lnTo>
                    <a:pt x="665352" y="976376"/>
                  </a:lnTo>
                  <a:lnTo>
                    <a:pt x="711073" y="961771"/>
                  </a:lnTo>
                  <a:lnTo>
                    <a:pt x="754252" y="942721"/>
                  </a:lnTo>
                  <a:lnTo>
                    <a:pt x="795527" y="920496"/>
                  </a:lnTo>
                  <a:lnTo>
                    <a:pt x="834262" y="895096"/>
                  </a:lnTo>
                  <a:lnTo>
                    <a:pt x="869823" y="865886"/>
                  </a:lnTo>
                  <a:lnTo>
                    <a:pt x="903477" y="834136"/>
                  </a:lnTo>
                  <a:lnTo>
                    <a:pt x="933323" y="799846"/>
                  </a:lnTo>
                  <a:lnTo>
                    <a:pt x="959993" y="762380"/>
                  </a:lnTo>
                  <a:lnTo>
                    <a:pt x="983487" y="723138"/>
                  </a:lnTo>
                  <a:lnTo>
                    <a:pt x="1003173" y="681227"/>
                  </a:lnTo>
                  <a:lnTo>
                    <a:pt x="1018412" y="638048"/>
                  </a:lnTo>
                  <a:lnTo>
                    <a:pt x="1029843" y="592963"/>
                  </a:lnTo>
                  <a:lnTo>
                    <a:pt x="1036827" y="545973"/>
                  </a:lnTo>
                  <a:lnTo>
                    <a:pt x="1039368" y="498348"/>
                  </a:lnTo>
                  <a:lnTo>
                    <a:pt x="1036827" y="450088"/>
                  </a:lnTo>
                  <a:lnTo>
                    <a:pt x="1029843" y="403733"/>
                  </a:lnTo>
                  <a:lnTo>
                    <a:pt x="1018412" y="358013"/>
                  </a:lnTo>
                  <a:lnTo>
                    <a:pt x="1003173" y="314833"/>
                  </a:lnTo>
                  <a:lnTo>
                    <a:pt x="983487" y="272923"/>
                  </a:lnTo>
                  <a:lnTo>
                    <a:pt x="959993" y="233679"/>
                  </a:lnTo>
                  <a:lnTo>
                    <a:pt x="933323" y="196850"/>
                  </a:lnTo>
                  <a:lnTo>
                    <a:pt x="903477" y="161925"/>
                  </a:lnTo>
                  <a:lnTo>
                    <a:pt x="869823" y="130175"/>
                  </a:lnTo>
                  <a:lnTo>
                    <a:pt x="834262" y="101600"/>
                  </a:lnTo>
                  <a:lnTo>
                    <a:pt x="795527" y="75564"/>
                  </a:lnTo>
                  <a:lnTo>
                    <a:pt x="754252" y="53339"/>
                  </a:lnTo>
                  <a:lnTo>
                    <a:pt x="711073" y="34925"/>
                  </a:lnTo>
                  <a:lnTo>
                    <a:pt x="665352" y="19685"/>
                  </a:lnTo>
                  <a:lnTo>
                    <a:pt x="618362" y="8889"/>
                  </a:lnTo>
                  <a:lnTo>
                    <a:pt x="569468" y="1904"/>
                  </a:lnTo>
                  <a:lnTo>
                    <a:pt x="5194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63995" y="3316224"/>
              <a:ext cx="1039494" cy="996315"/>
            </a:xfrm>
            <a:custGeom>
              <a:avLst/>
              <a:gdLst/>
              <a:ahLst/>
              <a:cxnLst/>
              <a:rect l="l" t="t" r="r" b="b"/>
              <a:pathLst>
                <a:path w="1039495" h="996314">
                  <a:moveTo>
                    <a:pt x="0" y="498348"/>
                  </a:moveTo>
                  <a:lnTo>
                    <a:pt x="2539" y="450088"/>
                  </a:lnTo>
                  <a:lnTo>
                    <a:pt x="9525" y="403733"/>
                  </a:lnTo>
                  <a:lnTo>
                    <a:pt x="20954" y="358013"/>
                  </a:lnTo>
                  <a:lnTo>
                    <a:pt x="36194" y="314833"/>
                  </a:lnTo>
                  <a:lnTo>
                    <a:pt x="55879" y="272923"/>
                  </a:lnTo>
                  <a:lnTo>
                    <a:pt x="79375" y="233679"/>
                  </a:lnTo>
                  <a:lnTo>
                    <a:pt x="106044" y="196850"/>
                  </a:lnTo>
                  <a:lnTo>
                    <a:pt x="135889" y="161925"/>
                  </a:lnTo>
                  <a:lnTo>
                    <a:pt x="168909" y="130175"/>
                  </a:lnTo>
                  <a:lnTo>
                    <a:pt x="205104" y="101600"/>
                  </a:lnTo>
                  <a:lnTo>
                    <a:pt x="243839" y="75564"/>
                  </a:lnTo>
                  <a:lnTo>
                    <a:pt x="285114" y="53339"/>
                  </a:lnTo>
                  <a:lnTo>
                    <a:pt x="328294" y="34925"/>
                  </a:lnTo>
                  <a:lnTo>
                    <a:pt x="374014" y="19685"/>
                  </a:lnTo>
                  <a:lnTo>
                    <a:pt x="421004" y="8889"/>
                  </a:lnTo>
                  <a:lnTo>
                    <a:pt x="469900" y="1904"/>
                  </a:lnTo>
                  <a:lnTo>
                    <a:pt x="519429" y="0"/>
                  </a:lnTo>
                  <a:lnTo>
                    <a:pt x="569468" y="1904"/>
                  </a:lnTo>
                  <a:lnTo>
                    <a:pt x="618362" y="8889"/>
                  </a:lnTo>
                  <a:lnTo>
                    <a:pt x="665352" y="19685"/>
                  </a:lnTo>
                  <a:lnTo>
                    <a:pt x="711073" y="34925"/>
                  </a:lnTo>
                  <a:lnTo>
                    <a:pt x="754252" y="53339"/>
                  </a:lnTo>
                  <a:lnTo>
                    <a:pt x="795527" y="75564"/>
                  </a:lnTo>
                  <a:lnTo>
                    <a:pt x="834262" y="101600"/>
                  </a:lnTo>
                  <a:lnTo>
                    <a:pt x="869823" y="130175"/>
                  </a:lnTo>
                  <a:lnTo>
                    <a:pt x="903477" y="161925"/>
                  </a:lnTo>
                  <a:lnTo>
                    <a:pt x="933323" y="196850"/>
                  </a:lnTo>
                  <a:lnTo>
                    <a:pt x="959993" y="233679"/>
                  </a:lnTo>
                  <a:lnTo>
                    <a:pt x="983487" y="272923"/>
                  </a:lnTo>
                  <a:lnTo>
                    <a:pt x="1003173" y="314833"/>
                  </a:lnTo>
                  <a:lnTo>
                    <a:pt x="1018412" y="358013"/>
                  </a:lnTo>
                  <a:lnTo>
                    <a:pt x="1029843" y="403733"/>
                  </a:lnTo>
                  <a:lnTo>
                    <a:pt x="1036827" y="450088"/>
                  </a:lnTo>
                  <a:lnTo>
                    <a:pt x="1039368" y="498348"/>
                  </a:lnTo>
                  <a:lnTo>
                    <a:pt x="1036827" y="545973"/>
                  </a:lnTo>
                  <a:lnTo>
                    <a:pt x="1029843" y="592963"/>
                  </a:lnTo>
                  <a:lnTo>
                    <a:pt x="1018412" y="638048"/>
                  </a:lnTo>
                  <a:lnTo>
                    <a:pt x="1003173" y="681227"/>
                  </a:lnTo>
                  <a:lnTo>
                    <a:pt x="983487" y="723138"/>
                  </a:lnTo>
                  <a:lnTo>
                    <a:pt x="959993" y="762380"/>
                  </a:lnTo>
                  <a:lnTo>
                    <a:pt x="933323" y="799846"/>
                  </a:lnTo>
                  <a:lnTo>
                    <a:pt x="903477" y="834136"/>
                  </a:lnTo>
                  <a:lnTo>
                    <a:pt x="869823" y="865886"/>
                  </a:lnTo>
                  <a:lnTo>
                    <a:pt x="834262" y="895096"/>
                  </a:lnTo>
                  <a:lnTo>
                    <a:pt x="795527" y="920496"/>
                  </a:lnTo>
                  <a:lnTo>
                    <a:pt x="754252" y="942721"/>
                  </a:lnTo>
                  <a:lnTo>
                    <a:pt x="711073" y="961771"/>
                  </a:lnTo>
                  <a:lnTo>
                    <a:pt x="665352" y="976376"/>
                  </a:lnTo>
                  <a:lnTo>
                    <a:pt x="618362" y="987171"/>
                  </a:lnTo>
                  <a:lnTo>
                    <a:pt x="569468" y="994155"/>
                  </a:lnTo>
                  <a:lnTo>
                    <a:pt x="519429" y="996061"/>
                  </a:lnTo>
                  <a:lnTo>
                    <a:pt x="469900" y="994155"/>
                  </a:lnTo>
                  <a:lnTo>
                    <a:pt x="421004" y="987171"/>
                  </a:lnTo>
                  <a:lnTo>
                    <a:pt x="374014" y="976376"/>
                  </a:lnTo>
                  <a:lnTo>
                    <a:pt x="328294" y="961771"/>
                  </a:lnTo>
                  <a:lnTo>
                    <a:pt x="285114" y="942721"/>
                  </a:lnTo>
                  <a:lnTo>
                    <a:pt x="243839" y="920496"/>
                  </a:lnTo>
                  <a:lnTo>
                    <a:pt x="205104" y="895096"/>
                  </a:lnTo>
                  <a:lnTo>
                    <a:pt x="168909" y="865886"/>
                  </a:lnTo>
                  <a:lnTo>
                    <a:pt x="135889" y="834136"/>
                  </a:lnTo>
                  <a:lnTo>
                    <a:pt x="106044" y="799846"/>
                  </a:lnTo>
                  <a:lnTo>
                    <a:pt x="79375" y="762380"/>
                  </a:lnTo>
                  <a:lnTo>
                    <a:pt x="55879" y="723138"/>
                  </a:lnTo>
                  <a:lnTo>
                    <a:pt x="36194" y="681227"/>
                  </a:lnTo>
                  <a:lnTo>
                    <a:pt x="20954" y="638048"/>
                  </a:lnTo>
                  <a:lnTo>
                    <a:pt x="9525" y="592963"/>
                  </a:lnTo>
                  <a:lnTo>
                    <a:pt x="2539" y="545973"/>
                  </a:lnTo>
                  <a:lnTo>
                    <a:pt x="0" y="498348"/>
                  </a:lnTo>
                  <a:close/>
                </a:path>
              </a:pathLst>
            </a:custGeom>
            <a:ln w="12174">
              <a:solidFill>
                <a:srgbClr val="416F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67043" y="4447032"/>
              <a:ext cx="1039494" cy="996315"/>
            </a:xfrm>
            <a:custGeom>
              <a:avLst/>
              <a:gdLst/>
              <a:ahLst/>
              <a:cxnLst/>
              <a:rect l="l" t="t" r="r" b="b"/>
              <a:pathLst>
                <a:path w="1039495" h="996314">
                  <a:moveTo>
                    <a:pt x="519302" y="0"/>
                  </a:moveTo>
                  <a:lnTo>
                    <a:pt x="469264" y="1904"/>
                  </a:lnTo>
                  <a:lnTo>
                    <a:pt x="421004" y="8889"/>
                  </a:lnTo>
                  <a:lnTo>
                    <a:pt x="373379" y="19684"/>
                  </a:lnTo>
                  <a:lnTo>
                    <a:pt x="328294" y="34925"/>
                  </a:lnTo>
                  <a:lnTo>
                    <a:pt x="285114" y="53339"/>
                  </a:lnTo>
                  <a:lnTo>
                    <a:pt x="243839" y="75564"/>
                  </a:lnTo>
                  <a:lnTo>
                    <a:pt x="205104" y="101600"/>
                  </a:lnTo>
                  <a:lnTo>
                    <a:pt x="168909" y="130175"/>
                  </a:lnTo>
                  <a:lnTo>
                    <a:pt x="135889" y="161925"/>
                  </a:lnTo>
                  <a:lnTo>
                    <a:pt x="106044" y="196850"/>
                  </a:lnTo>
                  <a:lnTo>
                    <a:pt x="78739" y="233679"/>
                  </a:lnTo>
                  <a:lnTo>
                    <a:pt x="55879" y="272922"/>
                  </a:lnTo>
                  <a:lnTo>
                    <a:pt x="36194" y="314832"/>
                  </a:lnTo>
                  <a:lnTo>
                    <a:pt x="20319" y="358013"/>
                  </a:lnTo>
                  <a:lnTo>
                    <a:pt x="9525" y="403097"/>
                  </a:lnTo>
                  <a:lnTo>
                    <a:pt x="2539" y="450088"/>
                  </a:lnTo>
                  <a:lnTo>
                    <a:pt x="0" y="497713"/>
                  </a:lnTo>
                  <a:lnTo>
                    <a:pt x="2539" y="545972"/>
                  </a:lnTo>
                  <a:lnTo>
                    <a:pt x="9525" y="592963"/>
                  </a:lnTo>
                  <a:lnTo>
                    <a:pt x="20319" y="638047"/>
                  </a:lnTo>
                  <a:lnTo>
                    <a:pt x="36194" y="681227"/>
                  </a:lnTo>
                  <a:lnTo>
                    <a:pt x="55879" y="723138"/>
                  </a:lnTo>
                  <a:lnTo>
                    <a:pt x="78739" y="762380"/>
                  </a:lnTo>
                  <a:lnTo>
                    <a:pt x="106044" y="799210"/>
                  </a:lnTo>
                  <a:lnTo>
                    <a:pt x="135889" y="834135"/>
                  </a:lnTo>
                  <a:lnTo>
                    <a:pt x="168909" y="865885"/>
                  </a:lnTo>
                  <a:lnTo>
                    <a:pt x="205104" y="894460"/>
                  </a:lnTo>
                  <a:lnTo>
                    <a:pt x="243839" y="920495"/>
                  </a:lnTo>
                  <a:lnTo>
                    <a:pt x="285114" y="942720"/>
                  </a:lnTo>
                  <a:lnTo>
                    <a:pt x="328294" y="961135"/>
                  </a:lnTo>
                  <a:lnTo>
                    <a:pt x="373379" y="976376"/>
                  </a:lnTo>
                  <a:lnTo>
                    <a:pt x="421004" y="987170"/>
                  </a:lnTo>
                  <a:lnTo>
                    <a:pt x="469264" y="994155"/>
                  </a:lnTo>
                  <a:lnTo>
                    <a:pt x="519302" y="996060"/>
                  </a:lnTo>
                  <a:lnTo>
                    <a:pt x="569467" y="994155"/>
                  </a:lnTo>
                  <a:lnTo>
                    <a:pt x="618362" y="987170"/>
                  </a:lnTo>
                  <a:lnTo>
                    <a:pt x="665352" y="976376"/>
                  </a:lnTo>
                  <a:lnTo>
                    <a:pt x="710437" y="961135"/>
                  </a:lnTo>
                  <a:lnTo>
                    <a:pt x="754252" y="942720"/>
                  </a:lnTo>
                  <a:lnTo>
                    <a:pt x="794892" y="920495"/>
                  </a:lnTo>
                  <a:lnTo>
                    <a:pt x="833627" y="894460"/>
                  </a:lnTo>
                  <a:lnTo>
                    <a:pt x="869823" y="865885"/>
                  </a:lnTo>
                  <a:lnTo>
                    <a:pt x="902842" y="834135"/>
                  </a:lnTo>
                  <a:lnTo>
                    <a:pt x="933323" y="799210"/>
                  </a:lnTo>
                  <a:lnTo>
                    <a:pt x="959992" y="762380"/>
                  </a:lnTo>
                  <a:lnTo>
                    <a:pt x="983487" y="723138"/>
                  </a:lnTo>
                  <a:lnTo>
                    <a:pt x="1002537" y="681227"/>
                  </a:lnTo>
                  <a:lnTo>
                    <a:pt x="1018412" y="638047"/>
                  </a:lnTo>
                  <a:lnTo>
                    <a:pt x="1029842" y="592963"/>
                  </a:lnTo>
                  <a:lnTo>
                    <a:pt x="1036827" y="545972"/>
                  </a:lnTo>
                  <a:lnTo>
                    <a:pt x="1039367" y="497713"/>
                  </a:lnTo>
                  <a:lnTo>
                    <a:pt x="1036827" y="450088"/>
                  </a:lnTo>
                  <a:lnTo>
                    <a:pt x="1029842" y="403097"/>
                  </a:lnTo>
                  <a:lnTo>
                    <a:pt x="1018412" y="358013"/>
                  </a:lnTo>
                  <a:lnTo>
                    <a:pt x="1002537" y="314832"/>
                  </a:lnTo>
                  <a:lnTo>
                    <a:pt x="983487" y="272922"/>
                  </a:lnTo>
                  <a:lnTo>
                    <a:pt x="959992" y="233679"/>
                  </a:lnTo>
                  <a:lnTo>
                    <a:pt x="933323" y="196850"/>
                  </a:lnTo>
                  <a:lnTo>
                    <a:pt x="902842" y="161925"/>
                  </a:lnTo>
                  <a:lnTo>
                    <a:pt x="869823" y="130175"/>
                  </a:lnTo>
                  <a:lnTo>
                    <a:pt x="833627" y="101600"/>
                  </a:lnTo>
                  <a:lnTo>
                    <a:pt x="794892" y="75564"/>
                  </a:lnTo>
                  <a:lnTo>
                    <a:pt x="754252" y="53339"/>
                  </a:lnTo>
                  <a:lnTo>
                    <a:pt x="710437" y="34925"/>
                  </a:lnTo>
                  <a:lnTo>
                    <a:pt x="665352" y="19684"/>
                  </a:lnTo>
                  <a:lnTo>
                    <a:pt x="618362" y="8889"/>
                  </a:lnTo>
                  <a:lnTo>
                    <a:pt x="569467" y="1904"/>
                  </a:lnTo>
                  <a:lnTo>
                    <a:pt x="5193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67043" y="4447032"/>
              <a:ext cx="1039494" cy="996315"/>
            </a:xfrm>
            <a:custGeom>
              <a:avLst/>
              <a:gdLst/>
              <a:ahLst/>
              <a:cxnLst/>
              <a:rect l="l" t="t" r="r" b="b"/>
              <a:pathLst>
                <a:path w="1039495" h="996314">
                  <a:moveTo>
                    <a:pt x="0" y="497713"/>
                  </a:moveTo>
                  <a:lnTo>
                    <a:pt x="2539" y="450088"/>
                  </a:lnTo>
                  <a:lnTo>
                    <a:pt x="9525" y="403097"/>
                  </a:lnTo>
                  <a:lnTo>
                    <a:pt x="20319" y="358013"/>
                  </a:lnTo>
                  <a:lnTo>
                    <a:pt x="36194" y="314832"/>
                  </a:lnTo>
                  <a:lnTo>
                    <a:pt x="55879" y="272922"/>
                  </a:lnTo>
                  <a:lnTo>
                    <a:pt x="78739" y="233679"/>
                  </a:lnTo>
                  <a:lnTo>
                    <a:pt x="106044" y="196850"/>
                  </a:lnTo>
                  <a:lnTo>
                    <a:pt x="135889" y="161925"/>
                  </a:lnTo>
                  <a:lnTo>
                    <a:pt x="168909" y="130175"/>
                  </a:lnTo>
                  <a:lnTo>
                    <a:pt x="205104" y="101600"/>
                  </a:lnTo>
                  <a:lnTo>
                    <a:pt x="243839" y="75564"/>
                  </a:lnTo>
                  <a:lnTo>
                    <a:pt x="285114" y="53339"/>
                  </a:lnTo>
                  <a:lnTo>
                    <a:pt x="328294" y="34925"/>
                  </a:lnTo>
                  <a:lnTo>
                    <a:pt x="373379" y="19684"/>
                  </a:lnTo>
                  <a:lnTo>
                    <a:pt x="421004" y="8889"/>
                  </a:lnTo>
                  <a:lnTo>
                    <a:pt x="469264" y="1904"/>
                  </a:lnTo>
                  <a:lnTo>
                    <a:pt x="519302" y="0"/>
                  </a:lnTo>
                  <a:lnTo>
                    <a:pt x="569467" y="1904"/>
                  </a:lnTo>
                  <a:lnTo>
                    <a:pt x="618362" y="8889"/>
                  </a:lnTo>
                  <a:lnTo>
                    <a:pt x="665352" y="19684"/>
                  </a:lnTo>
                  <a:lnTo>
                    <a:pt x="710437" y="34925"/>
                  </a:lnTo>
                  <a:lnTo>
                    <a:pt x="754252" y="53339"/>
                  </a:lnTo>
                  <a:lnTo>
                    <a:pt x="794892" y="75564"/>
                  </a:lnTo>
                  <a:lnTo>
                    <a:pt x="833627" y="101600"/>
                  </a:lnTo>
                  <a:lnTo>
                    <a:pt x="869823" y="130175"/>
                  </a:lnTo>
                  <a:lnTo>
                    <a:pt x="902842" y="161925"/>
                  </a:lnTo>
                  <a:lnTo>
                    <a:pt x="933323" y="196850"/>
                  </a:lnTo>
                  <a:lnTo>
                    <a:pt x="959992" y="233679"/>
                  </a:lnTo>
                  <a:lnTo>
                    <a:pt x="983487" y="272922"/>
                  </a:lnTo>
                  <a:lnTo>
                    <a:pt x="1002537" y="314832"/>
                  </a:lnTo>
                  <a:lnTo>
                    <a:pt x="1018412" y="358013"/>
                  </a:lnTo>
                  <a:lnTo>
                    <a:pt x="1029842" y="403097"/>
                  </a:lnTo>
                  <a:lnTo>
                    <a:pt x="1036827" y="450088"/>
                  </a:lnTo>
                  <a:lnTo>
                    <a:pt x="1039367" y="497713"/>
                  </a:lnTo>
                  <a:lnTo>
                    <a:pt x="1036827" y="545972"/>
                  </a:lnTo>
                  <a:lnTo>
                    <a:pt x="1029842" y="592963"/>
                  </a:lnTo>
                  <a:lnTo>
                    <a:pt x="1018412" y="638047"/>
                  </a:lnTo>
                  <a:lnTo>
                    <a:pt x="1002537" y="681227"/>
                  </a:lnTo>
                  <a:lnTo>
                    <a:pt x="983487" y="723138"/>
                  </a:lnTo>
                  <a:lnTo>
                    <a:pt x="959992" y="762380"/>
                  </a:lnTo>
                  <a:lnTo>
                    <a:pt x="933323" y="799210"/>
                  </a:lnTo>
                  <a:lnTo>
                    <a:pt x="902842" y="834135"/>
                  </a:lnTo>
                  <a:lnTo>
                    <a:pt x="869823" y="865885"/>
                  </a:lnTo>
                  <a:lnTo>
                    <a:pt x="833627" y="894460"/>
                  </a:lnTo>
                  <a:lnTo>
                    <a:pt x="794892" y="920495"/>
                  </a:lnTo>
                  <a:lnTo>
                    <a:pt x="754252" y="942720"/>
                  </a:lnTo>
                  <a:lnTo>
                    <a:pt x="710437" y="961135"/>
                  </a:lnTo>
                  <a:lnTo>
                    <a:pt x="665352" y="976376"/>
                  </a:lnTo>
                  <a:lnTo>
                    <a:pt x="618362" y="987170"/>
                  </a:lnTo>
                  <a:lnTo>
                    <a:pt x="569467" y="994155"/>
                  </a:lnTo>
                  <a:lnTo>
                    <a:pt x="519302" y="996060"/>
                  </a:lnTo>
                  <a:lnTo>
                    <a:pt x="469264" y="994155"/>
                  </a:lnTo>
                  <a:lnTo>
                    <a:pt x="421004" y="987170"/>
                  </a:lnTo>
                  <a:lnTo>
                    <a:pt x="373379" y="976376"/>
                  </a:lnTo>
                  <a:lnTo>
                    <a:pt x="328294" y="961135"/>
                  </a:lnTo>
                  <a:lnTo>
                    <a:pt x="285114" y="942720"/>
                  </a:lnTo>
                  <a:lnTo>
                    <a:pt x="243839" y="920495"/>
                  </a:lnTo>
                  <a:lnTo>
                    <a:pt x="205104" y="894460"/>
                  </a:lnTo>
                  <a:lnTo>
                    <a:pt x="168909" y="865885"/>
                  </a:lnTo>
                  <a:lnTo>
                    <a:pt x="135889" y="834135"/>
                  </a:lnTo>
                  <a:lnTo>
                    <a:pt x="106044" y="799210"/>
                  </a:lnTo>
                  <a:lnTo>
                    <a:pt x="78739" y="762380"/>
                  </a:lnTo>
                  <a:lnTo>
                    <a:pt x="55879" y="723138"/>
                  </a:lnTo>
                  <a:lnTo>
                    <a:pt x="36194" y="681227"/>
                  </a:lnTo>
                  <a:lnTo>
                    <a:pt x="20319" y="638047"/>
                  </a:lnTo>
                  <a:lnTo>
                    <a:pt x="9525" y="592963"/>
                  </a:lnTo>
                  <a:lnTo>
                    <a:pt x="2539" y="545972"/>
                  </a:lnTo>
                  <a:lnTo>
                    <a:pt x="0" y="497713"/>
                  </a:lnTo>
                  <a:close/>
                </a:path>
              </a:pathLst>
            </a:custGeom>
            <a:ln w="12174">
              <a:solidFill>
                <a:srgbClr val="416F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63995" y="5577840"/>
              <a:ext cx="1039494" cy="996950"/>
            </a:xfrm>
            <a:custGeom>
              <a:avLst/>
              <a:gdLst/>
              <a:ahLst/>
              <a:cxnLst/>
              <a:rect l="l" t="t" r="r" b="b"/>
              <a:pathLst>
                <a:path w="1039495" h="996950">
                  <a:moveTo>
                    <a:pt x="519429" y="0"/>
                  </a:moveTo>
                  <a:lnTo>
                    <a:pt x="469900" y="2539"/>
                  </a:lnTo>
                  <a:lnTo>
                    <a:pt x="421004" y="8889"/>
                  </a:lnTo>
                  <a:lnTo>
                    <a:pt x="374014" y="19685"/>
                  </a:lnTo>
                  <a:lnTo>
                    <a:pt x="328294" y="34925"/>
                  </a:lnTo>
                  <a:lnTo>
                    <a:pt x="285114" y="53848"/>
                  </a:lnTo>
                  <a:lnTo>
                    <a:pt x="243839" y="76073"/>
                  </a:lnTo>
                  <a:lnTo>
                    <a:pt x="205104" y="101473"/>
                  </a:lnTo>
                  <a:lnTo>
                    <a:pt x="168909" y="130556"/>
                  </a:lnTo>
                  <a:lnTo>
                    <a:pt x="135889" y="162306"/>
                  </a:lnTo>
                  <a:lnTo>
                    <a:pt x="106044" y="197231"/>
                  </a:lnTo>
                  <a:lnTo>
                    <a:pt x="79375" y="233934"/>
                  </a:lnTo>
                  <a:lnTo>
                    <a:pt x="55879" y="273304"/>
                  </a:lnTo>
                  <a:lnTo>
                    <a:pt x="36194" y="315087"/>
                  </a:lnTo>
                  <a:lnTo>
                    <a:pt x="20954" y="358267"/>
                  </a:lnTo>
                  <a:lnTo>
                    <a:pt x="9525" y="403860"/>
                  </a:lnTo>
                  <a:lnTo>
                    <a:pt x="2539" y="450215"/>
                  </a:lnTo>
                  <a:lnTo>
                    <a:pt x="0" y="498348"/>
                  </a:lnTo>
                  <a:lnTo>
                    <a:pt x="2539" y="546481"/>
                  </a:lnTo>
                  <a:lnTo>
                    <a:pt x="9525" y="592836"/>
                  </a:lnTo>
                  <a:lnTo>
                    <a:pt x="20954" y="638429"/>
                  </a:lnTo>
                  <a:lnTo>
                    <a:pt x="36194" y="681609"/>
                  </a:lnTo>
                  <a:lnTo>
                    <a:pt x="55879" y="723392"/>
                  </a:lnTo>
                  <a:lnTo>
                    <a:pt x="79375" y="762762"/>
                  </a:lnTo>
                  <a:lnTo>
                    <a:pt x="106044" y="800100"/>
                  </a:lnTo>
                  <a:lnTo>
                    <a:pt x="135889" y="834390"/>
                  </a:lnTo>
                  <a:lnTo>
                    <a:pt x="168909" y="866140"/>
                  </a:lnTo>
                  <a:lnTo>
                    <a:pt x="205104" y="895223"/>
                  </a:lnTo>
                  <a:lnTo>
                    <a:pt x="243839" y="920623"/>
                  </a:lnTo>
                  <a:lnTo>
                    <a:pt x="285114" y="943483"/>
                  </a:lnTo>
                  <a:lnTo>
                    <a:pt x="328294" y="961771"/>
                  </a:lnTo>
                  <a:lnTo>
                    <a:pt x="374014" y="977011"/>
                  </a:lnTo>
                  <a:lnTo>
                    <a:pt x="421004" y="987806"/>
                  </a:lnTo>
                  <a:lnTo>
                    <a:pt x="469900" y="994156"/>
                  </a:lnTo>
                  <a:lnTo>
                    <a:pt x="519429" y="996696"/>
                  </a:lnTo>
                  <a:lnTo>
                    <a:pt x="569468" y="994156"/>
                  </a:lnTo>
                  <a:lnTo>
                    <a:pt x="618362" y="987806"/>
                  </a:lnTo>
                  <a:lnTo>
                    <a:pt x="665352" y="977011"/>
                  </a:lnTo>
                  <a:lnTo>
                    <a:pt x="711073" y="961771"/>
                  </a:lnTo>
                  <a:lnTo>
                    <a:pt x="754252" y="943483"/>
                  </a:lnTo>
                  <a:lnTo>
                    <a:pt x="795527" y="920623"/>
                  </a:lnTo>
                  <a:lnTo>
                    <a:pt x="834262" y="895223"/>
                  </a:lnTo>
                  <a:lnTo>
                    <a:pt x="869823" y="866140"/>
                  </a:lnTo>
                  <a:lnTo>
                    <a:pt x="903477" y="834390"/>
                  </a:lnTo>
                  <a:lnTo>
                    <a:pt x="933323" y="800100"/>
                  </a:lnTo>
                  <a:lnTo>
                    <a:pt x="959993" y="762762"/>
                  </a:lnTo>
                  <a:lnTo>
                    <a:pt x="983487" y="723392"/>
                  </a:lnTo>
                  <a:lnTo>
                    <a:pt x="1003173" y="681609"/>
                  </a:lnTo>
                  <a:lnTo>
                    <a:pt x="1018412" y="638429"/>
                  </a:lnTo>
                  <a:lnTo>
                    <a:pt x="1029843" y="592836"/>
                  </a:lnTo>
                  <a:lnTo>
                    <a:pt x="1036827" y="546481"/>
                  </a:lnTo>
                  <a:lnTo>
                    <a:pt x="1039368" y="498348"/>
                  </a:lnTo>
                  <a:lnTo>
                    <a:pt x="1036827" y="450215"/>
                  </a:lnTo>
                  <a:lnTo>
                    <a:pt x="1029843" y="403860"/>
                  </a:lnTo>
                  <a:lnTo>
                    <a:pt x="1018412" y="358267"/>
                  </a:lnTo>
                  <a:lnTo>
                    <a:pt x="1003173" y="315087"/>
                  </a:lnTo>
                  <a:lnTo>
                    <a:pt x="983487" y="273304"/>
                  </a:lnTo>
                  <a:lnTo>
                    <a:pt x="959993" y="233934"/>
                  </a:lnTo>
                  <a:lnTo>
                    <a:pt x="933323" y="197231"/>
                  </a:lnTo>
                  <a:lnTo>
                    <a:pt x="903477" y="162306"/>
                  </a:lnTo>
                  <a:lnTo>
                    <a:pt x="869823" y="130556"/>
                  </a:lnTo>
                  <a:lnTo>
                    <a:pt x="834262" y="101473"/>
                  </a:lnTo>
                  <a:lnTo>
                    <a:pt x="795527" y="76073"/>
                  </a:lnTo>
                  <a:lnTo>
                    <a:pt x="754252" y="53848"/>
                  </a:lnTo>
                  <a:lnTo>
                    <a:pt x="711073" y="34925"/>
                  </a:lnTo>
                  <a:lnTo>
                    <a:pt x="665352" y="19685"/>
                  </a:lnTo>
                  <a:lnTo>
                    <a:pt x="618362" y="8889"/>
                  </a:lnTo>
                  <a:lnTo>
                    <a:pt x="569468" y="2539"/>
                  </a:lnTo>
                  <a:lnTo>
                    <a:pt x="5194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63995" y="5577840"/>
              <a:ext cx="1039494" cy="996950"/>
            </a:xfrm>
            <a:custGeom>
              <a:avLst/>
              <a:gdLst/>
              <a:ahLst/>
              <a:cxnLst/>
              <a:rect l="l" t="t" r="r" b="b"/>
              <a:pathLst>
                <a:path w="1039495" h="996950">
                  <a:moveTo>
                    <a:pt x="0" y="498348"/>
                  </a:moveTo>
                  <a:lnTo>
                    <a:pt x="2539" y="450215"/>
                  </a:lnTo>
                  <a:lnTo>
                    <a:pt x="9525" y="403860"/>
                  </a:lnTo>
                  <a:lnTo>
                    <a:pt x="20954" y="358267"/>
                  </a:lnTo>
                  <a:lnTo>
                    <a:pt x="36194" y="315087"/>
                  </a:lnTo>
                  <a:lnTo>
                    <a:pt x="55879" y="273304"/>
                  </a:lnTo>
                  <a:lnTo>
                    <a:pt x="79375" y="233934"/>
                  </a:lnTo>
                  <a:lnTo>
                    <a:pt x="106044" y="197231"/>
                  </a:lnTo>
                  <a:lnTo>
                    <a:pt x="135889" y="162306"/>
                  </a:lnTo>
                  <a:lnTo>
                    <a:pt x="168909" y="130556"/>
                  </a:lnTo>
                  <a:lnTo>
                    <a:pt x="205104" y="101473"/>
                  </a:lnTo>
                  <a:lnTo>
                    <a:pt x="243839" y="76073"/>
                  </a:lnTo>
                  <a:lnTo>
                    <a:pt x="285114" y="53848"/>
                  </a:lnTo>
                  <a:lnTo>
                    <a:pt x="328294" y="34925"/>
                  </a:lnTo>
                  <a:lnTo>
                    <a:pt x="374014" y="19685"/>
                  </a:lnTo>
                  <a:lnTo>
                    <a:pt x="421004" y="8889"/>
                  </a:lnTo>
                  <a:lnTo>
                    <a:pt x="469900" y="2539"/>
                  </a:lnTo>
                  <a:lnTo>
                    <a:pt x="519429" y="0"/>
                  </a:lnTo>
                  <a:lnTo>
                    <a:pt x="569468" y="2539"/>
                  </a:lnTo>
                  <a:lnTo>
                    <a:pt x="618362" y="8889"/>
                  </a:lnTo>
                  <a:lnTo>
                    <a:pt x="665352" y="19685"/>
                  </a:lnTo>
                  <a:lnTo>
                    <a:pt x="711073" y="34925"/>
                  </a:lnTo>
                  <a:lnTo>
                    <a:pt x="754252" y="53848"/>
                  </a:lnTo>
                  <a:lnTo>
                    <a:pt x="795527" y="76073"/>
                  </a:lnTo>
                  <a:lnTo>
                    <a:pt x="834262" y="101473"/>
                  </a:lnTo>
                  <a:lnTo>
                    <a:pt x="869823" y="130556"/>
                  </a:lnTo>
                  <a:lnTo>
                    <a:pt x="903477" y="162306"/>
                  </a:lnTo>
                  <a:lnTo>
                    <a:pt x="933323" y="197231"/>
                  </a:lnTo>
                  <a:lnTo>
                    <a:pt x="959993" y="233934"/>
                  </a:lnTo>
                  <a:lnTo>
                    <a:pt x="983487" y="273304"/>
                  </a:lnTo>
                  <a:lnTo>
                    <a:pt x="1003173" y="315087"/>
                  </a:lnTo>
                  <a:lnTo>
                    <a:pt x="1018412" y="358267"/>
                  </a:lnTo>
                  <a:lnTo>
                    <a:pt x="1029843" y="403860"/>
                  </a:lnTo>
                  <a:lnTo>
                    <a:pt x="1036827" y="450215"/>
                  </a:lnTo>
                  <a:lnTo>
                    <a:pt x="1039368" y="498348"/>
                  </a:lnTo>
                  <a:lnTo>
                    <a:pt x="1036827" y="546481"/>
                  </a:lnTo>
                  <a:lnTo>
                    <a:pt x="1029843" y="592836"/>
                  </a:lnTo>
                  <a:lnTo>
                    <a:pt x="1018412" y="638429"/>
                  </a:lnTo>
                  <a:lnTo>
                    <a:pt x="1003173" y="681609"/>
                  </a:lnTo>
                  <a:lnTo>
                    <a:pt x="983487" y="723392"/>
                  </a:lnTo>
                  <a:lnTo>
                    <a:pt x="959993" y="762762"/>
                  </a:lnTo>
                  <a:lnTo>
                    <a:pt x="933323" y="800100"/>
                  </a:lnTo>
                  <a:lnTo>
                    <a:pt x="903477" y="834390"/>
                  </a:lnTo>
                  <a:lnTo>
                    <a:pt x="869823" y="866140"/>
                  </a:lnTo>
                  <a:lnTo>
                    <a:pt x="834262" y="895223"/>
                  </a:lnTo>
                  <a:lnTo>
                    <a:pt x="795527" y="920623"/>
                  </a:lnTo>
                  <a:lnTo>
                    <a:pt x="754252" y="943483"/>
                  </a:lnTo>
                  <a:lnTo>
                    <a:pt x="711073" y="961771"/>
                  </a:lnTo>
                  <a:lnTo>
                    <a:pt x="665352" y="977011"/>
                  </a:lnTo>
                  <a:lnTo>
                    <a:pt x="618362" y="987806"/>
                  </a:lnTo>
                  <a:lnTo>
                    <a:pt x="569468" y="994156"/>
                  </a:lnTo>
                  <a:lnTo>
                    <a:pt x="519429" y="996696"/>
                  </a:lnTo>
                  <a:lnTo>
                    <a:pt x="469900" y="994156"/>
                  </a:lnTo>
                  <a:lnTo>
                    <a:pt x="421004" y="987806"/>
                  </a:lnTo>
                  <a:lnTo>
                    <a:pt x="374014" y="977011"/>
                  </a:lnTo>
                  <a:lnTo>
                    <a:pt x="328294" y="961771"/>
                  </a:lnTo>
                  <a:lnTo>
                    <a:pt x="285114" y="943483"/>
                  </a:lnTo>
                  <a:lnTo>
                    <a:pt x="243839" y="920623"/>
                  </a:lnTo>
                  <a:lnTo>
                    <a:pt x="205104" y="895223"/>
                  </a:lnTo>
                  <a:lnTo>
                    <a:pt x="168909" y="866140"/>
                  </a:lnTo>
                  <a:lnTo>
                    <a:pt x="135889" y="834390"/>
                  </a:lnTo>
                  <a:lnTo>
                    <a:pt x="106044" y="800100"/>
                  </a:lnTo>
                  <a:lnTo>
                    <a:pt x="79375" y="762762"/>
                  </a:lnTo>
                  <a:lnTo>
                    <a:pt x="55879" y="723392"/>
                  </a:lnTo>
                  <a:lnTo>
                    <a:pt x="36194" y="681609"/>
                  </a:lnTo>
                  <a:lnTo>
                    <a:pt x="20954" y="638429"/>
                  </a:lnTo>
                  <a:lnTo>
                    <a:pt x="9525" y="592836"/>
                  </a:lnTo>
                  <a:lnTo>
                    <a:pt x="2539" y="546481"/>
                  </a:lnTo>
                  <a:lnTo>
                    <a:pt x="0" y="498348"/>
                  </a:lnTo>
                  <a:close/>
                </a:path>
              </a:pathLst>
            </a:custGeom>
            <a:ln w="12174">
              <a:solidFill>
                <a:srgbClr val="416F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76187" y="6646164"/>
              <a:ext cx="1039494" cy="998219"/>
            </a:xfrm>
            <a:custGeom>
              <a:avLst/>
              <a:gdLst/>
              <a:ahLst/>
              <a:cxnLst/>
              <a:rect l="l" t="t" r="r" b="b"/>
              <a:pathLst>
                <a:path w="1039495" h="998220">
                  <a:moveTo>
                    <a:pt x="519938" y="0"/>
                  </a:moveTo>
                  <a:lnTo>
                    <a:pt x="469900" y="1905"/>
                  </a:lnTo>
                  <a:lnTo>
                    <a:pt x="421004" y="8890"/>
                  </a:lnTo>
                  <a:lnTo>
                    <a:pt x="374014" y="19685"/>
                  </a:lnTo>
                  <a:lnTo>
                    <a:pt x="328295" y="34925"/>
                  </a:lnTo>
                  <a:lnTo>
                    <a:pt x="285114" y="53340"/>
                  </a:lnTo>
                  <a:lnTo>
                    <a:pt x="243839" y="76200"/>
                  </a:lnTo>
                  <a:lnTo>
                    <a:pt x="205104" y="101600"/>
                  </a:lnTo>
                  <a:lnTo>
                    <a:pt x="169545" y="130810"/>
                  </a:lnTo>
                  <a:lnTo>
                    <a:pt x="135889" y="162560"/>
                  </a:lnTo>
                  <a:lnTo>
                    <a:pt x="106045" y="196850"/>
                  </a:lnTo>
                  <a:lnTo>
                    <a:pt x="79375" y="234315"/>
                  </a:lnTo>
                  <a:lnTo>
                    <a:pt x="55879" y="273685"/>
                  </a:lnTo>
                  <a:lnTo>
                    <a:pt x="36195" y="315595"/>
                  </a:lnTo>
                  <a:lnTo>
                    <a:pt x="20954" y="358775"/>
                  </a:lnTo>
                  <a:lnTo>
                    <a:pt x="9525" y="404495"/>
                  </a:lnTo>
                  <a:lnTo>
                    <a:pt x="2539" y="450850"/>
                  </a:lnTo>
                  <a:lnTo>
                    <a:pt x="0" y="499110"/>
                  </a:lnTo>
                  <a:lnTo>
                    <a:pt x="2539" y="547370"/>
                  </a:lnTo>
                  <a:lnTo>
                    <a:pt x="9525" y="593725"/>
                  </a:lnTo>
                  <a:lnTo>
                    <a:pt x="20954" y="639445"/>
                  </a:lnTo>
                  <a:lnTo>
                    <a:pt x="36195" y="682625"/>
                  </a:lnTo>
                  <a:lnTo>
                    <a:pt x="55879" y="724535"/>
                  </a:lnTo>
                  <a:lnTo>
                    <a:pt x="79375" y="763905"/>
                  </a:lnTo>
                  <a:lnTo>
                    <a:pt x="106045" y="800735"/>
                  </a:lnTo>
                  <a:lnTo>
                    <a:pt x="135889" y="835660"/>
                  </a:lnTo>
                  <a:lnTo>
                    <a:pt x="169545" y="867410"/>
                  </a:lnTo>
                  <a:lnTo>
                    <a:pt x="205104" y="896620"/>
                  </a:lnTo>
                  <a:lnTo>
                    <a:pt x="243839" y="922020"/>
                  </a:lnTo>
                  <a:lnTo>
                    <a:pt x="285114" y="944245"/>
                  </a:lnTo>
                  <a:lnTo>
                    <a:pt x="328295" y="963295"/>
                  </a:lnTo>
                  <a:lnTo>
                    <a:pt x="374014" y="977900"/>
                  </a:lnTo>
                  <a:lnTo>
                    <a:pt x="421004" y="989330"/>
                  </a:lnTo>
                  <a:lnTo>
                    <a:pt x="469900" y="995680"/>
                  </a:lnTo>
                  <a:lnTo>
                    <a:pt x="519938" y="998220"/>
                  </a:lnTo>
                  <a:lnTo>
                    <a:pt x="569467" y="995680"/>
                  </a:lnTo>
                  <a:lnTo>
                    <a:pt x="618363" y="989330"/>
                  </a:lnTo>
                  <a:lnTo>
                    <a:pt x="665353" y="977900"/>
                  </a:lnTo>
                  <a:lnTo>
                    <a:pt x="711072" y="963295"/>
                  </a:lnTo>
                  <a:lnTo>
                    <a:pt x="754253" y="944245"/>
                  </a:lnTo>
                  <a:lnTo>
                    <a:pt x="795528" y="922020"/>
                  </a:lnTo>
                  <a:lnTo>
                    <a:pt x="834263" y="896620"/>
                  </a:lnTo>
                  <a:lnTo>
                    <a:pt x="870458" y="867410"/>
                  </a:lnTo>
                  <a:lnTo>
                    <a:pt x="903478" y="835660"/>
                  </a:lnTo>
                  <a:lnTo>
                    <a:pt x="933322" y="800735"/>
                  </a:lnTo>
                  <a:lnTo>
                    <a:pt x="959992" y="763905"/>
                  </a:lnTo>
                  <a:lnTo>
                    <a:pt x="983488" y="724535"/>
                  </a:lnTo>
                  <a:lnTo>
                    <a:pt x="1003172" y="682625"/>
                  </a:lnTo>
                  <a:lnTo>
                    <a:pt x="1018413" y="639445"/>
                  </a:lnTo>
                  <a:lnTo>
                    <a:pt x="1029842" y="593725"/>
                  </a:lnTo>
                  <a:lnTo>
                    <a:pt x="1036828" y="547370"/>
                  </a:lnTo>
                  <a:lnTo>
                    <a:pt x="1039367" y="499110"/>
                  </a:lnTo>
                  <a:lnTo>
                    <a:pt x="1036828" y="450850"/>
                  </a:lnTo>
                  <a:lnTo>
                    <a:pt x="1029842" y="404495"/>
                  </a:lnTo>
                  <a:lnTo>
                    <a:pt x="1018413" y="358775"/>
                  </a:lnTo>
                  <a:lnTo>
                    <a:pt x="1003172" y="315595"/>
                  </a:lnTo>
                  <a:lnTo>
                    <a:pt x="983488" y="273685"/>
                  </a:lnTo>
                  <a:lnTo>
                    <a:pt x="959992" y="234315"/>
                  </a:lnTo>
                  <a:lnTo>
                    <a:pt x="933322" y="196850"/>
                  </a:lnTo>
                  <a:lnTo>
                    <a:pt x="903478" y="162560"/>
                  </a:lnTo>
                  <a:lnTo>
                    <a:pt x="870458" y="130810"/>
                  </a:lnTo>
                  <a:lnTo>
                    <a:pt x="834263" y="101600"/>
                  </a:lnTo>
                  <a:lnTo>
                    <a:pt x="795528" y="76200"/>
                  </a:lnTo>
                  <a:lnTo>
                    <a:pt x="754253" y="53340"/>
                  </a:lnTo>
                  <a:lnTo>
                    <a:pt x="711072" y="34925"/>
                  </a:lnTo>
                  <a:lnTo>
                    <a:pt x="665353" y="19685"/>
                  </a:lnTo>
                  <a:lnTo>
                    <a:pt x="618363" y="8890"/>
                  </a:lnTo>
                  <a:lnTo>
                    <a:pt x="569467" y="1905"/>
                  </a:lnTo>
                  <a:lnTo>
                    <a:pt x="519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76187" y="6646164"/>
              <a:ext cx="1039494" cy="998219"/>
            </a:xfrm>
            <a:custGeom>
              <a:avLst/>
              <a:gdLst/>
              <a:ahLst/>
              <a:cxnLst/>
              <a:rect l="l" t="t" r="r" b="b"/>
              <a:pathLst>
                <a:path w="1039495" h="998220">
                  <a:moveTo>
                    <a:pt x="0" y="499110"/>
                  </a:moveTo>
                  <a:lnTo>
                    <a:pt x="2539" y="450850"/>
                  </a:lnTo>
                  <a:lnTo>
                    <a:pt x="9525" y="404495"/>
                  </a:lnTo>
                  <a:lnTo>
                    <a:pt x="20954" y="358775"/>
                  </a:lnTo>
                  <a:lnTo>
                    <a:pt x="36195" y="315595"/>
                  </a:lnTo>
                  <a:lnTo>
                    <a:pt x="55879" y="273685"/>
                  </a:lnTo>
                  <a:lnTo>
                    <a:pt x="79375" y="234315"/>
                  </a:lnTo>
                  <a:lnTo>
                    <a:pt x="106045" y="196850"/>
                  </a:lnTo>
                  <a:lnTo>
                    <a:pt x="135889" y="162560"/>
                  </a:lnTo>
                  <a:lnTo>
                    <a:pt x="169545" y="130810"/>
                  </a:lnTo>
                  <a:lnTo>
                    <a:pt x="205104" y="101600"/>
                  </a:lnTo>
                  <a:lnTo>
                    <a:pt x="243839" y="76200"/>
                  </a:lnTo>
                  <a:lnTo>
                    <a:pt x="285114" y="53340"/>
                  </a:lnTo>
                  <a:lnTo>
                    <a:pt x="328295" y="34925"/>
                  </a:lnTo>
                  <a:lnTo>
                    <a:pt x="374014" y="19685"/>
                  </a:lnTo>
                  <a:lnTo>
                    <a:pt x="421004" y="8890"/>
                  </a:lnTo>
                  <a:lnTo>
                    <a:pt x="469900" y="1905"/>
                  </a:lnTo>
                  <a:lnTo>
                    <a:pt x="519938" y="0"/>
                  </a:lnTo>
                  <a:lnTo>
                    <a:pt x="569467" y="1905"/>
                  </a:lnTo>
                  <a:lnTo>
                    <a:pt x="618363" y="8890"/>
                  </a:lnTo>
                  <a:lnTo>
                    <a:pt x="665353" y="19685"/>
                  </a:lnTo>
                  <a:lnTo>
                    <a:pt x="711072" y="34925"/>
                  </a:lnTo>
                  <a:lnTo>
                    <a:pt x="754253" y="53340"/>
                  </a:lnTo>
                  <a:lnTo>
                    <a:pt x="795528" y="76200"/>
                  </a:lnTo>
                  <a:lnTo>
                    <a:pt x="834263" y="101600"/>
                  </a:lnTo>
                  <a:lnTo>
                    <a:pt x="870458" y="130810"/>
                  </a:lnTo>
                  <a:lnTo>
                    <a:pt x="903478" y="162560"/>
                  </a:lnTo>
                  <a:lnTo>
                    <a:pt x="933322" y="196850"/>
                  </a:lnTo>
                  <a:lnTo>
                    <a:pt x="959992" y="234315"/>
                  </a:lnTo>
                  <a:lnTo>
                    <a:pt x="983488" y="273685"/>
                  </a:lnTo>
                  <a:lnTo>
                    <a:pt x="1003172" y="315595"/>
                  </a:lnTo>
                  <a:lnTo>
                    <a:pt x="1018413" y="358775"/>
                  </a:lnTo>
                  <a:lnTo>
                    <a:pt x="1029842" y="404495"/>
                  </a:lnTo>
                  <a:lnTo>
                    <a:pt x="1036828" y="450850"/>
                  </a:lnTo>
                  <a:lnTo>
                    <a:pt x="1039367" y="499110"/>
                  </a:lnTo>
                  <a:lnTo>
                    <a:pt x="1036828" y="547370"/>
                  </a:lnTo>
                  <a:lnTo>
                    <a:pt x="1029842" y="593725"/>
                  </a:lnTo>
                  <a:lnTo>
                    <a:pt x="1018413" y="639445"/>
                  </a:lnTo>
                  <a:lnTo>
                    <a:pt x="1003172" y="682625"/>
                  </a:lnTo>
                  <a:lnTo>
                    <a:pt x="983488" y="724535"/>
                  </a:lnTo>
                  <a:lnTo>
                    <a:pt x="959992" y="763905"/>
                  </a:lnTo>
                  <a:lnTo>
                    <a:pt x="933322" y="800735"/>
                  </a:lnTo>
                  <a:lnTo>
                    <a:pt x="903478" y="835660"/>
                  </a:lnTo>
                  <a:lnTo>
                    <a:pt x="870458" y="867410"/>
                  </a:lnTo>
                  <a:lnTo>
                    <a:pt x="834263" y="896620"/>
                  </a:lnTo>
                  <a:lnTo>
                    <a:pt x="795528" y="922020"/>
                  </a:lnTo>
                  <a:lnTo>
                    <a:pt x="754253" y="944245"/>
                  </a:lnTo>
                  <a:lnTo>
                    <a:pt x="711072" y="963295"/>
                  </a:lnTo>
                  <a:lnTo>
                    <a:pt x="665353" y="977900"/>
                  </a:lnTo>
                  <a:lnTo>
                    <a:pt x="618363" y="989330"/>
                  </a:lnTo>
                  <a:lnTo>
                    <a:pt x="569467" y="995680"/>
                  </a:lnTo>
                  <a:lnTo>
                    <a:pt x="519938" y="998220"/>
                  </a:lnTo>
                  <a:lnTo>
                    <a:pt x="469900" y="995680"/>
                  </a:lnTo>
                  <a:lnTo>
                    <a:pt x="421004" y="989330"/>
                  </a:lnTo>
                  <a:lnTo>
                    <a:pt x="374014" y="977900"/>
                  </a:lnTo>
                  <a:lnTo>
                    <a:pt x="328295" y="963295"/>
                  </a:lnTo>
                  <a:lnTo>
                    <a:pt x="285114" y="944245"/>
                  </a:lnTo>
                  <a:lnTo>
                    <a:pt x="243839" y="922020"/>
                  </a:lnTo>
                  <a:lnTo>
                    <a:pt x="205104" y="896620"/>
                  </a:lnTo>
                  <a:lnTo>
                    <a:pt x="169545" y="867410"/>
                  </a:lnTo>
                  <a:lnTo>
                    <a:pt x="135889" y="835660"/>
                  </a:lnTo>
                  <a:lnTo>
                    <a:pt x="106045" y="800735"/>
                  </a:lnTo>
                  <a:lnTo>
                    <a:pt x="79375" y="763905"/>
                  </a:lnTo>
                  <a:lnTo>
                    <a:pt x="55879" y="724535"/>
                  </a:lnTo>
                  <a:lnTo>
                    <a:pt x="36195" y="682625"/>
                  </a:lnTo>
                  <a:lnTo>
                    <a:pt x="20954" y="639445"/>
                  </a:lnTo>
                  <a:lnTo>
                    <a:pt x="9525" y="593725"/>
                  </a:lnTo>
                  <a:lnTo>
                    <a:pt x="2539" y="547370"/>
                  </a:lnTo>
                  <a:lnTo>
                    <a:pt x="0" y="499110"/>
                  </a:lnTo>
                  <a:close/>
                </a:path>
              </a:pathLst>
            </a:custGeom>
            <a:ln w="12174">
              <a:solidFill>
                <a:srgbClr val="416F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654807" y="1219009"/>
            <a:ext cx="12284075" cy="6692265"/>
            <a:chOff x="2654807" y="1219009"/>
            <a:chExt cx="12284075" cy="6692265"/>
          </a:xfrm>
        </p:grpSpPr>
        <p:sp>
          <p:nvSpPr>
            <p:cNvPr id="15" name="object 15"/>
            <p:cNvSpPr/>
            <p:nvPr/>
          </p:nvSpPr>
          <p:spPr>
            <a:xfrm>
              <a:off x="3290315" y="4946904"/>
              <a:ext cx="2052955" cy="128270"/>
            </a:xfrm>
            <a:custGeom>
              <a:avLst/>
              <a:gdLst/>
              <a:ahLst/>
              <a:cxnLst/>
              <a:rect l="l" t="t" r="r" b="b"/>
              <a:pathLst>
                <a:path w="2052954" h="128270">
                  <a:moveTo>
                    <a:pt x="1925828" y="0"/>
                  </a:moveTo>
                  <a:lnTo>
                    <a:pt x="1925828" y="128016"/>
                  </a:lnTo>
                  <a:lnTo>
                    <a:pt x="2029968" y="75565"/>
                  </a:lnTo>
                  <a:lnTo>
                    <a:pt x="1938528" y="75565"/>
                  </a:lnTo>
                  <a:lnTo>
                    <a:pt x="1938528" y="52450"/>
                  </a:lnTo>
                  <a:lnTo>
                    <a:pt x="2029968" y="52450"/>
                  </a:lnTo>
                  <a:lnTo>
                    <a:pt x="1925828" y="0"/>
                  </a:lnTo>
                  <a:close/>
                </a:path>
                <a:path w="2052954" h="128270">
                  <a:moveTo>
                    <a:pt x="1925828" y="52450"/>
                  </a:moveTo>
                  <a:lnTo>
                    <a:pt x="0" y="52450"/>
                  </a:lnTo>
                  <a:lnTo>
                    <a:pt x="0" y="75565"/>
                  </a:lnTo>
                  <a:lnTo>
                    <a:pt x="1925828" y="75565"/>
                  </a:lnTo>
                  <a:lnTo>
                    <a:pt x="1925828" y="52450"/>
                  </a:lnTo>
                  <a:close/>
                </a:path>
                <a:path w="2052954" h="128270">
                  <a:moveTo>
                    <a:pt x="2029968" y="52450"/>
                  </a:moveTo>
                  <a:lnTo>
                    <a:pt x="1938528" y="52450"/>
                  </a:lnTo>
                  <a:lnTo>
                    <a:pt x="1938528" y="75565"/>
                  </a:lnTo>
                  <a:lnTo>
                    <a:pt x="2029968" y="75565"/>
                  </a:lnTo>
                  <a:lnTo>
                    <a:pt x="2052828" y="64008"/>
                  </a:lnTo>
                  <a:lnTo>
                    <a:pt x="2029968" y="52450"/>
                  </a:lnTo>
                  <a:close/>
                </a:path>
              </a:pathLst>
            </a:custGeom>
            <a:solidFill>
              <a:srgbClr val="849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20339" y="1452372"/>
              <a:ext cx="4953000" cy="0"/>
            </a:xfrm>
            <a:custGeom>
              <a:avLst/>
              <a:gdLst/>
              <a:ahLst/>
              <a:cxnLst/>
              <a:rect l="l" t="t" r="r" b="b"/>
              <a:pathLst>
                <a:path w="4953000">
                  <a:moveTo>
                    <a:pt x="0" y="0"/>
                  </a:moveTo>
                  <a:lnTo>
                    <a:pt x="4952745" y="0"/>
                  </a:lnTo>
                </a:path>
              </a:pathLst>
            </a:custGeom>
            <a:ln w="9525">
              <a:solidFill>
                <a:srgbClr val="EB7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54807" y="1452372"/>
              <a:ext cx="127000" cy="2268220"/>
            </a:xfrm>
            <a:custGeom>
              <a:avLst/>
              <a:gdLst/>
              <a:ahLst/>
              <a:cxnLst/>
              <a:rect l="l" t="t" r="r" b="b"/>
              <a:pathLst>
                <a:path w="127000" h="2268220">
                  <a:moveTo>
                    <a:pt x="51816" y="2140712"/>
                  </a:moveTo>
                  <a:lnTo>
                    <a:pt x="0" y="2140712"/>
                  </a:lnTo>
                  <a:lnTo>
                    <a:pt x="63246" y="2267712"/>
                  </a:lnTo>
                  <a:lnTo>
                    <a:pt x="120142" y="2153412"/>
                  </a:lnTo>
                  <a:lnTo>
                    <a:pt x="51816" y="2153412"/>
                  </a:lnTo>
                  <a:lnTo>
                    <a:pt x="51816" y="2140712"/>
                  </a:lnTo>
                  <a:close/>
                </a:path>
                <a:path w="127000" h="2268220">
                  <a:moveTo>
                    <a:pt x="74675" y="0"/>
                  </a:moveTo>
                  <a:lnTo>
                    <a:pt x="51816" y="0"/>
                  </a:lnTo>
                  <a:lnTo>
                    <a:pt x="51816" y="2153412"/>
                  </a:lnTo>
                  <a:lnTo>
                    <a:pt x="74675" y="2153412"/>
                  </a:lnTo>
                  <a:lnTo>
                    <a:pt x="74675" y="0"/>
                  </a:lnTo>
                  <a:close/>
                </a:path>
                <a:path w="127000" h="2268220">
                  <a:moveTo>
                    <a:pt x="126492" y="2140712"/>
                  </a:moveTo>
                  <a:lnTo>
                    <a:pt x="74675" y="2140712"/>
                  </a:lnTo>
                  <a:lnTo>
                    <a:pt x="74675" y="2153412"/>
                  </a:lnTo>
                  <a:lnTo>
                    <a:pt x="120142" y="2153412"/>
                  </a:lnTo>
                  <a:lnTo>
                    <a:pt x="126492" y="2140712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457176" y="2005584"/>
              <a:ext cx="2476500" cy="5905500"/>
            </a:xfrm>
            <a:custGeom>
              <a:avLst/>
              <a:gdLst/>
              <a:ahLst/>
              <a:cxnLst/>
              <a:rect l="l" t="t" r="r" b="b"/>
              <a:pathLst>
                <a:path w="2476500" h="5905500">
                  <a:moveTo>
                    <a:pt x="2476500" y="0"/>
                  </a:moveTo>
                  <a:lnTo>
                    <a:pt x="0" y="0"/>
                  </a:lnTo>
                  <a:lnTo>
                    <a:pt x="0" y="5905500"/>
                  </a:lnTo>
                  <a:lnTo>
                    <a:pt x="2476500" y="5905500"/>
                  </a:lnTo>
                  <a:lnTo>
                    <a:pt x="2476500" y="0"/>
                  </a:lnTo>
                  <a:close/>
                </a:path>
              </a:pathLst>
            </a:custGeom>
            <a:solidFill>
              <a:srgbClr val="FAE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457176" y="3128772"/>
              <a:ext cx="2476500" cy="0"/>
            </a:xfrm>
            <a:custGeom>
              <a:avLst/>
              <a:gdLst/>
              <a:ahLst/>
              <a:cxnLst/>
              <a:rect l="l" t="t" r="r" b="b"/>
              <a:pathLst>
                <a:path w="2476500">
                  <a:moveTo>
                    <a:pt x="0" y="0"/>
                  </a:moveTo>
                  <a:lnTo>
                    <a:pt x="2476372" y="0"/>
                  </a:lnTo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205460" y="3262883"/>
              <a:ext cx="1039494" cy="996315"/>
            </a:xfrm>
            <a:custGeom>
              <a:avLst/>
              <a:gdLst/>
              <a:ahLst/>
              <a:cxnLst/>
              <a:rect l="l" t="t" r="r" b="b"/>
              <a:pathLst>
                <a:path w="1039494" h="996314">
                  <a:moveTo>
                    <a:pt x="519938" y="0"/>
                  </a:moveTo>
                  <a:lnTo>
                    <a:pt x="469900" y="1904"/>
                  </a:lnTo>
                  <a:lnTo>
                    <a:pt x="421005" y="8889"/>
                  </a:lnTo>
                  <a:lnTo>
                    <a:pt x="374015" y="19685"/>
                  </a:lnTo>
                  <a:lnTo>
                    <a:pt x="328930" y="34925"/>
                  </a:lnTo>
                  <a:lnTo>
                    <a:pt x="285115" y="53339"/>
                  </a:lnTo>
                  <a:lnTo>
                    <a:pt x="244475" y="75564"/>
                  </a:lnTo>
                  <a:lnTo>
                    <a:pt x="205740" y="101600"/>
                  </a:lnTo>
                  <a:lnTo>
                    <a:pt x="169545" y="130175"/>
                  </a:lnTo>
                  <a:lnTo>
                    <a:pt x="136525" y="161925"/>
                  </a:lnTo>
                  <a:lnTo>
                    <a:pt x="106045" y="196850"/>
                  </a:lnTo>
                  <a:lnTo>
                    <a:pt x="79375" y="233679"/>
                  </a:lnTo>
                  <a:lnTo>
                    <a:pt x="55880" y="272923"/>
                  </a:lnTo>
                  <a:lnTo>
                    <a:pt x="36830" y="314832"/>
                  </a:lnTo>
                  <a:lnTo>
                    <a:pt x="20955" y="358013"/>
                  </a:lnTo>
                  <a:lnTo>
                    <a:pt x="9525" y="403732"/>
                  </a:lnTo>
                  <a:lnTo>
                    <a:pt x="2540" y="450088"/>
                  </a:lnTo>
                  <a:lnTo>
                    <a:pt x="0" y="498348"/>
                  </a:lnTo>
                  <a:lnTo>
                    <a:pt x="2540" y="545973"/>
                  </a:lnTo>
                  <a:lnTo>
                    <a:pt x="9525" y="592963"/>
                  </a:lnTo>
                  <a:lnTo>
                    <a:pt x="20955" y="638048"/>
                  </a:lnTo>
                  <a:lnTo>
                    <a:pt x="36830" y="681227"/>
                  </a:lnTo>
                  <a:lnTo>
                    <a:pt x="55880" y="723138"/>
                  </a:lnTo>
                  <a:lnTo>
                    <a:pt x="79375" y="762380"/>
                  </a:lnTo>
                  <a:lnTo>
                    <a:pt x="106045" y="799845"/>
                  </a:lnTo>
                  <a:lnTo>
                    <a:pt x="136525" y="834136"/>
                  </a:lnTo>
                  <a:lnTo>
                    <a:pt x="169545" y="865886"/>
                  </a:lnTo>
                  <a:lnTo>
                    <a:pt x="205740" y="895095"/>
                  </a:lnTo>
                  <a:lnTo>
                    <a:pt x="244475" y="920495"/>
                  </a:lnTo>
                  <a:lnTo>
                    <a:pt x="285115" y="942720"/>
                  </a:lnTo>
                  <a:lnTo>
                    <a:pt x="328930" y="961770"/>
                  </a:lnTo>
                  <a:lnTo>
                    <a:pt x="374015" y="976376"/>
                  </a:lnTo>
                  <a:lnTo>
                    <a:pt x="421005" y="987170"/>
                  </a:lnTo>
                  <a:lnTo>
                    <a:pt x="469900" y="994155"/>
                  </a:lnTo>
                  <a:lnTo>
                    <a:pt x="519938" y="996061"/>
                  </a:lnTo>
                  <a:lnTo>
                    <a:pt x="570103" y="994155"/>
                  </a:lnTo>
                  <a:lnTo>
                    <a:pt x="618363" y="987170"/>
                  </a:lnTo>
                  <a:lnTo>
                    <a:pt x="665988" y="976376"/>
                  </a:lnTo>
                  <a:lnTo>
                    <a:pt x="711073" y="961770"/>
                  </a:lnTo>
                  <a:lnTo>
                    <a:pt x="754253" y="942720"/>
                  </a:lnTo>
                  <a:lnTo>
                    <a:pt x="795528" y="920495"/>
                  </a:lnTo>
                  <a:lnTo>
                    <a:pt x="834263" y="895095"/>
                  </a:lnTo>
                  <a:lnTo>
                    <a:pt x="870457" y="865886"/>
                  </a:lnTo>
                  <a:lnTo>
                    <a:pt x="903478" y="834136"/>
                  </a:lnTo>
                  <a:lnTo>
                    <a:pt x="933323" y="799845"/>
                  </a:lnTo>
                  <a:lnTo>
                    <a:pt x="960628" y="762380"/>
                  </a:lnTo>
                  <a:lnTo>
                    <a:pt x="983488" y="723138"/>
                  </a:lnTo>
                  <a:lnTo>
                    <a:pt x="1003173" y="681227"/>
                  </a:lnTo>
                  <a:lnTo>
                    <a:pt x="1019048" y="638048"/>
                  </a:lnTo>
                  <a:lnTo>
                    <a:pt x="1029843" y="592963"/>
                  </a:lnTo>
                  <a:lnTo>
                    <a:pt x="1036828" y="545973"/>
                  </a:lnTo>
                  <a:lnTo>
                    <a:pt x="1039368" y="498348"/>
                  </a:lnTo>
                  <a:lnTo>
                    <a:pt x="1036828" y="450088"/>
                  </a:lnTo>
                  <a:lnTo>
                    <a:pt x="1029843" y="403732"/>
                  </a:lnTo>
                  <a:lnTo>
                    <a:pt x="1019048" y="358013"/>
                  </a:lnTo>
                  <a:lnTo>
                    <a:pt x="1003173" y="314832"/>
                  </a:lnTo>
                  <a:lnTo>
                    <a:pt x="983488" y="272923"/>
                  </a:lnTo>
                  <a:lnTo>
                    <a:pt x="960628" y="233679"/>
                  </a:lnTo>
                  <a:lnTo>
                    <a:pt x="933323" y="196850"/>
                  </a:lnTo>
                  <a:lnTo>
                    <a:pt x="903478" y="161925"/>
                  </a:lnTo>
                  <a:lnTo>
                    <a:pt x="870457" y="130175"/>
                  </a:lnTo>
                  <a:lnTo>
                    <a:pt x="834263" y="101600"/>
                  </a:lnTo>
                  <a:lnTo>
                    <a:pt x="795528" y="75564"/>
                  </a:lnTo>
                  <a:lnTo>
                    <a:pt x="754253" y="53339"/>
                  </a:lnTo>
                  <a:lnTo>
                    <a:pt x="711073" y="34925"/>
                  </a:lnTo>
                  <a:lnTo>
                    <a:pt x="665988" y="19685"/>
                  </a:lnTo>
                  <a:lnTo>
                    <a:pt x="618363" y="8889"/>
                  </a:lnTo>
                  <a:lnTo>
                    <a:pt x="570103" y="1904"/>
                  </a:lnTo>
                  <a:lnTo>
                    <a:pt x="519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205460" y="3262883"/>
              <a:ext cx="1039494" cy="996315"/>
            </a:xfrm>
            <a:custGeom>
              <a:avLst/>
              <a:gdLst/>
              <a:ahLst/>
              <a:cxnLst/>
              <a:rect l="l" t="t" r="r" b="b"/>
              <a:pathLst>
                <a:path w="1039494" h="996314">
                  <a:moveTo>
                    <a:pt x="0" y="498348"/>
                  </a:moveTo>
                  <a:lnTo>
                    <a:pt x="2540" y="450088"/>
                  </a:lnTo>
                  <a:lnTo>
                    <a:pt x="9525" y="403732"/>
                  </a:lnTo>
                  <a:lnTo>
                    <a:pt x="20955" y="358013"/>
                  </a:lnTo>
                  <a:lnTo>
                    <a:pt x="36830" y="314832"/>
                  </a:lnTo>
                  <a:lnTo>
                    <a:pt x="55880" y="272923"/>
                  </a:lnTo>
                  <a:lnTo>
                    <a:pt x="79375" y="233679"/>
                  </a:lnTo>
                  <a:lnTo>
                    <a:pt x="106045" y="196850"/>
                  </a:lnTo>
                  <a:lnTo>
                    <a:pt x="136525" y="161925"/>
                  </a:lnTo>
                  <a:lnTo>
                    <a:pt x="169545" y="130175"/>
                  </a:lnTo>
                  <a:lnTo>
                    <a:pt x="205740" y="101600"/>
                  </a:lnTo>
                  <a:lnTo>
                    <a:pt x="244475" y="75564"/>
                  </a:lnTo>
                  <a:lnTo>
                    <a:pt x="285115" y="53339"/>
                  </a:lnTo>
                  <a:lnTo>
                    <a:pt x="328930" y="34925"/>
                  </a:lnTo>
                  <a:lnTo>
                    <a:pt x="374015" y="19685"/>
                  </a:lnTo>
                  <a:lnTo>
                    <a:pt x="421005" y="8889"/>
                  </a:lnTo>
                  <a:lnTo>
                    <a:pt x="469900" y="1904"/>
                  </a:lnTo>
                  <a:lnTo>
                    <a:pt x="519938" y="0"/>
                  </a:lnTo>
                  <a:lnTo>
                    <a:pt x="570103" y="1904"/>
                  </a:lnTo>
                  <a:lnTo>
                    <a:pt x="618363" y="8889"/>
                  </a:lnTo>
                  <a:lnTo>
                    <a:pt x="665988" y="19685"/>
                  </a:lnTo>
                  <a:lnTo>
                    <a:pt x="711073" y="34925"/>
                  </a:lnTo>
                  <a:lnTo>
                    <a:pt x="754253" y="53339"/>
                  </a:lnTo>
                  <a:lnTo>
                    <a:pt x="795528" y="75564"/>
                  </a:lnTo>
                  <a:lnTo>
                    <a:pt x="834263" y="101600"/>
                  </a:lnTo>
                  <a:lnTo>
                    <a:pt x="870457" y="130175"/>
                  </a:lnTo>
                  <a:lnTo>
                    <a:pt x="903478" y="161925"/>
                  </a:lnTo>
                  <a:lnTo>
                    <a:pt x="933323" y="196850"/>
                  </a:lnTo>
                  <a:lnTo>
                    <a:pt x="960628" y="233679"/>
                  </a:lnTo>
                  <a:lnTo>
                    <a:pt x="983488" y="272923"/>
                  </a:lnTo>
                  <a:lnTo>
                    <a:pt x="1003173" y="314832"/>
                  </a:lnTo>
                  <a:lnTo>
                    <a:pt x="1019048" y="358013"/>
                  </a:lnTo>
                  <a:lnTo>
                    <a:pt x="1029843" y="403732"/>
                  </a:lnTo>
                  <a:lnTo>
                    <a:pt x="1036828" y="450088"/>
                  </a:lnTo>
                  <a:lnTo>
                    <a:pt x="1039368" y="498348"/>
                  </a:lnTo>
                  <a:lnTo>
                    <a:pt x="1036828" y="545973"/>
                  </a:lnTo>
                  <a:lnTo>
                    <a:pt x="1029843" y="592963"/>
                  </a:lnTo>
                  <a:lnTo>
                    <a:pt x="1019048" y="638048"/>
                  </a:lnTo>
                  <a:lnTo>
                    <a:pt x="1003173" y="681227"/>
                  </a:lnTo>
                  <a:lnTo>
                    <a:pt x="983488" y="723138"/>
                  </a:lnTo>
                  <a:lnTo>
                    <a:pt x="960628" y="762380"/>
                  </a:lnTo>
                  <a:lnTo>
                    <a:pt x="933323" y="799845"/>
                  </a:lnTo>
                  <a:lnTo>
                    <a:pt x="903478" y="834136"/>
                  </a:lnTo>
                  <a:lnTo>
                    <a:pt x="870457" y="865886"/>
                  </a:lnTo>
                  <a:lnTo>
                    <a:pt x="834263" y="895095"/>
                  </a:lnTo>
                  <a:lnTo>
                    <a:pt x="795528" y="920495"/>
                  </a:lnTo>
                  <a:lnTo>
                    <a:pt x="754253" y="942720"/>
                  </a:lnTo>
                  <a:lnTo>
                    <a:pt x="711073" y="961770"/>
                  </a:lnTo>
                  <a:lnTo>
                    <a:pt x="665988" y="976376"/>
                  </a:lnTo>
                  <a:lnTo>
                    <a:pt x="618363" y="987170"/>
                  </a:lnTo>
                  <a:lnTo>
                    <a:pt x="570103" y="994155"/>
                  </a:lnTo>
                  <a:lnTo>
                    <a:pt x="519938" y="996061"/>
                  </a:lnTo>
                  <a:lnTo>
                    <a:pt x="469900" y="994155"/>
                  </a:lnTo>
                  <a:lnTo>
                    <a:pt x="421005" y="987170"/>
                  </a:lnTo>
                  <a:lnTo>
                    <a:pt x="374015" y="976376"/>
                  </a:lnTo>
                  <a:lnTo>
                    <a:pt x="328930" y="961770"/>
                  </a:lnTo>
                  <a:lnTo>
                    <a:pt x="285115" y="942720"/>
                  </a:lnTo>
                  <a:lnTo>
                    <a:pt x="244475" y="920495"/>
                  </a:lnTo>
                  <a:lnTo>
                    <a:pt x="205740" y="895095"/>
                  </a:lnTo>
                  <a:lnTo>
                    <a:pt x="169545" y="865886"/>
                  </a:lnTo>
                  <a:lnTo>
                    <a:pt x="136525" y="834136"/>
                  </a:lnTo>
                  <a:lnTo>
                    <a:pt x="106045" y="799845"/>
                  </a:lnTo>
                  <a:lnTo>
                    <a:pt x="79375" y="762380"/>
                  </a:lnTo>
                  <a:lnTo>
                    <a:pt x="55880" y="723138"/>
                  </a:lnTo>
                  <a:lnTo>
                    <a:pt x="36830" y="681227"/>
                  </a:lnTo>
                  <a:lnTo>
                    <a:pt x="20955" y="638048"/>
                  </a:lnTo>
                  <a:lnTo>
                    <a:pt x="9525" y="592963"/>
                  </a:lnTo>
                  <a:lnTo>
                    <a:pt x="2540" y="545973"/>
                  </a:lnTo>
                  <a:lnTo>
                    <a:pt x="0" y="498348"/>
                  </a:lnTo>
                  <a:close/>
                </a:path>
              </a:pathLst>
            </a:custGeom>
            <a:ln w="12174">
              <a:solidFill>
                <a:srgbClr val="BD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205460" y="4344923"/>
              <a:ext cx="1039494" cy="998219"/>
            </a:xfrm>
            <a:custGeom>
              <a:avLst/>
              <a:gdLst/>
              <a:ahLst/>
              <a:cxnLst/>
              <a:rect l="l" t="t" r="r" b="b"/>
              <a:pathLst>
                <a:path w="1039494" h="998220">
                  <a:moveTo>
                    <a:pt x="519938" y="0"/>
                  </a:moveTo>
                  <a:lnTo>
                    <a:pt x="469900" y="1904"/>
                  </a:lnTo>
                  <a:lnTo>
                    <a:pt x="421005" y="8889"/>
                  </a:lnTo>
                  <a:lnTo>
                    <a:pt x="374015" y="19685"/>
                  </a:lnTo>
                  <a:lnTo>
                    <a:pt x="328930" y="34925"/>
                  </a:lnTo>
                  <a:lnTo>
                    <a:pt x="285115" y="53339"/>
                  </a:lnTo>
                  <a:lnTo>
                    <a:pt x="244475" y="76200"/>
                  </a:lnTo>
                  <a:lnTo>
                    <a:pt x="205740" y="101600"/>
                  </a:lnTo>
                  <a:lnTo>
                    <a:pt x="169545" y="130810"/>
                  </a:lnTo>
                  <a:lnTo>
                    <a:pt x="136525" y="162560"/>
                  </a:lnTo>
                  <a:lnTo>
                    <a:pt x="106045" y="196850"/>
                  </a:lnTo>
                  <a:lnTo>
                    <a:pt x="79375" y="234314"/>
                  </a:lnTo>
                  <a:lnTo>
                    <a:pt x="55880" y="273685"/>
                  </a:lnTo>
                  <a:lnTo>
                    <a:pt x="36830" y="315595"/>
                  </a:lnTo>
                  <a:lnTo>
                    <a:pt x="20955" y="358775"/>
                  </a:lnTo>
                  <a:lnTo>
                    <a:pt x="9525" y="404495"/>
                  </a:lnTo>
                  <a:lnTo>
                    <a:pt x="2540" y="450850"/>
                  </a:lnTo>
                  <a:lnTo>
                    <a:pt x="0" y="499110"/>
                  </a:lnTo>
                  <a:lnTo>
                    <a:pt x="2540" y="547370"/>
                  </a:lnTo>
                  <a:lnTo>
                    <a:pt x="9525" y="593725"/>
                  </a:lnTo>
                  <a:lnTo>
                    <a:pt x="20955" y="639445"/>
                  </a:lnTo>
                  <a:lnTo>
                    <a:pt x="36830" y="682625"/>
                  </a:lnTo>
                  <a:lnTo>
                    <a:pt x="55880" y="724535"/>
                  </a:lnTo>
                  <a:lnTo>
                    <a:pt x="79375" y="763904"/>
                  </a:lnTo>
                  <a:lnTo>
                    <a:pt x="106045" y="800735"/>
                  </a:lnTo>
                  <a:lnTo>
                    <a:pt x="136525" y="835660"/>
                  </a:lnTo>
                  <a:lnTo>
                    <a:pt x="169545" y="867410"/>
                  </a:lnTo>
                  <a:lnTo>
                    <a:pt x="205740" y="896620"/>
                  </a:lnTo>
                  <a:lnTo>
                    <a:pt x="244475" y="922020"/>
                  </a:lnTo>
                  <a:lnTo>
                    <a:pt x="285115" y="944245"/>
                  </a:lnTo>
                  <a:lnTo>
                    <a:pt x="328930" y="963295"/>
                  </a:lnTo>
                  <a:lnTo>
                    <a:pt x="374015" y="977900"/>
                  </a:lnTo>
                  <a:lnTo>
                    <a:pt x="421005" y="989329"/>
                  </a:lnTo>
                  <a:lnTo>
                    <a:pt x="469900" y="995679"/>
                  </a:lnTo>
                  <a:lnTo>
                    <a:pt x="519938" y="998220"/>
                  </a:lnTo>
                  <a:lnTo>
                    <a:pt x="570103" y="995679"/>
                  </a:lnTo>
                  <a:lnTo>
                    <a:pt x="618363" y="989329"/>
                  </a:lnTo>
                  <a:lnTo>
                    <a:pt x="665988" y="977900"/>
                  </a:lnTo>
                  <a:lnTo>
                    <a:pt x="711073" y="963295"/>
                  </a:lnTo>
                  <a:lnTo>
                    <a:pt x="754253" y="944245"/>
                  </a:lnTo>
                  <a:lnTo>
                    <a:pt x="795528" y="922020"/>
                  </a:lnTo>
                  <a:lnTo>
                    <a:pt x="834263" y="896620"/>
                  </a:lnTo>
                  <a:lnTo>
                    <a:pt x="870457" y="867410"/>
                  </a:lnTo>
                  <a:lnTo>
                    <a:pt x="903478" y="835660"/>
                  </a:lnTo>
                  <a:lnTo>
                    <a:pt x="933323" y="800735"/>
                  </a:lnTo>
                  <a:lnTo>
                    <a:pt x="960628" y="763904"/>
                  </a:lnTo>
                  <a:lnTo>
                    <a:pt x="983488" y="724535"/>
                  </a:lnTo>
                  <a:lnTo>
                    <a:pt x="1003173" y="682625"/>
                  </a:lnTo>
                  <a:lnTo>
                    <a:pt x="1019048" y="639445"/>
                  </a:lnTo>
                  <a:lnTo>
                    <a:pt x="1029843" y="593725"/>
                  </a:lnTo>
                  <a:lnTo>
                    <a:pt x="1036828" y="547370"/>
                  </a:lnTo>
                  <a:lnTo>
                    <a:pt x="1039368" y="499110"/>
                  </a:lnTo>
                  <a:lnTo>
                    <a:pt x="1036828" y="450850"/>
                  </a:lnTo>
                  <a:lnTo>
                    <a:pt x="1029843" y="404495"/>
                  </a:lnTo>
                  <a:lnTo>
                    <a:pt x="1019048" y="358775"/>
                  </a:lnTo>
                  <a:lnTo>
                    <a:pt x="1003173" y="315595"/>
                  </a:lnTo>
                  <a:lnTo>
                    <a:pt x="983488" y="273685"/>
                  </a:lnTo>
                  <a:lnTo>
                    <a:pt x="960628" y="234314"/>
                  </a:lnTo>
                  <a:lnTo>
                    <a:pt x="933323" y="196850"/>
                  </a:lnTo>
                  <a:lnTo>
                    <a:pt x="903478" y="162560"/>
                  </a:lnTo>
                  <a:lnTo>
                    <a:pt x="870457" y="130810"/>
                  </a:lnTo>
                  <a:lnTo>
                    <a:pt x="834263" y="101600"/>
                  </a:lnTo>
                  <a:lnTo>
                    <a:pt x="795528" y="76200"/>
                  </a:lnTo>
                  <a:lnTo>
                    <a:pt x="754253" y="53339"/>
                  </a:lnTo>
                  <a:lnTo>
                    <a:pt x="711073" y="34925"/>
                  </a:lnTo>
                  <a:lnTo>
                    <a:pt x="665988" y="19685"/>
                  </a:lnTo>
                  <a:lnTo>
                    <a:pt x="618363" y="8889"/>
                  </a:lnTo>
                  <a:lnTo>
                    <a:pt x="570103" y="1904"/>
                  </a:lnTo>
                  <a:lnTo>
                    <a:pt x="519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205460" y="4344923"/>
              <a:ext cx="1039494" cy="998219"/>
            </a:xfrm>
            <a:custGeom>
              <a:avLst/>
              <a:gdLst/>
              <a:ahLst/>
              <a:cxnLst/>
              <a:rect l="l" t="t" r="r" b="b"/>
              <a:pathLst>
                <a:path w="1039494" h="998220">
                  <a:moveTo>
                    <a:pt x="0" y="499110"/>
                  </a:moveTo>
                  <a:lnTo>
                    <a:pt x="2540" y="450850"/>
                  </a:lnTo>
                  <a:lnTo>
                    <a:pt x="9525" y="404495"/>
                  </a:lnTo>
                  <a:lnTo>
                    <a:pt x="20955" y="358775"/>
                  </a:lnTo>
                  <a:lnTo>
                    <a:pt x="36830" y="315595"/>
                  </a:lnTo>
                  <a:lnTo>
                    <a:pt x="55880" y="273685"/>
                  </a:lnTo>
                  <a:lnTo>
                    <a:pt x="79375" y="234314"/>
                  </a:lnTo>
                  <a:lnTo>
                    <a:pt x="106045" y="196850"/>
                  </a:lnTo>
                  <a:lnTo>
                    <a:pt x="136525" y="162560"/>
                  </a:lnTo>
                  <a:lnTo>
                    <a:pt x="169545" y="130810"/>
                  </a:lnTo>
                  <a:lnTo>
                    <a:pt x="205740" y="101600"/>
                  </a:lnTo>
                  <a:lnTo>
                    <a:pt x="244475" y="76200"/>
                  </a:lnTo>
                  <a:lnTo>
                    <a:pt x="285115" y="53339"/>
                  </a:lnTo>
                  <a:lnTo>
                    <a:pt x="328930" y="34925"/>
                  </a:lnTo>
                  <a:lnTo>
                    <a:pt x="374015" y="19685"/>
                  </a:lnTo>
                  <a:lnTo>
                    <a:pt x="421005" y="8889"/>
                  </a:lnTo>
                  <a:lnTo>
                    <a:pt x="469900" y="1904"/>
                  </a:lnTo>
                  <a:lnTo>
                    <a:pt x="519938" y="0"/>
                  </a:lnTo>
                  <a:lnTo>
                    <a:pt x="570103" y="1904"/>
                  </a:lnTo>
                  <a:lnTo>
                    <a:pt x="618363" y="8889"/>
                  </a:lnTo>
                  <a:lnTo>
                    <a:pt x="665988" y="19685"/>
                  </a:lnTo>
                  <a:lnTo>
                    <a:pt x="711073" y="34925"/>
                  </a:lnTo>
                  <a:lnTo>
                    <a:pt x="754253" y="53339"/>
                  </a:lnTo>
                  <a:lnTo>
                    <a:pt x="795528" y="76200"/>
                  </a:lnTo>
                  <a:lnTo>
                    <a:pt x="834263" y="101600"/>
                  </a:lnTo>
                  <a:lnTo>
                    <a:pt x="870457" y="130810"/>
                  </a:lnTo>
                  <a:lnTo>
                    <a:pt x="903478" y="162560"/>
                  </a:lnTo>
                  <a:lnTo>
                    <a:pt x="933323" y="196850"/>
                  </a:lnTo>
                  <a:lnTo>
                    <a:pt x="960628" y="234314"/>
                  </a:lnTo>
                  <a:lnTo>
                    <a:pt x="983488" y="273685"/>
                  </a:lnTo>
                  <a:lnTo>
                    <a:pt x="1003173" y="315595"/>
                  </a:lnTo>
                  <a:lnTo>
                    <a:pt x="1019048" y="358775"/>
                  </a:lnTo>
                  <a:lnTo>
                    <a:pt x="1029843" y="404495"/>
                  </a:lnTo>
                  <a:lnTo>
                    <a:pt x="1036828" y="450850"/>
                  </a:lnTo>
                  <a:lnTo>
                    <a:pt x="1039368" y="499110"/>
                  </a:lnTo>
                  <a:lnTo>
                    <a:pt x="1036828" y="547370"/>
                  </a:lnTo>
                  <a:lnTo>
                    <a:pt x="1029843" y="593725"/>
                  </a:lnTo>
                  <a:lnTo>
                    <a:pt x="1019048" y="639445"/>
                  </a:lnTo>
                  <a:lnTo>
                    <a:pt x="1003173" y="682625"/>
                  </a:lnTo>
                  <a:lnTo>
                    <a:pt x="983488" y="724535"/>
                  </a:lnTo>
                  <a:lnTo>
                    <a:pt x="960628" y="763904"/>
                  </a:lnTo>
                  <a:lnTo>
                    <a:pt x="933323" y="800735"/>
                  </a:lnTo>
                  <a:lnTo>
                    <a:pt x="903478" y="835660"/>
                  </a:lnTo>
                  <a:lnTo>
                    <a:pt x="870457" y="867410"/>
                  </a:lnTo>
                  <a:lnTo>
                    <a:pt x="834263" y="896620"/>
                  </a:lnTo>
                  <a:lnTo>
                    <a:pt x="795528" y="922020"/>
                  </a:lnTo>
                  <a:lnTo>
                    <a:pt x="754253" y="944245"/>
                  </a:lnTo>
                  <a:lnTo>
                    <a:pt x="711073" y="963295"/>
                  </a:lnTo>
                  <a:lnTo>
                    <a:pt x="665988" y="977900"/>
                  </a:lnTo>
                  <a:lnTo>
                    <a:pt x="618363" y="989329"/>
                  </a:lnTo>
                  <a:lnTo>
                    <a:pt x="570103" y="995679"/>
                  </a:lnTo>
                  <a:lnTo>
                    <a:pt x="519938" y="998220"/>
                  </a:lnTo>
                  <a:lnTo>
                    <a:pt x="469900" y="995679"/>
                  </a:lnTo>
                  <a:lnTo>
                    <a:pt x="421005" y="989329"/>
                  </a:lnTo>
                  <a:lnTo>
                    <a:pt x="374015" y="977900"/>
                  </a:lnTo>
                  <a:lnTo>
                    <a:pt x="328930" y="963295"/>
                  </a:lnTo>
                  <a:lnTo>
                    <a:pt x="285115" y="944245"/>
                  </a:lnTo>
                  <a:lnTo>
                    <a:pt x="244475" y="922020"/>
                  </a:lnTo>
                  <a:lnTo>
                    <a:pt x="205740" y="896620"/>
                  </a:lnTo>
                  <a:lnTo>
                    <a:pt x="169545" y="867410"/>
                  </a:lnTo>
                  <a:lnTo>
                    <a:pt x="136525" y="835660"/>
                  </a:lnTo>
                  <a:lnTo>
                    <a:pt x="106045" y="800735"/>
                  </a:lnTo>
                  <a:lnTo>
                    <a:pt x="79375" y="763904"/>
                  </a:lnTo>
                  <a:lnTo>
                    <a:pt x="55880" y="724535"/>
                  </a:lnTo>
                  <a:lnTo>
                    <a:pt x="36830" y="682625"/>
                  </a:lnTo>
                  <a:lnTo>
                    <a:pt x="20955" y="639445"/>
                  </a:lnTo>
                  <a:lnTo>
                    <a:pt x="9525" y="593725"/>
                  </a:lnTo>
                  <a:lnTo>
                    <a:pt x="2540" y="547370"/>
                  </a:lnTo>
                  <a:lnTo>
                    <a:pt x="0" y="499110"/>
                  </a:lnTo>
                  <a:close/>
                </a:path>
              </a:pathLst>
            </a:custGeom>
            <a:ln w="12174">
              <a:solidFill>
                <a:srgbClr val="BD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205460" y="5474207"/>
              <a:ext cx="1039494" cy="998219"/>
            </a:xfrm>
            <a:custGeom>
              <a:avLst/>
              <a:gdLst/>
              <a:ahLst/>
              <a:cxnLst/>
              <a:rect l="l" t="t" r="r" b="b"/>
              <a:pathLst>
                <a:path w="1039494" h="998220">
                  <a:moveTo>
                    <a:pt x="519938" y="0"/>
                  </a:moveTo>
                  <a:lnTo>
                    <a:pt x="469900" y="2539"/>
                  </a:lnTo>
                  <a:lnTo>
                    <a:pt x="421005" y="8889"/>
                  </a:lnTo>
                  <a:lnTo>
                    <a:pt x="374015" y="20319"/>
                  </a:lnTo>
                  <a:lnTo>
                    <a:pt x="328930" y="34925"/>
                  </a:lnTo>
                  <a:lnTo>
                    <a:pt x="285115" y="53975"/>
                  </a:lnTo>
                  <a:lnTo>
                    <a:pt x="244475" y="76200"/>
                  </a:lnTo>
                  <a:lnTo>
                    <a:pt x="205740" y="101600"/>
                  </a:lnTo>
                  <a:lnTo>
                    <a:pt x="169545" y="130809"/>
                  </a:lnTo>
                  <a:lnTo>
                    <a:pt x="136525" y="162559"/>
                  </a:lnTo>
                  <a:lnTo>
                    <a:pt x="106045" y="197484"/>
                  </a:lnTo>
                  <a:lnTo>
                    <a:pt x="79375" y="234314"/>
                  </a:lnTo>
                  <a:lnTo>
                    <a:pt x="55880" y="273684"/>
                  </a:lnTo>
                  <a:lnTo>
                    <a:pt x="36830" y="315594"/>
                  </a:lnTo>
                  <a:lnTo>
                    <a:pt x="20955" y="359409"/>
                  </a:lnTo>
                  <a:lnTo>
                    <a:pt x="9525" y="404494"/>
                  </a:lnTo>
                  <a:lnTo>
                    <a:pt x="2540" y="451484"/>
                  </a:lnTo>
                  <a:lnTo>
                    <a:pt x="0" y="499109"/>
                  </a:lnTo>
                  <a:lnTo>
                    <a:pt x="2540" y="547369"/>
                  </a:lnTo>
                  <a:lnTo>
                    <a:pt x="9525" y="594359"/>
                  </a:lnTo>
                  <a:lnTo>
                    <a:pt x="20955" y="639444"/>
                  </a:lnTo>
                  <a:lnTo>
                    <a:pt x="36830" y="683259"/>
                  </a:lnTo>
                  <a:lnTo>
                    <a:pt x="55880" y="724534"/>
                  </a:lnTo>
                  <a:lnTo>
                    <a:pt x="79375" y="763904"/>
                  </a:lnTo>
                  <a:lnTo>
                    <a:pt x="106045" y="801369"/>
                  </a:lnTo>
                  <a:lnTo>
                    <a:pt x="136525" y="835659"/>
                  </a:lnTo>
                  <a:lnTo>
                    <a:pt x="169545" y="868044"/>
                  </a:lnTo>
                  <a:lnTo>
                    <a:pt x="205740" y="896619"/>
                  </a:lnTo>
                  <a:lnTo>
                    <a:pt x="244475" y="922654"/>
                  </a:lnTo>
                  <a:lnTo>
                    <a:pt x="285115" y="944879"/>
                  </a:lnTo>
                  <a:lnTo>
                    <a:pt x="328930" y="963294"/>
                  </a:lnTo>
                  <a:lnTo>
                    <a:pt x="374015" y="978534"/>
                  </a:lnTo>
                  <a:lnTo>
                    <a:pt x="421005" y="989329"/>
                  </a:lnTo>
                  <a:lnTo>
                    <a:pt x="469900" y="996314"/>
                  </a:lnTo>
                  <a:lnTo>
                    <a:pt x="519938" y="998219"/>
                  </a:lnTo>
                  <a:lnTo>
                    <a:pt x="570103" y="996314"/>
                  </a:lnTo>
                  <a:lnTo>
                    <a:pt x="618363" y="989329"/>
                  </a:lnTo>
                  <a:lnTo>
                    <a:pt x="665988" y="978534"/>
                  </a:lnTo>
                  <a:lnTo>
                    <a:pt x="711073" y="963294"/>
                  </a:lnTo>
                  <a:lnTo>
                    <a:pt x="754253" y="944879"/>
                  </a:lnTo>
                  <a:lnTo>
                    <a:pt x="795528" y="922654"/>
                  </a:lnTo>
                  <a:lnTo>
                    <a:pt x="834263" y="896619"/>
                  </a:lnTo>
                  <a:lnTo>
                    <a:pt x="870457" y="868044"/>
                  </a:lnTo>
                  <a:lnTo>
                    <a:pt x="903478" y="835659"/>
                  </a:lnTo>
                  <a:lnTo>
                    <a:pt x="933323" y="801369"/>
                  </a:lnTo>
                  <a:lnTo>
                    <a:pt x="960628" y="763904"/>
                  </a:lnTo>
                  <a:lnTo>
                    <a:pt x="983488" y="724534"/>
                  </a:lnTo>
                  <a:lnTo>
                    <a:pt x="1003173" y="683259"/>
                  </a:lnTo>
                  <a:lnTo>
                    <a:pt x="1019048" y="639444"/>
                  </a:lnTo>
                  <a:lnTo>
                    <a:pt x="1029843" y="594359"/>
                  </a:lnTo>
                  <a:lnTo>
                    <a:pt x="1036828" y="547369"/>
                  </a:lnTo>
                  <a:lnTo>
                    <a:pt x="1039368" y="499109"/>
                  </a:lnTo>
                  <a:lnTo>
                    <a:pt x="1036828" y="451484"/>
                  </a:lnTo>
                  <a:lnTo>
                    <a:pt x="1029843" y="404494"/>
                  </a:lnTo>
                  <a:lnTo>
                    <a:pt x="1019048" y="359409"/>
                  </a:lnTo>
                  <a:lnTo>
                    <a:pt x="1003173" y="315594"/>
                  </a:lnTo>
                  <a:lnTo>
                    <a:pt x="983488" y="273684"/>
                  </a:lnTo>
                  <a:lnTo>
                    <a:pt x="960628" y="234314"/>
                  </a:lnTo>
                  <a:lnTo>
                    <a:pt x="933323" y="197484"/>
                  </a:lnTo>
                  <a:lnTo>
                    <a:pt x="903478" y="162559"/>
                  </a:lnTo>
                  <a:lnTo>
                    <a:pt x="870457" y="130809"/>
                  </a:lnTo>
                  <a:lnTo>
                    <a:pt x="834263" y="101600"/>
                  </a:lnTo>
                  <a:lnTo>
                    <a:pt x="795528" y="76200"/>
                  </a:lnTo>
                  <a:lnTo>
                    <a:pt x="754253" y="53975"/>
                  </a:lnTo>
                  <a:lnTo>
                    <a:pt x="711073" y="34925"/>
                  </a:lnTo>
                  <a:lnTo>
                    <a:pt x="665988" y="20319"/>
                  </a:lnTo>
                  <a:lnTo>
                    <a:pt x="618363" y="8889"/>
                  </a:lnTo>
                  <a:lnTo>
                    <a:pt x="570103" y="2539"/>
                  </a:lnTo>
                  <a:lnTo>
                    <a:pt x="519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205460" y="5474207"/>
              <a:ext cx="1039494" cy="998219"/>
            </a:xfrm>
            <a:custGeom>
              <a:avLst/>
              <a:gdLst/>
              <a:ahLst/>
              <a:cxnLst/>
              <a:rect l="l" t="t" r="r" b="b"/>
              <a:pathLst>
                <a:path w="1039494" h="998220">
                  <a:moveTo>
                    <a:pt x="0" y="499109"/>
                  </a:moveTo>
                  <a:lnTo>
                    <a:pt x="2540" y="451484"/>
                  </a:lnTo>
                  <a:lnTo>
                    <a:pt x="9525" y="404494"/>
                  </a:lnTo>
                  <a:lnTo>
                    <a:pt x="20955" y="359409"/>
                  </a:lnTo>
                  <a:lnTo>
                    <a:pt x="36830" y="315594"/>
                  </a:lnTo>
                  <a:lnTo>
                    <a:pt x="55880" y="273684"/>
                  </a:lnTo>
                  <a:lnTo>
                    <a:pt x="79375" y="234314"/>
                  </a:lnTo>
                  <a:lnTo>
                    <a:pt x="106045" y="197484"/>
                  </a:lnTo>
                  <a:lnTo>
                    <a:pt x="136525" y="162559"/>
                  </a:lnTo>
                  <a:lnTo>
                    <a:pt x="169545" y="130809"/>
                  </a:lnTo>
                  <a:lnTo>
                    <a:pt x="205740" y="101600"/>
                  </a:lnTo>
                  <a:lnTo>
                    <a:pt x="244475" y="76200"/>
                  </a:lnTo>
                  <a:lnTo>
                    <a:pt x="285115" y="53975"/>
                  </a:lnTo>
                  <a:lnTo>
                    <a:pt x="328930" y="34925"/>
                  </a:lnTo>
                  <a:lnTo>
                    <a:pt x="374015" y="20319"/>
                  </a:lnTo>
                  <a:lnTo>
                    <a:pt x="421005" y="8889"/>
                  </a:lnTo>
                  <a:lnTo>
                    <a:pt x="469900" y="2539"/>
                  </a:lnTo>
                  <a:lnTo>
                    <a:pt x="519938" y="0"/>
                  </a:lnTo>
                  <a:lnTo>
                    <a:pt x="570103" y="2539"/>
                  </a:lnTo>
                  <a:lnTo>
                    <a:pt x="618363" y="8889"/>
                  </a:lnTo>
                  <a:lnTo>
                    <a:pt x="665988" y="20319"/>
                  </a:lnTo>
                  <a:lnTo>
                    <a:pt x="711073" y="34925"/>
                  </a:lnTo>
                  <a:lnTo>
                    <a:pt x="754253" y="53975"/>
                  </a:lnTo>
                  <a:lnTo>
                    <a:pt x="795528" y="76200"/>
                  </a:lnTo>
                  <a:lnTo>
                    <a:pt x="834263" y="101600"/>
                  </a:lnTo>
                  <a:lnTo>
                    <a:pt x="870457" y="130809"/>
                  </a:lnTo>
                  <a:lnTo>
                    <a:pt x="903478" y="162559"/>
                  </a:lnTo>
                  <a:lnTo>
                    <a:pt x="933323" y="197484"/>
                  </a:lnTo>
                  <a:lnTo>
                    <a:pt x="960628" y="234314"/>
                  </a:lnTo>
                  <a:lnTo>
                    <a:pt x="983488" y="273684"/>
                  </a:lnTo>
                  <a:lnTo>
                    <a:pt x="1003173" y="315594"/>
                  </a:lnTo>
                  <a:lnTo>
                    <a:pt x="1019048" y="359409"/>
                  </a:lnTo>
                  <a:lnTo>
                    <a:pt x="1029843" y="404494"/>
                  </a:lnTo>
                  <a:lnTo>
                    <a:pt x="1036828" y="451484"/>
                  </a:lnTo>
                  <a:lnTo>
                    <a:pt x="1039368" y="499109"/>
                  </a:lnTo>
                  <a:lnTo>
                    <a:pt x="1036828" y="547369"/>
                  </a:lnTo>
                  <a:lnTo>
                    <a:pt x="1029843" y="594359"/>
                  </a:lnTo>
                  <a:lnTo>
                    <a:pt x="1019048" y="639444"/>
                  </a:lnTo>
                  <a:lnTo>
                    <a:pt x="1003173" y="683259"/>
                  </a:lnTo>
                  <a:lnTo>
                    <a:pt x="983488" y="724534"/>
                  </a:lnTo>
                  <a:lnTo>
                    <a:pt x="960628" y="763904"/>
                  </a:lnTo>
                  <a:lnTo>
                    <a:pt x="933323" y="801369"/>
                  </a:lnTo>
                  <a:lnTo>
                    <a:pt x="903478" y="835659"/>
                  </a:lnTo>
                  <a:lnTo>
                    <a:pt x="870457" y="868044"/>
                  </a:lnTo>
                  <a:lnTo>
                    <a:pt x="834263" y="896619"/>
                  </a:lnTo>
                  <a:lnTo>
                    <a:pt x="795528" y="922654"/>
                  </a:lnTo>
                  <a:lnTo>
                    <a:pt x="754253" y="944879"/>
                  </a:lnTo>
                  <a:lnTo>
                    <a:pt x="711073" y="963294"/>
                  </a:lnTo>
                  <a:lnTo>
                    <a:pt x="665988" y="978534"/>
                  </a:lnTo>
                  <a:lnTo>
                    <a:pt x="618363" y="989329"/>
                  </a:lnTo>
                  <a:lnTo>
                    <a:pt x="570103" y="996314"/>
                  </a:lnTo>
                  <a:lnTo>
                    <a:pt x="519938" y="998219"/>
                  </a:lnTo>
                  <a:lnTo>
                    <a:pt x="469900" y="996314"/>
                  </a:lnTo>
                  <a:lnTo>
                    <a:pt x="421005" y="989329"/>
                  </a:lnTo>
                  <a:lnTo>
                    <a:pt x="374015" y="978534"/>
                  </a:lnTo>
                  <a:lnTo>
                    <a:pt x="328930" y="963294"/>
                  </a:lnTo>
                  <a:lnTo>
                    <a:pt x="285115" y="944879"/>
                  </a:lnTo>
                  <a:lnTo>
                    <a:pt x="244475" y="922654"/>
                  </a:lnTo>
                  <a:lnTo>
                    <a:pt x="205740" y="896619"/>
                  </a:lnTo>
                  <a:lnTo>
                    <a:pt x="169545" y="868044"/>
                  </a:lnTo>
                  <a:lnTo>
                    <a:pt x="136525" y="835659"/>
                  </a:lnTo>
                  <a:lnTo>
                    <a:pt x="106045" y="801369"/>
                  </a:lnTo>
                  <a:lnTo>
                    <a:pt x="79375" y="763904"/>
                  </a:lnTo>
                  <a:lnTo>
                    <a:pt x="55880" y="724534"/>
                  </a:lnTo>
                  <a:lnTo>
                    <a:pt x="36830" y="683259"/>
                  </a:lnTo>
                  <a:lnTo>
                    <a:pt x="20955" y="639444"/>
                  </a:lnTo>
                  <a:lnTo>
                    <a:pt x="9525" y="594359"/>
                  </a:lnTo>
                  <a:lnTo>
                    <a:pt x="2540" y="547369"/>
                  </a:lnTo>
                  <a:lnTo>
                    <a:pt x="0" y="499109"/>
                  </a:lnTo>
                  <a:close/>
                </a:path>
              </a:pathLst>
            </a:custGeom>
            <a:ln w="12174">
              <a:solidFill>
                <a:srgbClr val="BD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205460" y="6566916"/>
              <a:ext cx="1039494" cy="998219"/>
            </a:xfrm>
            <a:custGeom>
              <a:avLst/>
              <a:gdLst/>
              <a:ahLst/>
              <a:cxnLst/>
              <a:rect l="l" t="t" r="r" b="b"/>
              <a:pathLst>
                <a:path w="1039494" h="998220">
                  <a:moveTo>
                    <a:pt x="519938" y="0"/>
                  </a:moveTo>
                  <a:lnTo>
                    <a:pt x="469900" y="2539"/>
                  </a:lnTo>
                  <a:lnTo>
                    <a:pt x="421005" y="8889"/>
                  </a:lnTo>
                  <a:lnTo>
                    <a:pt x="374015" y="19684"/>
                  </a:lnTo>
                  <a:lnTo>
                    <a:pt x="328930" y="34924"/>
                  </a:lnTo>
                  <a:lnTo>
                    <a:pt x="285115" y="53466"/>
                  </a:lnTo>
                  <a:lnTo>
                    <a:pt x="244475" y="76326"/>
                  </a:lnTo>
                  <a:lnTo>
                    <a:pt x="205740" y="101726"/>
                  </a:lnTo>
                  <a:lnTo>
                    <a:pt x="169545" y="130301"/>
                  </a:lnTo>
                  <a:lnTo>
                    <a:pt x="136525" y="162813"/>
                  </a:lnTo>
                  <a:lnTo>
                    <a:pt x="106045" y="197103"/>
                  </a:lnTo>
                  <a:lnTo>
                    <a:pt x="79375" y="233933"/>
                  </a:lnTo>
                  <a:lnTo>
                    <a:pt x="55880" y="274065"/>
                  </a:lnTo>
                  <a:lnTo>
                    <a:pt x="36830" y="315340"/>
                  </a:lnTo>
                  <a:lnTo>
                    <a:pt x="20955" y="359282"/>
                  </a:lnTo>
                  <a:lnTo>
                    <a:pt x="9525" y="404367"/>
                  </a:lnTo>
                  <a:lnTo>
                    <a:pt x="2540" y="450849"/>
                  </a:lnTo>
                  <a:lnTo>
                    <a:pt x="0" y="499109"/>
                  </a:lnTo>
                  <a:lnTo>
                    <a:pt x="2540" y="546734"/>
                  </a:lnTo>
                  <a:lnTo>
                    <a:pt x="9525" y="593851"/>
                  </a:lnTo>
                  <a:lnTo>
                    <a:pt x="20955" y="638936"/>
                  </a:lnTo>
                  <a:lnTo>
                    <a:pt x="36830" y="682878"/>
                  </a:lnTo>
                  <a:lnTo>
                    <a:pt x="55880" y="724153"/>
                  </a:lnTo>
                  <a:lnTo>
                    <a:pt x="79375" y="763650"/>
                  </a:lnTo>
                  <a:lnTo>
                    <a:pt x="106045" y="801115"/>
                  </a:lnTo>
                  <a:lnTo>
                    <a:pt x="136525" y="835405"/>
                  </a:lnTo>
                  <a:lnTo>
                    <a:pt x="169545" y="867282"/>
                  </a:lnTo>
                  <a:lnTo>
                    <a:pt x="205740" y="896492"/>
                  </a:lnTo>
                  <a:lnTo>
                    <a:pt x="244475" y="921892"/>
                  </a:lnTo>
                  <a:lnTo>
                    <a:pt x="285115" y="944117"/>
                  </a:lnTo>
                  <a:lnTo>
                    <a:pt x="328930" y="963294"/>
                  </a:lnTo>
                  <a:lnTo>
                    <a:pt x="374015" y="977899"/>
                  </a:lnTo>
                  <a:lnTo>
                    <a:pt x="421005" y="989329"/>
                  </a:lnTo>
                  <a:lnTo>
                    <a:pt x="469900" y="995679"/>
                  </a:lnTo>
                  <a:lnTo>
                    <a:pt x="519938" y="998219"/>
                  </a:lnTo>
                  <a:lnTo>
                    <a:pt x="570103" y="995679"/>
                  </a:lnTo>
                  <a:lnTo>
                    <a:pt x="618363" y="989329"/>
                  </a:lnTo>
                  <a:lnTo>
                    <a:pt x="665988" y="977899"/>
                  </a:lnTo>
                  <a:lnTo>
                    <a:pt x="711073" y="963294"/>
                  </a:lnTo>
                  <a:lnTo>
                    <a:pt x="754253" y="944117"/>
                  </a:lnTo>
                  <a:lnTo>
                    <a:pt x="795528" y="921892"/>
                  </a:lnTo>
                  <a:lnTo>
                    <a:pt x="834263" y="896492"/>
                  </a:lnTo>
                  <a:lnTo>
                    <a:pt x="870457" y="867282"/>
                  </a:lnTo>
                  <a:lnTo>
                    <a:pt x="903478" y="835405"/>
                  </a:lnTo>
                  <a:lnTo>
                    <a:pt x="933323" y="801115"/>
                  </a:lnTo>
                  <a:lnTo>
                    <a:pt x="960628" y="763650"/>
                  </a:lnTo>
                  <a:lnTo>
                    <a:pt x="983488" y="724153"/>
                  </a:lnTo>
                  <a:lnTo>
                    <a:pt x="1003173" y="682878"/>
                  </a:lnTo>
                  <a:lnTo>
                    <a:pt x="1019048" y="638936"/>
                  </a:lnTo>
                  <a:lnTo>
                    <a:pt x="1029843" y="593851"/>
                  </a:lnTo>
                  <a:lnTo>
                    <a:pt x="1036828" y="546734"/>
                  </a:lnTo>
                  <a:lnTo>
                    <a:pt x="1039368" y="499109"/>
                  </a:lnTo>
                  <a:lnTo>
                    <a:pt x="1036828" y="450849"/>
                  </a:lnTo>
                  <a:lnTo>
                    <a:pt x="1029843" y="404367"/>
                  </a:lnTo>
                  <a:lnTo>
                    <a:pt x="1019048" y="359282"/>
                  </a:lnTo>
                  <a:lnTo>
                    <a:pt x="1003173" y="315340"/>
                  </a:lnTo>
                  <a:lnTo>
                    <a:pt x="983488" y="274065"/>
                  </a:lnTo>
                  <a:lnTo>
                    <a:pt x="960628" y="233933"/>
                  </a:lnTo>
                  <a:lnTo>
                    <a:pt x="933323" y="197103"/>
                  </a:lnTo>
                  <a:lnTo>
                    <a:pt x="903478" y="162813"/>
                  </a:lnTo>
                  <a:lnTo>
                    <a:pt x="870457" y="130301"/>
                  </a:lnTo>
                  <a:lnTo>
                    <a:pt x="834263" y="101726"/>
                  </a:lnTo>
                  <a:lnTo>
                    <a:pt x="795528" y="76326"/>
                  </a:lnTo>
                  <a:lnTo>
                    <a:pt x="754253" y="53466"/>
                  </a:lnTo>
                  <a:lnTo>
                    <a:pt x="711073" y="34924"/>
                  </a:lnTo>
                  <a:lnTo>
                    <a:pt x="665988" y="19684"/>
                  </a:lnTo>
                  <a:lnTo>
                    <a:pt x="618363" y="8889"/>
                  </a:lnTo>
                  <a:lnTo>
                    <a:pt x="570103" y="2539"/>
                  </a:lnTo>
                  <a:lnTo>
                    <a:pt x="519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205460" y="6566916"/>
              <a:ext cx="1039494" cy="998219"/>
            </a:xfrm>
            <a:custGeom>
              <a:avLst/>
              <a:gdLst/>
              <a:ahLst/>
              <a:cxnLst/>
              <a:rect l="l" t="t" r="r" b="b"/>
              <a:pathLst>
                <a:path w="1039494" h="998220">
                  <a:moveTo>
                    <a:pt x="0" y="499109"/>
                  </a:moveTo>
                  <a:lnTo>
                    <a:pt x="2540" y="450849"/>
                  </a:lnTo>
                  <a:lnTo>
                    <a:pt x="9525" y="404367"/>
                  </a:lnTo>
                  <a:lnTo>
                    <a:pt x="20955" y="359282"/>
                  </a:lnTo>
                  <a:lnTo>
                    <a:pt x="36830" y="315340"/>
                  </a:lnTo>
                  <a:lnTo>
                    <a:pt x="55880" y="274065"/>
                  </a:lnTo>
                  <a:lnTo>
                    <a:pt x="79375" y="233933"/>
                  </a:lnTo>
                  <a:lnTo>
                    <a:pt x="106045" y="197103"/>
                  </a:lnTo>
                  <a:lnTo>
                    <a:pt x="136525" y="162813"/>
                  </a:lnTo>
                  <a:lnTo>
                    <a:pt x="169545" y="130301"/>
                  </a:lnTo>
                  <a:lnTo>
                    <a:pt x="205740" y="101726"/>
                  </a:lnTo>
                  <a:lnTo>
                    <a:pt x="244475" y="76326"/>
                  </a:lnTo>
                  <a:lnTo>
                    <a:pt x="285115" y="53466"/>
                  </a:lnTo>
                  <a:lnTo>
                    <a:pt x="328930" y="34924"/>
                  </a:lnTo>
                  <a:lnTo>
                    <a:pt x="374015" y="19684"/>
                  </a:lnTo>
                  <a:lnTo>
                    <a:pt x="421005" y="8889"/>
                  </a:lnTo>
                  <a:lnTo>
                    <a:pt x="469900" y="2539"/>
                  </a:lnTo>
                  <a:lnTo>
                    <a:pt x="519938" y="0"/>
                  </a:lnTo>
                  <a:lnTo>
                    <a:pt x="570103" y="2539"/>
                  </a:lnTo>
                  <a:lnTo>
                    <a:pt x="618363" y="8889"/>
                  </a:lnTo>
                  <a:lnTo>
                    <a:pt x="665988" y="19684"/>
                  </a:lnTo>
                  <a:lnTo>
                    <a:pt x="711073" y="34924"/>
                  </a:lnTo>
                  <a:lnTo>
                    <a:pt x="754253" y="53466"/>
                  </a:lnTo>
                  <a:lnTo>
                    <a:pt x="795528" y="76326"/>
                  </a:lnTo>
                  <a:lnTo>
                    <a:pt x="834263" y="101726"/>
                  </a:lnTo>
                  <a:lnTo>
                    <a:pt x="870457" y="130301"/>
                  </a:lnTo>
                  <a:lnTo>
                    <a:pt x="903478" y="162813"/>
                  </a:lnTo>
                  <a:lnTo>
                    <a:pt x="933323" y="197103"/>
                  </a:lnTo>
                  <a:lnTo>
                    <a:pt x="960628" y="233933"/>
                  </a:lnTo>
                  <a:lnTo>
                    <a:pt x="983488" y="274065"/>
                  </a:lnTo>
                  <a:lnTo>
                    <a:pt x="1003173" y="315340"/>
                  </a:lnTo>
                  <a:lnTo>
                    <a:pt x="1019048" y="359282"/>
                  </a:lnTo>
                  <a:lnTo>
                    <a:pt x="1029843" y="404367"/>
                  </a:lnTo>
                  <a:lnTo>
                    <a:pt x="1036828" y="450849"/>
                  </a:lnTo>
                  <a:lnTo>
                    <a:pt x="1039368" y="499109"/>
                  </a:lnTo>
                  <a:lnTo>
                    <a:pt x="1036828" y="546734"/>
                  </a:lnTo>
                  <a:lnTo>
                    <a:pt x="1029843" y="593851"/>
                  </a:lnTo>
                  <a:lnTo>
                    <a:pt x="1019048" y="638936"/>
                  </a:lnTo>
                  <a:lnTo>
                    <a:pt x="1003173" y="682878"/>
                  </a:lnTo>
                  <a:lnTo>
                    <a:pt x="983488" y="724153"/>
                  </a:lnTo>
                  <a:lnTo>
                    <a:pt x="960628" y="763650"/>
                  </a:lnTo>
                  <a:lnTo>
                    <a:pt x="933323" y="801115"/>
                  </a:lnTo>
                  <a:lnTo>
                    <a:pt x="903478" y="835405"/>
                  </a:lnTo>
                  <a:lnTo>
                    <a:pt x="870457" y="867282"/>
                  </a:lnTo>
                  <a:lnTo>
                    <a:pt x="834263" y="896492"/>
                  </a:lnTo>
                  <a:lnTo>
                    <a:pt x="795528" y="921892"/>
                  </a:lnTo>
                  <a:lnTo>
                    <a:pt x="754253" y="944117"/>
                  </a:lnTo>
                  <a:lnTo>
                    <a:pt x="711073" y="963294"/>
                  </a:lnTo>
                  <a:lnTo>
                    <a:pt x="665988" y="977899"/>
                  </a:lnTo>
                  <a:lnTo>
                    <a:pt x="618363" y="989329"/>
                  </a:lnTo>
                  <a:lnTo>
                    <a:pt x="570103" y="995679"/>
                  </a:lnTo>
                  <a:lnTo>
                    <a:pt x="519938" y="998219"/>
                  </a:lnTo>
                  <a:lnTo>
                    <a:pt x="469900" y="995679"/>
                  </a:lnTo>
                  <a:lnTo>
                    <a:pt x="421005" y="989329"/>
                  </a:lnTo>
                  <a:lnTo>
                    <a:pt x="374015" y="977899"/>
                  </a:lnTo>
                  <a:lnTo>
                    <a:pt x="328930" y="963294"/>
                  </a:lnTo>
                  <a:lnTo>
                    <a:pt x="285115" y="944117"/>
                  </a:lnTo>
                  <a:lnTo>
                    <a:pt x="244475" y="921892"/>
                  </a:lnTo>
                  <a:lnTo>
                    <a:pt x="205740" y="896492"/>
                  </a:lnTo>
                  <a:lnTo>
                    <a:pt x="169545" y="867282"/>
                  </a:lnTo>
                  <a:lnTo>
                    <a:pt x="136525" y="835405"/>
                  </a:lnTo>
                  <a:lnTo>
                    <a:pt x="106045" y="801115"/>
                  </a:lnTo>
                  <a:lnTo>
                    <a:pt x="79375" y="763650"/>
                  </a:lnTo>
                  <a:lnTo>
                    <a:pt x="55880" y="724153"/>
                  </a:lnTo>
                  <a:lnTo>
                    <a:pt x="36830" y="682878"/>
                  </a:lnTo>
                  <a:lnTo>
                    <a:pt x="20955" y="638936"/>
                  </a:lnTo>
                  <a:lnTo>
                    <a:pt x="9525" y="593851"/>
                  </a:lnTo>
                  <a:lnTo>
                    <a:pt x="2540" y="546734"/>
                  </a:lnTo>
                  <a:lnTo>
                    <a:pt x="0" y="499109"/>
                  </a:lnTo>
                  <a:close/>
                </a:path>
              </a:pathLst>
            </a:custGeom>
            <a:ln w="12174">
              <a:solidFill>
                <a:srgbClr val="BD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395203" y="4873751"/>
              <a:ext cx="2052320" cy="128270"/>
            </a:xfrm>
            <a:custGeom>
              <a:avLst/>
              <a:gdLst/>
              <a:ahLst/>
              <a:cxnLst/>
              <a:rect l="l" t="t" r="r" b="b"/>
              <a:pathLst>
                <a:path w="2052320" h="128270">
                  <a:moveTo>
                    <a:pt x="1925193" y="0"/>
                  </a:moveTo>
                  <a:lnTo>
                    <a:pt x="1925193" y="128015"/>
                  </a:lnTo>
                  <a:lnTo>
                    <a:pt x="2029332" y="75564"/>
                  </a:lnTo>
                  <a:lnTo>
                    <a:pt x="1937893" y="75564"/>
                  </a:lnTo>
                  <a:lnTo>
                    <a:pt x="1937893" y="52450"/>
                  </a:lnTo>
                  <a:lnTo>
                    <a:pt x="2029332" y="52450"/>
                  </a:lnTo>
                  <a:lnTo>
                    <a:pt x="1925193" y="0"/>
                  </a:lnTo>
                  <a:close/>
                </a:path>
                <a:path w="2052320" h="128270">
                  <a:moveTo>
                    <a:pt x="1925193" y="52450"/>
                  </a:moveTo>
                  <a:lnTo>
                    <a:pt x="0" y="52450"/>
                  </a:lnTo>
                  <a:lnTo>
                    <a:pt x="0" y="75564"/>
                  </a:lnTo>
                  <a:lnTo>
                    <a:pt x="1925193" y="75564"/>
                  </a:lnTo>
                  <a:lnTo>
                    <a:pt x="1925193" y="52450"/>
                  </a:lnTo>
                  <a:close/>
                </a:path>
                <a:path w="2052320" h="128270">
                  <a:moveTo>
                    <a:pt x="2029332" y="52450"/>
                  </a:moveTo>
                  <a:lnTo>
                    <a:pt x="1937893" y="52450"/>
                  </a:lnTo>
                  <a:lnTo>
                    <a:pt x="1937893" y="75564"/>
                  </a:lnTo>
                  <a:lnTo>
                    <a:pt x="2029332" y="75564"/>
                  </a:lnTo>
                  <a:lnTo>
                    <a:pt x="2052193" y="64008"/>
                  </a:lnTo>
                  <a:lnTo>
                    <a:pt x="2029332" y="52450"/>
                  </a:lnTo>
                  <a:close/>
                </a:path>
              </a:pathLst>
            </a:custGeom>
            <a:solidFill>
              <a:srgbClr val="849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631936" y="1452372"/>
              <a:ext cx="5143500" cy="571500"/>
            </a:xfrm>
            <a:custGeom>
              <a:avLst/>
              <a:gdLst/>
              <a:ahLst/>
              <a:cxnLst/>
              <a:rect l="l" t="t" r="r" b="b"/>
              <a:pathLst>
                <a:path w="5143500" h="571500">
                  <a:moveTo>
                    <a:pt x="5093208" y="0"/>
                  </a:moveTo>
                  <a:lnTo>
                    <a:pt x="5093208" y="571500"/>
                  </a:lnTo>
                </a:path>
                <a:path w="5143500" h="571500">
                  <a:moveTo>
                    <a:pt x="0" y="0"/>
                  </a:moveTo>
                  <a:lnTo>
                    <a:pt x="5143246" y="0"/>
                  </a:lnTo>
                </a:path>
              </a:pathLst>
            </a:custGeom>
            <a:ln w="9525">
              <a:solidFill>
                <a:srgbClr val="EB7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16011" y="1223772"/>
              <a:ext cx="952500" cy="381000"/>
            </a:xfrm>
            <a:custGeom>
              <a:avLst/>
              <a:gdLst/>
              <a:ahLst/>
              <a:cxnLst/>
              <a:rect l="l" t="t" r="r" b="b"/>
              <a:pathLst>
                <a:path w="952500" h="381000">
                  <a:moveTo>
                    <a:pt x="0" y="381000"/>
                  </a:moveTo>
                  <a:lnTo>
                    <a:pt x="952500" y="381000"/>
                  </a:lnTo>
                  <a:lnTo>
                    <a:pt x="952500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716011" y="1223772"/>
            <a:ext cx="952500" cy="381000"/>
          </a:xfrm>
          <a:prstGeom prst="rect">
            <a:avLst/>
          </a:prstGeom>
          <a:ln w="9525">
            <a:solidFill>
              <a:srgbClr val="FFFFFF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sz="2200" spc="-85" dirty="0">
                <a:solidFill>
                  <a:srgbClr val="3E3E3E"/>
                </a:solidFill>
                <a:latin typeface="Microsoft Sans Serif"/>
                <a:cs typeface="Microsoft Sans Serif"/>
              </a:rPr>
              <a:t>PULL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9904" y="2343911"/>
            <a:ext cx="876300" cy="769619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2281173" y="5592317"/>
            <a:ext cx="8832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092945" y="5592317"/>
            <a:ext cx="8877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B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49823" y="2057400"/>
            <a:ext cx="2476500" cy="1099185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245745" rIns="0" bIns="0" rtlCol="0">
            <a:spAutoFit/>
          </a:bodyPr>
          <a:lstStyle/>
          <a:p>
            <a:pPr marL="389255" marR="685165" indent="396240">
              <a:lnSpc>
                <a:spcPct val="100600"/>
              </a:lnSpc>
              <a:spcBef>
                <a:spcPts val="1935"/>
              </a:spcBef>
            </a:pP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Local 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Reposit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457176" y="2005583"/>
            <a:ext cx="2476500" cy="1118870"/>
          </a:xfrm>
          <a:prstGeom prst="rect">
            <a:avLst/>
          </a:prstGeom>
          <a:solidFill>
            <a:srgbClr val="FAE3D3"/>
          </a:solidFill>
        </p:spPr>
        <p:txBody>
          <a:bodyPr vert="horz" wrap="square" lIns="0" tIns="224790" rIns="0" bIns="0" rtlCol="0">
            <a:spAutoFit/>
          </a:bodyPr>
          <a:lstStyle/>
          <a:p>
            <a:pPr marL="369570" marR="689610" indent="396240">
              <a:lnSpc>
                <a:spcPct val="100499"/>
              </a:lnSpc>
              <a:spcBef>
                <a:spcPts val="1770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Remo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e 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417309" y="3637026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C1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559282" y="3577590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C1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17309" y="4766310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C2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443726" y="5891529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C3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426708" y="6948931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C4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550772" y="4686375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95" dirty="0">
                <a:solidFill>
                  <a:srgbClr val="3E3E3E"/>
                </a:solidFill>
                <a:latin typeface="Microsoft Sans Serif"/>
                <a:cs typeface="Microsoft Sans Serif"/>
              </a:rPr>
              <a:t>C2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3577315" y="5811723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95" dirty="0">
                <a:solidFill>
                  <a:srgbClr val="3E3E3E"/>
                </a:solidFill>
                <a:latin typeface="Microsoft Sans Serif"/>
                <a:cs typeface="Microsoft Sans Serif"/>
              </a:rPr>
              <a:t>C3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3560297" y="6869683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C4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430651" y="4516882"/>
            <a:ext cx="18903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Modify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file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426445" y="4414520"/>
            <a:ext cx="18903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Modify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file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767583" y="1770888"/>
            <a:ext cx="2185670" cy="431800"/>
          </a:xfrm>
          <a:prstGeom prst="rect">
            <a:avLst/>
          </a:prstGeom>
          <a:ln w="9525">
            <a:solidFill>
              <a:srgbClr val="FFFFFF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35"/>
              </a:spcBef>
            </a:pP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Fix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conflicts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022348" y="4041647"/>
            <a:ext cx="8244840" cy="1434465"/>
            <a:chOff x="2022348" y="4041647"/>
            <a:chExt cx="8244840" cy="1434465"/>
          </a:xfrm>
        </p:grpSpPr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2348" y="4049267"/>
              <a:ext cx="1434084" cy="142646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33104" y="4041647"/>
              <a:ext cx="1434083" cy="1426464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56759" y="729995"/>
            <a:ext cx="723290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89280" y="2196845"/>
            <a:ext cx="13839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05" dirty="0">
                <a:solidFill>
                  <a:srgbClr val="3E3E3E"/>
                </a:solidFill>
                <a:latin typeface="Trebuchet MS"/>
                <a:cs typeface="Trebuchet MS"/>
              </a:rPr>
              <a:t>Problem</a:t>
            </a:r>
            <a:r>
              <a:rPr sz="2400" b="1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b="1" spc="85" dirty="0">
                <a:solidFill>
                  <a:srgbClr val="3E3E3E"/>
                </a:solidFill>
                <a:latin typeface="Trebuchet MS"/>
                <a:cs typeface="Trebuchet MS"/>
              </a:rPr>
              <a:t>Statement:</a:t>
            </a:r>
            <a:r>
              <a:rPr sz="2400" b="1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You</a:t>
            </a:r>
            <a:r>
              <a:rPr sz="24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have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assigned</a:t>
            </a:r>
            <a:r>
              <a:rPr sz="24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task</a:t>
            </a:r>
            <a:r>
              <a:rPr sz="24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combine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separate</a:t>
            </a:r>
            <a:r>
              <a:rPr sz="24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changes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original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Git.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9280" y="3548888"/>
            <a:ext cx="10192385" cy="3093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00" dirty="0">
                <a:solidFill>
                  <a:srgbClr val="3E3E3E"/>
                </a:solidFill>
                <a:latin typeface="Trebuchet MS"/>
                <a:cs typeface="Trebuchet MS"/>
              </a:rPr>
              <a:t>Steps</a:t>
            </a:r>
            <a:r>
              <a:rPr sz="2400" b="1"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b="1" spc="10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400" b="1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b="1" spc="65" dirty="0">
                <a:solidFill>
                  <a:srgbClr val="3E3E3E"/>
                </a:solidFill>
                <a:latin typeface="Trebuchet MS"/>
                <a:cs typeface="Trebuchet MS"/>
              </a:rPr>
              <a:t>Perform:</a:t>
            </a:r>
            <a:endParaRPr sz="2400">
              <a:latin typeface="Trebuchet MS"/>
              <a:cs typeface="Trebuchet MS"/>
            </a:endParaRPr>
          </a:p>
          <a:p>
            <a:pPr marL="469900" indent="-369570">
              <a:lnSpc>
                <a:spcPct val="100000"/>
              </a:lnSpc>
              <a:spcBef>
                <a:spcPts val="2435"/>
              </a:spcBef>
              <a:buClr>
                <a:srgbClr val="000000"/>
              </a:buClr>
              <a:buSzPct val="91666"/>
              <a:buAutoNum type="arabicPeriod"/>
              <a:tabLst>
                <a:tab pos="469900" algn="l"/>
                <a:tab pos="470534" algn="l"/>
              </a:tabLst>
            </a:pPr>
            <a:r>
              <a:rPr sz="24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Verifying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setup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endParaRPr sz="2400">
              <a:latin typeface="Microsoft Sans Serif"/>
              <a:cs typeface="Microsoft Sans Serif"/>
            </a:endParaRPr>
          </a:p>
          <a:p>
            <a:pPr marL="469900" indent="-369570">
              <a:lnSpc>
                <a:spcPct val="100000"/>
              </a:lnSpc>
              <a:spcBef>
                <a:spcPts val="2450"/>
              </a:spcBef>
              <a:buClr>
                <a:srgbClr val="000000"/>
              </a:buClr>
              <a:buSzPct val="91666"/>
              <a:buAutoNum type="arabicPeriod"/>
              <a:tabLst>
                <a:tab pos="469900" algn="l"/>
                <a:tab pos="470534" algn="l"/>
              </a:tabLst>
            </a:pPr>
            <a:r>
              <a:rPr sz="24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Pulling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files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7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endParaRPr sz="2400">
              <a:latin typeface="Microsoft Sans Serif"/>
              <a:cs typeface="Microsoft Sans Serif"/>
            </a:endParaRPr>
          </a:p>
          <a:p>
            <a:pPr marL="469900" indent="-369570">
              <a:lnSpc>
                <a:spcPct val="100000"/>
              </a:lnSpc>
              <a:spcBef>
                <a:spcPts val="2435"/>
              </a:spcBef>
              <a:buClr>
                <a:srgbClr val="000000"/>
              </a:buClr>
              <a:buSzPct val="91666"/>
              <a:buAutoNum type="arabicPeriod"/>
              <a:tabLst>
                <a:tab pos="469900" algn="l"/>
                <a:tab pos="470534" algn="l"/>
              </a:tabLst>
            </a:pPr>
            <a:r>
              <a:rPr sz="24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Editing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file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endParaRPr sz="2400">
              <a:latin typeface="Microsoft Sans Serif"/>
              <a:cs typeface="Microsoft Sans Serif"/>
            </a:endParaRPr>
          </a:p>
          <a:p>
            <a:pPr marL="469900" indent="-369570">
              <a:lnSpc>
                <a:spcPct val="100000"/>
              </a:lnSpc>
              <a:spcBef>
                <a:spcPts val="2435"/>
              </a:spcBef>
              <a:buClr>
                <a:srgbClr val="000000"/>
              </a:buClr>
              <a:buSzPct val="91666"/>
              <a:buAutoNum type="arabicPeriod"/>
              <a:tabLst>
                <a:tab pos="469900" algn="l"/>
                <a:tab pos="470534" algn="l"/>
              </a:tabLst>
            </a:pPr>
            <a:r>
              <a:rPr sz="24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Merging</a:t>
            </a:r>
            <a:r>
              <a:rPr sz="24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changes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edited</a:t>
            </a:r>
            <a:r>
              <a:rPr sz="24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file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local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9195" y="715137"/>
            <a:ext cx="4821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0" dirty="0">
                <a:latin typeface="Trebuchet MS"/>
                <a:cs typeface="Trebuchet MS"/>
              </a:rPr>
              <a:t>Merging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-5" dirty="0">
                <a:latin typeface="Trebuchet MS"/>
                <a:cs typeface="Trebuchet MS"/>
              </a:rPr>
              <a:t>File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140" dirty="0">
                <a:latin typeface="Trebuchet MS"/>
                <a:cs typeface="Trebuchet MS"/>
              </a:rPr>
              <a:t>Changes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95" dirty="0">
                <a:latin typeface="Trebuchet MS"/>
                <a:cs typeface="Trebuchet MS"/>
              </a:rPr>
              <a:t>in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80" dirty="0">
                <a:latin typeface="Trebuchet MS"/>
                <a:cs typeface="Trebuchet MS"/>
              </a:rPr>
              <a:t>Git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76950" y="3793947"/>
            <a:ext cx="4333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>
                <a:latin typeface="Trebuchet MS"/>
                <a:cs typeface="Trebuchet MS"/>
              </a:rPr>
              <a:t>Issue</a:t>
            </a:r>
            <a:r>
              <a:rPr spc="-165" dirty="0">
                <a:latin typeface="Trebuchet MS"/>
                <a:cs typeface="Trebuchet MS"/>
              </a:rPr>
              <a:t> </a:t>
            </a:r>
            <a:r>
              <a:rPr spc="90" dirty="0">
                <a:latin typeface="Trebuchet MS"/>
                <a:cs typeface="Trebuchet MS"/>
              </a:rPr>
              <a:t>Tracking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100" dirty="0">
                <a:latin typeface="Trebuchet MS"/>
                <a:cs typeface="Trebuchet MS"/>
              </a:rPr>
              <a:t>in</a:t>
            </a:r>
            <a:r>
              <a:rPr spc="-155" dirty="0">
                <a:latin typeface="Trebuchet MS"/>
                <a:cs typeface="Trebuchet MS"/>
              </a:rPr>
              <a:t> </a:t>
            </a:r>
            <a:r>
              <a:rPr spc="130" dirty="0">
                <a:latin typeface="Trebuchet MS"/>
                <a:cs typeface="Trebuchet MS"/>
              </a:rPr>
              <a:t>GitHub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75808" y="306451"/>
            <a:ext cx="5102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>
                <a:solidFill>
                  <a:srgbClr val="3E3E3E"/>
                </a:solidFill>
                <a:latin typeface="Trebuchet MS"/>
                <a:cs typeface="Trebuchet MS"/>
              </a:rPr>
              <a:t>Creating</a:t>
            </a:r>
            <a:r>
              <a:rPr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7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0" dirty="0">
                <a:solidFill>
                  <a:srgbClr val="3E3E3E"/>
                </a:solidFill>
                <a:latin typeface="Trebuchet MS"/>
                <a:cs typeface="Trebuchet MS"/>
              </a:rPr>
              <a:t>Tracking</a:t>
            </a:r>
            <a:r>
              <a:rPr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45" dirty="0">
                <a:solidFill>
                  <a:srgbClr val="3E3E3E"/>
                </a:solidFill>
                <a:latin typeface="Trebuchet MS"/>
                <a:cs typeface="Trebuchet MS"/>
              </a:rPr>
              <a:t>Issues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55229" y="729995"/>
            <a:ext cx="13344525" cy="7613015"/>
            <a:chOff x="1455229" y="729995"/>
            <a:chExt cx="13344525" cy="76130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4563" y="1103375"/>
              <a:ext cx="13318236" cy="71734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59991" y="1098804"/>
              <a:ext cx="13335000" cy="7239000"/>
            </a:xfrm>
            <a:custGeom>
              <a:avLst/>
              <a:gdLst/>
              <a:ahLst/>
              <a:cxnLst/>
              <a:rect l="l" t="t" r="r" b="b"/>
              <a:pathLst>
                <a:path w="13335000" h="7239000">
                  <a:moveTo>
                    <a:pt x="0" y="7239000"/>
                  </a:moveTo>
                  <a:lnTo>
                    <a:pt x="13335000" y="7239000"/>
                  </a:lnTo>
                  <a:lnTo>
                    <a:pt x="13335000" y="0"/>
                  </a:lnTo>
                  <a:lnTo>
                    <a:pt x="0" y="0"/>
                  </a:lnTo>
                  <a:lnTo>
                    <a:pt x="0" y="7239000"/>
                  </a:lnTo>
                  <a:close/>
                </a:path>
              </a:pathLst>
            </a:custGeom>
            <a:ln w="9525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97858" y="1104137"/>
              <a:ext cx="8191500" cy="2383790"/>
            </a:xfrm>
            <a:custGeom>
              <a:avLst/>
              <a:gdLst/>
              <a:ahLst/>
              <a:cxnLst/>
              <a:rect l="l" t="t" r="r" b="b"/>
              <a:pathLst>
                <a:path w="8191500" h="2383790">
                  <a:moveTo>
                    <a:pt x="3697223" y="762000"/>
                  </a:moveTo>
                  <a:lnTo>
                    <a:pt x="4840223" y="762000"/>
                  </a:lnTo>
                  <a:lnTo>
                    <a:pt x="4840223" y="0"/>
                  </a:lnTo>
                  <a:lnTo>
                    <a:pt x="3697223" y="0"/>
                  </a:lnTo>
                  <a:lnTo>
                    <a:pt x="3697223" y="762000"/>
                  </a:lnTo>
                  <a:close/>
                </a:path>
                <a:path w="8191500" h="2383790">
                  <a:moveTo>
                    <a:pt x="0" y="1467611"/>
                  </a:moveTo>
                  <a:lnTo>
                    <a:pt x="8191500" y="1467611"/>
                  </a:lnTo>
                  <a:lnTo>
                    <a:pt x="8191500" y="896111"/>
                  </a:lnTo>
                  <a:lnTo>
                    <a:pt x="0" y="896111"/>
                  </a:lnTo>
                  <a:lnTo>
                    <a:pt x="0" y="1467611"/>
                  </a:lnTo>
                  <a:close/>
                </a:path>
                <a:path w="8191500" h="2383790">
                  <a:moveTo>
                    <a:pt x="1459991" y="2383535"/>
                  </a:moveTo>
                  <a:lnTo>
                    <a:pt x="2983991" y="2383535"/>
                  </a:lnTo>
                  <a:lnTo>
                    <a:pt x="2983991" y="1812035"/>
                  </a:lnTo>
                  <a:lnTo>
                    <a:pt x="1459991" y="1812035"/>
                  </a:lnTo>
                  <a:lnTo>
                    <a:pt x="1459991" y="2383535"/>
                  </a:lnTo>
                  <a:close/>
                </a:path>
                <a:path w="8191500" h="2383790">
                  <a:moveTo>
                    <a:pt x="3052571" y="2383535"/>
                  </a:moveTo>
                  <a:lnTo>
                    <a:pt x="4957571" y="2383535"/>
                  </a:lnTo>
                  <a:lnTo>
                    <a:pt x="4957571" y="1812035"/>
                  </a:lnTo>
                  <a:lnTo>
                    <a:pt x="3052571" y="1812035"/>
                  </a:lnTo>
                  <a:lnTo>
                    <a:pt x="3052571" y="2383535"/>
                  </a:lnTo>
                  <a:close/>
                </a:path>
                <a:path w="8191500" h="2383790">
                  <a:moveTo>
                    <a:pt x="4949951" y="2383535"/>
                  </a:moveTo>
                  <a:lnTo>
                    <a:pt x="6664452" y="2383535"/>
                  </a:lnTo>
                  <a:lnTo>
                    <a:pt x="6664452" y="1812035"/>
                  </a:lnTo>
                  <a:lnTo>
                    <a:pt x="4949951" y="1812035"/>
                  </a:lnTo>
                  <a:lnTo>
                    <a:pt x="4949951" y="2383535"/>
                  </a:lnTo>
                  <a:close/>
                </a:path>
              </a:pathLst>
            </a:custGeom>
            <a:ln w="3810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6759" y="729995"/>
              <a:ext cx="7232904" cy="3657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86536" y="2017267"/>
            <a:ext cx="13882369" cy="517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b="1" spc="105" dirty="0">
                <a:solidFill>
                  <a:srgbClr val="3E3E3E"/>
                </a:solidFill>
                <a:latin typeface="Trebuchet MS"/>
                <a:cs typeface="Trebuchet MS"/>
              </a:rPr>
              <a:t>Problem</a:t>
            </a:r>
            <a:r>
              <a:rPr sz="2400" b="1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b="1" spc="85" dirty="0">
                <a:solidFill>
                  <a:srgbClr val="3E3E3E"/>
                </a:solidFill>
                <a:latin typeface="Trebuchet MS"/>
                <a:cs typeface="Trebuchet MS"/>
              </a:rPr>
              <a:t>Statement:</a:t>
            </a:r>
            <a:r>
              <a:rPr sz="2400" b="1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You</a:t>
            </a:r>
            <a:r>
              <a:rPr sz="24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have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been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assigned</a:t>
            </a:r>
            <a:r>
              <a:rPr sz="24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task</a:t>
            </a:r>
            <a:r>
              <a:rPr sz="24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do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walkthrough</a:t>
            </a:r>
            <a:r>
              <a:rPr sz="24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creating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tracking </a:t>
            </a:r>
            <a:r>
              <a:rPr sz="2400" spc="-6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issues.</a:t>
            </a:r>
            <a:endParaRPr sz="2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445"/>
              </a:spcBef>
            </a:pPr>
            <a:r>
              <a:rPr sz="2400" b="1" spc="100" dirty="0">
                <a:solidFill>
                  <a:srgbClr val="3E3E3E"/>
                </a:solidFill>
                <a:latin typeface="Trebuchet MS"/>
                <a:cs typeface="Trebuchet MS"/>
              </a:rPr>
              <a:t>Steps</a:t>
            </a:r>
            <a:r>
              <a:rPr sz="2400" b="1"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b="1" spc="10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400" b="1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b="1" spc="65" dirty="0">
                <a:solidFill>
                  <a:srgbClr val="3E3E3E"/>
                </a:solidFill>
                <a:latin typeface="Trebuchet MS"/>
                <a:cs typeface="Trebuchet MS"/>
              </a:rPr>
              <a:t>Perform:</a:t>
            </a:r>
            <a:endParaRPr sz="24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spcBef>
                <a:spcPts val="24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Selecting</a:t>
            </a:r>
            <a:r>
              <a:rPr sz="24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issues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tab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2435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Creating</a:t>
            </a:r>
            <a:r>
              <a:rPr sz="24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4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new</a:t>
            </a:r>
            <a:r>
              <a:rPr sz="24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label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245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Creating</a:t>
            </a:r>
            <a:r>
              <a:rPr sz="24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4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milestone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24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Creating</a:t>
            </a:r>
            <a:r>
              <a:rPr sz="24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4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new</a:t>
            </a:r>
            <a:r>
              <a:rPr sz="24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issue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2435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Commenting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issue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created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6536" y="689813"/>
            <a:ext cx="5102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>
                <a:latin typeface="Trebuchet MS"/>
                <a:cs typeface="Trebuchet MS"/>
              </a:rPr>
              <a:t>Creating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175" dirty="0">
                <a:latin typeface="Trebuchet MS"/>
                <a:cs typeface="Trebuchet MS"/>
              </a:rPr>
              <a:t>and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90" dirty="0">
                <a:latin typeface="Trebuchet MS"/>
                <a:cs typeface="Trebuchet MS"/>
              </a:rPr>
              <a:t>Tracking</a:t>
            </a:r>
            <a:r>
              <a:rPr spc="-114" dirty="0">
                <a:latin typeface="Trebuchet MS"/>
                <a:cs typeface="Trebuchet MS"/>
              </a:rPr>
              <a:t> </a:t>
            </a:r>
            <a:r>
              <a:rPr spc="150" dirty="0">
                <a:latin typeface="Trebuchet MS"/>
                <a:cs typeface="Trebuchet MS"/>
              </a:rPr>
              <a:t>Issues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2490" y="3793947"/>
            <a:ext cx="7119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>
                <a:latin typeface="Trebuchet MS"/>
                <a:cs typeface="Trebuchet MS"/>
              </a:rPr>
              <a:t>Understand</a:t>
            </a:r>
            <a:r>
              <a:rPr spc="-114" dirty="0">
                <a:latin typeface="Trebuchet MS"/>
                <a:cs typeface="Trebuchet MS"/>
              </a:rPr>
              <a:t> </a:t>
            </a:r>
            <a:r>
              <a:rPr spc="155" dirty="0">
                <a:latin typeface="Trebuchet MS"/>
                <a:cs typeface="Trebuchet MS"/>
              </a:rPr>
              <a:t>Upstream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175" dirty="0">
                <a:latin typeface="Trebuchet MS"/>
                <a:cs typeface="Trebuchet MS"/>
              </a:rPr>
              <a:t>and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165" dirty="0">
                <a:latin typeface="Trebuchet MS"/>
                <a:cs typeface="Trebuchet MS"/>
              </a:rPr>
              <a:t>Downstream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62676" y="306451"/>
            <a:ext cx="4928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5" dirty="0">
                <a:solidFill>
                  <a:srgbClr val="3E3E3E"/>
                </a:solidFill>
                <a:latin typeface="Trebuchet MS"/>
                <a:cs typeface="Trebuchet MS"/>
              </a:rPr>
              <a:t>Downstream</a:t>
            </a:r>
            <a:r>
              <a:rPr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7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60" dirty="0">
                <a:solidFill>
                  <a:srgbClr val="3E3E3E"/>
                </a:solidFill>
                <a:latin typeface="Trebuchet MS"/>
                <a:cs typeface="Trebuchet MS"/>
              </a:rPr>
              <a:t>Upstream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3491" y="1875536"/>
            <a:ext cx="21062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Local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00966" y="2007489"/>
            <a:ext cx="24491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62955" y="2240279"/>
            <a:ext cx="5450205" cy="645160"/>
          </a:xfrm>
          <a:custGeom>
            <a:avLst/>
            <a:gdLst/>
            <a:ahLst/>
            <a:cxnLst/>
            <a:rect l="l" t="t" r="r" b="b"/>
            <a:pathLst>
              <a:path w="5450205" h="645160">
                <a:moveTo>
                  <a:pt x="5127498" y="0"/>
                </a:moveTo>
                <a:lnTo>
                  <a:pt x="5127498" y="161163"/>
                </a:lnTo>
                <a:lnTo>
                  <a:pt x="0" y="161163"/>
                </a:lnTo>
                <a:lnTo>
                  <a:pt x="0" y="483489"/>
                </a:lnTo>
                <a:lnTo>
                  <a:pt x="5127498" y="483489"/>
                </a:lnTo>
                <a:lnTo>
                  <a:pt x="5127498" y="644652"/>
                </a:lnTo>
                <a:lnTo>
                  <a:pt x="5449824" y="322325"/>
                </a:lnTo>
                <a:lnTo>
                  <a:pt x="5127498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15685" y="1810892"/>
            <a:ext cx="4802505" cy="917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Direct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through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file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endParaRPr sz="2200">
              <a:latin typeface="Microsoft Sans Serif"/>
              <a:cs typeface="Microsoft Sans Serif"/>
            </a:endParaRPr>
          </a:p>
          <a:p>
            <a:pPr marR="11430" algn="ctr">
              <a:lnSpc>
                <a:spcPct val="100000"/>
              </a:lnSpc>
              <a:spcBef>
                <a:spcPts val="1745"/>
              </a:spcBef>
            </a:pP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\\shared\path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24755" y="3907535"/>
            <a:ext cx="3697604" cy="645160"/>
          </a:xfrm>
          <a:custGeom>
            <a:avLst/>
            <a:gdLst/>
            <a:ahLst/>
            <a:cxnLst/>
            <a:rect l="l" t="t" r="r" b="b"/>
            <a:pathLst>
              <a:path w="3697604" h="645160">
                <a:moveTo>
                  <a:pt x="3374898" y="0"/>
                </a:moveTo>
                <a:lnTo>
                  <a:pt x="3374898" y="161162"/>
                </a:lnTo>
                <a:lnTo>
                  <a:pt x="0" y="161162"/>
                </a:lnTo>
                <a:lnTo>
                  <a:pt x="0" y="483488"/>
                </a:lnTo>
                <a:lnTo>
                  <a:pt x="3374898" y="483488"/>
                </a:lnTo>
                <a:lnTo>
                  <a:pt x="3374898" y="644651"/>
                </a:lnTo>
                <a:lnTo>
                  <a:pt x="3697224" y="322325"/>
                </a:lnTo>
                <a:lnTo>
                  <a:pt x="3374898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215119" y="6581902"/>
            <a:ext cx="56584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Merge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contributions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into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official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history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53032" y="6557212"/>
            <a:ext cx="54908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Merge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contributions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official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history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47395" y="5589523"/>
            <a:ext cx="13163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Upstream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9263" y="2342388"/>
            <a:ext cx="3227832" cy="321868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747773" y="5571236"/>
            <a:ext cx="17018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Downstream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93752" y="2531364"/>
            <a:ext cx="2093594" cy="291541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16111" y="3607308"/>
            <a:ext cx="1914144" cy="178308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11611" y="3067811"/>
            <a:ext cx="931163" cy="93268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11028" y="4643628"/>
            <a:ext cx="1132331" cy="113080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93507" y="5878067"/>
            <a:ext cx="1473707" cy="1473708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280153" y="3604386"/>
            <a:ext cx="4121785" cy="1142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through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listener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Microsoft Sans Serif"/>
              <a:cs typeface="Microsoft Sans Serif"/>
            </a:endParaRPr>
          </a:p>
          <a:p>
            <a:pPr marR="151130" algn="ctr">
              <a:lnSpc>
                <a:spcPct val="100000"/>
              </a:lnSpc>
            </a:pPr>
            <a:r>
              <a:rPr sz="20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query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56759" y="729995"/>
            <a:ext cx="723290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75352" y="279653"/>
            <a:ext cx="63055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>
                <a:solidFill>
                  <a:srgbClr val="3E3E3E"/>
                </a:solidFill>
              </a:rPr>
              <a:t>Version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Control</a:t>
            </a:r>
            <a:r>
              <a:rPr spc="-40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Systems: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100" dirty="0">
                <a:solidFill>
                  <a:srgbClr val="3E3E3E"/>
                </a:solidFill>
              </a:rPr>
              <a:t>Definition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45368" y="5234940"/>
            <a:ext cx="4185285" cy="2379345"/>
            <a:chOff x="10945368" y="5234940"/>
            <a:chExt cx="4185285" cy="23793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45368" y="5234940"/>
              <a:ext cx="4184904" cy="23789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52048" y="5815584"/>
              <a:ext cx="3680459" cy="1400556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5556503" y="6382511"/>
            <a:ext cx="347980" cy="266700"/>
          </a:xfrm>
          <a:custGeom>
            <a:avLst/>
            <a:gdLst/>
            <a:ahLst/>
            <a:cxnLst/>
            <a:rect l="l" t="t" r="r" b="b"/>
            <a:pathLst>
              <a:path w="347979" h="266700">
                <a:moveTo>
                  <a:pt x="214122" y="0"/>
                </a:moveTo>
                <a:lnTo>
                  <a:pt x="214122" y="66675"/>
                </a:lnTo>
                <a:lnTo>
                  <a:pt x="0" y="66675"/>
                </a:lnTo>
                <a:lnTo>
                  <a:pt x="0" y="200025"/>
                </a:lnTo>
                <a:lnTo>
                  <a:pt x="214122" y="200025"/>
                </a:lnTo>
                <a:lnTo>
                  <a:pt x="214122" y="266700"/>
                </a:lnTo>
                <a:lnTo>
                  <a:pt x="347472" y="133350"/>
                </a:lnTo>
                <a:lnTo>
                  <a:pt x="214122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79023" y="6291071"/>
            <a:ext cx="347980" cy="266700"/>
          </a:xfrm>
          <a:custGeom>
            <a:avLst/>
            <a:gdLst/>
            <a:ahLst/>
            <a:cxnLst/>
            <a:rect l="l" t="t" r="r" b="b"/>
            <a:pathLst>
              <a:path w="347979" h="266700">
                <a:moveTo>
                  <a:pt x="214122" y="0"/>
                </a:moveTo>
                <a:lnTo>
                  <a:pt x="214122" y="66675"/>
                </a:lnTo>
                <a:lnTo>
                  <a:pt x="0" y="66675"/>
                </a:lnTo>
                <a:lnTo>
                  <a:pt x="0" y="200025"/>
                </a:lnTo>
                <a:lnTo>
                  <a:pt x="214122" y="200025"/>
                </a:lnTo>
                <a:lnTo>
                  <a:pt x="214122" y="266700"/>
                </a:lnTo>
                <a:lnTo>
                  <a:pt x="347472" y="133350"/>
                </a:lnTo>
                <a:lnTo>
                  <a:pt x="214122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203960" y="4125467"/>
            <a:ext cx="12665710" cy="3488690"/>
            <a:chOff x="1203960" y="4125467"/>
            <a:chExt cx="12665710" cy="348869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3960" y="5234939"/>
              <a:ext cx="4186428" cy="237896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95400" y="6271260"/>
              <a:ext cx="1104900" cy="307975"/>
            </a:xfrm>
            <a:custGeom>
              <a:avLst/>
              <a:gdLst/>
              <a:ahLst/>
              <a:cxnLst/>
              <a:rect l="l" t="t" r="r" b="b"/>
              <a:pathLst>
                <a:path w="1104900" h="307975">
                  <a:moveTo>
                    <a:pt x="110490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104900" y="307848"/>
                  </a:lnTo>
                  <a:lnTo>
                    <a:pt x="1104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91562" y="4179696"/>
              <a:ext cx="11277600" cy="88265"/>
            </a:xfrm>
            <a:custGeom>
              <a:avLst/>
              <a:gdLst/>
              <a:ahLst/>
              <a:cxnLst/>
              <a:rect l="l" t="t" r="r" b="b"/>
              <a:pathLst>
                <a:path w="11277600" h="88264">
                  <a:moveTo>
                    <a:pt x="76200" y="12064"/>
                  </a:moveTo>
                  <a:lnTo>
                    <a:pt x="0" y="50291"/>
                  </a:lnTo>
                  <a:lnTo>
                    <a:pt x="76200" y="88264"/>
                  </a:lnTo>
                  <a:lnTo>
                    <a:pt x="76200" y="59689"/>
                  </a:lnTo>
                  <a:lnTo>
                    <a:pt x="63500" y="59689"/>
                  </a:lnTo>
                  <a:lnTo>
                    <a:pt x="63500" y="40639"/>
                  </a:lnTo>
                  <a:lnTo>
                    <a:pt x="76199" y="40626"/>
                  </a:lnTo>
                  <a:lnTo>
                    <a:pt x="76200" y="12064"/>
                  </a:lnTo>
                  <a:close/>
                </a:path>
                <a:path w="11277600" h="88264">
                  <a:moveTo>
                    <a:pt x="11258741" y="28575"/>
                  </a:moveTo>
                  <a:lnTo>
                    <a:pt x="11214227" y="28575"/>
                  </a:lnTo>
                  <a:lnTo>
                    <a:pt x="11214227" y="47625"/>
                  </a:lnTo>
                  <a:lnTo>
                    <a:pt x="11201400" y="47638"/>
                  </a:lnTo>
                  <a:lnTo>
                    <a:pt x="11201400" y="76200"/>
                  </a:lnTo>
                  <a:lnTo>
                    <a:pt x="11277600" y="37973"/>
                  </a:lnTo>
                  <a:lnTo>
                    <a:pt x="11258741" y="28575"/>
                  </a:lnTo>
                  <a:close/>
                </a:path>
                <a:path w="11277600" h="88264">
                  <a:moveTo>
                    <a:pt x="76200" y="40626"/>
                  </a:moveTo>
                  <a:lnTo>
                    <a:pt x="63500" y="40639"/>
                  </a:lnTo>
                  <a:lnTo>
                    <a:pt x="63500" y="59689"/>
                  </a:lnTo>
                  <a:lnTo>
                    <a:pt x="76200" y="59676"/>
                  </a:lnTo>
                  <a:lnTo>
                    <a:pt x="76200" y="40626"/>
                  </a:lnTo>
                  <a:close/>
                </a:path>
                <a:path w="11277600" h="88264">
                  <a:moveTo>
                    <a:pt x="76200" y="59676"/>
                  </a:moveTo>
                  <a:lnTo>
                    <a:pt x="63500" y="59689"/>
                  </a:lnTo>
                  <a:lnTo>
                    <a:pt x="76200" y="59689"/>
                  </a:lnTo>
                  <a:close/>
                </a:path>
                <a:path w="11277600" h="88264">
                  <a:moveTo>
                    <a:pt x="11201400" y="28588"/>
                  </a:moveTo>
                  <a:lnTo>
                    <a:pt x="76200" y="40626"/>
                  </a:lnTo>
                  <a:lnTo>
                    <a:pt x="76200" y="59676"/>
                  </a:lnTo>
                  <a:lnTo>
                    <a:pt x="11201400" y="47638"/>
                  </a:lnTo>
                  <a:lnTo>
                    <a:pt x="11201400" y="28588"/>
                  </a:lnTo>
                  <a:close/>
                </a:path>
                <a:path w="11277600" h="88264">
                  <a:moveTo>
                    <a:pt x="11214227" y="28575"/>
                  </a:moveTo>
                  <a:lnTo>
                    <a:pt x="11201400" y="28588"/>
                  </a:lnTo>
                  <a:lnTo>
                    <a:pt x="11201400" y="47638"/>
                  </a:lnTo>
                  <a:lnTo>
                    <a:pt x="11214227" y="47625"/>
                  </a:lnTo>
                  <a:lnTo>
                    <a:pt x="11214227" y="28575"/>
                  </a:lnTo>
                  <a:close/>
                </a:path>
                <a:path w="11277600" h="88264">
                  <a:moveTo>
                    <a:pt x="11201400" y="0"/>
                  </a:moveTo>
                  <a:lnTo>
                    <a:pt x="11201400" y="28588"/>
                  </a:lnTo>
                  <a:lnTo>
                    <a:pt x="11258741" y="28575"/>
                  </a:lnTo>
                  <a:lnTo>
                    <a:pt x="11201400" y="0"/>
                  </a:lnTo>
                  <a:close/>
                </a:path>
              </a:pathLst>
            </a:custGeom>
            <a:solidFill>
              <a:srgbClr val="EB79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82161" y="4277105"/>
              <a:ext cx="0" cy="958850"/>
            </a:xfrm>
            <a:custGeom>
              <a:avLst/>
              <a:gdLst/>
              <a:ahLst/>
              <a:cxnLst/>
              <a:rect l="l" t="t" r="r" b="b"/>
              <a:pathLst>
                <a:path h="958850">
                  <a:moveTo>
                    <a:pt x="0" y="0"/>
                  </a:moveTo>
                  <a:lnTo>
                    <a:pt x="0" y="958469"/>
                  </a:lnTo>
                </a:path>
              </a:pathLst>
            </a:custGeom>
            <a:ln w="19050">
              <a:solidFill>
                <a:srgbClr val="EB79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6375" y="5187695"/>
              <a:ext cx="4268724" cy="242620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218169" y="4226813"/>
              <a:ext cx="4253865" cy="982980"/>
            </a:xfrm>
            <a:custGeom>
              <a:avLst/>
              <a:gdLst/>
              <a:ahLst/>
              <a:cxnLst/>
              <a:rect l="l" t="t" r="r" b="b"/>
              <a:pathLst>
                <a:path w="4253865" h="982979">
                  <a:moveTo>
                    <a:pt x="0" y="24384"/>
                  </a:moveTo>
                  <a:lnTo>
                    <a:pt x="0" y="982852"/>
                  </a:lnTo>
                </a:path>
                <a:path w="4253865" h="982979">
                  <a:moveTo>
                    <a:pt x="4253483" y="0"/>
                  </a:moveTo>
                  <a:lnTo>
                    <a:pt x="4253483" y="958469"/>
                  </a:lnTo>
                </a:path>
              </a:pathLst>
            </a:custGeom>
            <a:ln w="19050">
              <a:solidFill>
                <a:srgbClr val="EB79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3008" y="4151375"/>
              <a:ext cx="176783" cy="17830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70307" y="4125467"/>
              <a:ext cx="176784" cy="17983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27491" y="4125467"/>
              <a:ext cx="178307" cy="17983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491867" y="7780121"/>
            <a:ext cx="1054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latin typeface="Tahoma"/>
                <a:cs typeface="Tahoma"/>
              </a:rPr>
              <a:t>Crea</a:t>
            </a:r>
            <a:r>
              <a:rPr sz="2200" spc="50" dirty="0">
                <a:latin typeface="Tahoma"/>
                <a:cs typeface="Tahoma"/>
              </a:rPr>
              <a:t>t</a:t>
            </a:r>
            <a:r>
              <a:rPr sz="2200" spc="95" dirty="0"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83602" y="7729525"/>
            <a:ext cx="11791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25" dirty="0">
                <a:latin typeface="Tahoma"/>
                <a:cs typeface="Tahoma"/>
              </a:rPr>
              <a:t>Modif</a:t>
            </a:r>
            <a:r>
              <a:rPr sz="2200" spc="50" dirty="0">
                <a:latin typeface="Tahoma"/>
                <a:cs typeface="Tahoma"/>
              </a:rPr>
              <a:t>i</a:t>
            </a:r>
            <a:r>
              <a:rPr sz="2200" spc="95" dirty="0"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119609" y="7690815"/>
            <a:ext cx="11804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80" dirty="0">
                <a:latin typeface="Tahoma"/>
                <a:cs typeface="Tahoma"/>
              </a:rPr>
              <a:t>Mod</a:t>
            </a:r>
            <a:r>
              <a:rPr sz="2200" spc="55" dirty="0">
                <a:latin typeface="Tahoma"/>
                <a:cs typeface="Tahoma"/>
              </a:rPr>
              <a:t>i</a:t>
            </a:r>
            <a:r>
              <a:rPr sz="2200" spc="75" dirty="0">
                <a:latin typeface="Tahoma"/>
                <a:cs typeface="Tahoma"/>
              </a:rPr>
              <a:t>fied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903456" y="3676015"/>
            <a:ext cx="12407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latin typeface="Tahoma"/>
                <a:cs typeface="Tahoma"/>
              </a:rPr>
              <a:t>Version</a:t>
            </a:r>
            <a:r>
              <a:rPr sz="2200" spc="-145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3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61275" y="3612642"/>
            <a:ext cx="12407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latin typeface="Tahoma"/>
                <a:cs typeface="Tahoma"/>
              </a:rPr>
              <a:t>Version</a:t>
            </a:r>
            <a:r>
              <a:rPr sz="2200" spc="-145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2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95400" y="1325880"/>
            <a:ext cx="13690600" cy="1256030"/>
          </a:xfrm>
          <a:custGeom>
            <a:avLst/>
            <a:gdLst/>
            <a:ahLst/>
            <a:cxnLst/>
            <a:rect l="l" t="t" r="r" b="b"/>
            <a:pathLst>
              <a:path w="13690600" h="1256030">
                <a:moveTo>
                  <a:pt x="0" y="209296"/>
                </a:moveTo>
                <a:lnTo>
                  <a:pt x="5528" y="161312"/>
                </a:lnTo>
                <a:lnTo>
                  <a:pt x="21276" y="117262"/>
                </a:lnTo>
                <a:lnTo>
                  <a:pt x="45986" y="78400"/>
                </a:lnTo>
                <a:lnTo>
                  <a:pt x="78400" y="45986"/>
                </a:lnTo>
                <a:lnTo>
                  <a:pt x="117262" y="21276"/>
                </a:lnTo>
                <a:lnTo>
                  <a:pt x="161312" y="5528"/>
                </a:lnTo>
                <a:lnTo>
                  <a:pt x="209296" y="0"/>
                </a:lnTo>
                <a:lnTo>
                  <a:pt x="13480796" y="0"/>
                </a:lnTo>
                <a:lnTo>
                  <a:pt x="13528779" y="5528"/>
                </a:lnTo>
                <a:lnTo>
                  <a:pt x="13572829" y="21276"/>
                </a:lnTo>
                <a:lnTo>
                  <a:pt x="13611691" y="45986"/>
                </a:lnTo>
                <a:lnTo>
                  <a:pt x="13644105" y="78400"/>
                </a:lnTo>
                <a:lnTo>
                  <a:pt x="13668815" y="117262"/>
                </a:lnTo>
                <a:lnTo>
                  <a:pt x="13684563" y="161312"/>
                </a:lnTo>
                <a:lnTo>
                  <a:pt x="13690092" y="209296"/>
                </a:lnTo>
                <a:lnTo>
                  <a:pt x="13690092" y="1046479"/>
                </a:lnTo>
                <a:lnTo>
                  <a:pt x="13684563" y="1094463"/>
                </a:lnTo>
                <a:lnTo>
                  <a:pt x="13668815" y="1138513"/>
                </a:lnTo>
                <a:lnTo>
                  <a:pt x="13644105" y="1177375"/>
                </a:lnTo>
                <a:lnTo>
                  <a:pt x="13611691" y="1209789"/>
                </a:lnTo>
                <a:lnTo>
                  <a:pt x="13572829" y="1234499"/>
                </a:lnTo>
                <a:lnTo>
                  <a:pt x="13528779" y="1250247"/>
                </a:lnTo>
                <a:lnTo>
                  <a:pt x="13480796" y="1255776"/>
                </a:lnTo>
                <a:lnTo>
                  <a:pt x="209296" y="1255776"/>
                </a:lnTo>
                <a:lnTo>
                  <a:pt x="161312" y="1250247"/>
                </a:lnTo>
                <a:lnTo>
                  <a:pt x="117262" y="1234499"/>
                </a:lnTo>
                <a:lnTo>
                  <a:pt x="78400" y="1209789"/>
                </a:lnTo>
                <a:lnTo>
                  <a:pt x="45986" y="1177375"/>
                </a:lnTo>
                <a:lnTo>
                  <a:pt x="21276" y="1138513"/>
                </a:lnTo>
                <a:lnTo>
                  <a:pt x="5528" y="1094463"/>
                </a:lnTo>
                <a:lnTo>
                  <a:pt x="0" y="1046479"/>
                </a:lnTo>
                <a:lnTo>
                  <a:pt x="0" y="209296"/>
                </a:lnTo>
                <a:close/>
              </a:path>
            </a:pathLst>
          </a:custGeom>
          <a:ln w="9525">
            <a:solidFill>
              <a:srgbClr val="F97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435735" y="1405889"/>
            <a:ext cx="12542520" cy="1032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6363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records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changes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over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period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time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recall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specific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versions.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0"/>
              </a:spcBef>
              <a:buClr>
                <a:srgbClr val="000000"/>
              </a:buClr>
              <a:buSzPct val="6363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(VCS)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store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every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image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layout.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92655" y="3030473"/>
            <a:ext cx="2649855" cy="1056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latin typeface="Tahoma"/>
                <a:cs typeface="Tahoma"/>
              </a:rPr>
              <a:t>For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example: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50">
              <a:latin typeface="Tahoma"/>
              <a:cs typeface="Tahoma"/>
            </a:endParaRPr>
          </a:p>
          <a:p>
            <a:pPr marL="1421130">
              <a:lnSpc>
                <a:spcPct val="100000"/>
              </a:lnSpc>
            </a:pPr>
            <a:r>
              <a:rPr sz="2200" spc="70" dirty="0">
                <a:latin typeface="Tahoma"/>
                <a:cs typeface="Tahoma"/>
              </a:rPr>
              <a:t>Version</a:t>
            </a:r>
            <a:r>
              <a:rPr sz="2200" spc="-145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1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00300" y="758951"/>
            <a:ext cx="1146810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9643" y="2022475"/>
            <a:ext cx="14620875" cy="5854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b="1" spc="105" dirty="0">
                <a:solidFill>
                  <a:srgbClr val="3E3E3E"/>
                </a:solidFill>
                <a:latin typeface="Trebuchet MS"/>
                <a:cs typeface="Trebuchet MS"/>
              </a:rPr>
              <a:t>Problem </a:t>
            </a:r>
            <a:r>
              <a:rPr sz="2400" b="1" spc="85" dirty="0">
                <a:solidFill>
                  <a:srgbClr val="3E3E3E"/>
                </a:solidFill>
                <a:latin typeface="Trebuchet MS"/>
                <a:cs typeface="Trebuchet MS"/>
              </a:rPr>
              <a:t>Statement: </a:t>
            </a:r>
            <a:r>
              <a:rPr sz="24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Your </a:t>
            </a:r>
            <a:r>
              <a:rPr sz="24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team </a:t>
            </a:r>
            <a:r>
              <a:rPr sz="24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were </a:t>
            </a:r>
            <a:r>
              <a:rPr sz="24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forking </a:t>
            </a:r>
            <a:r>
              <a:rPr sz="24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projects </a:t>
            </a:r>
            <a:r>
              <a:rPr sz="24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but </a:t>
            </a:r>
            <a:r>
              <a:rPr sz="24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missed </a:t>
            </a:r>
            <a:r>
              <a:rPr sz="24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out </a:t>
            </a:r>
            <a:r>
              <a:rPr sz="24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sending </a:t>
            </a:r>
            <a:r>
              <a:rPr sz="24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it </a:t>
            </a:r>
            <a:r>
              <a:rPr sz="24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back </a:t>
            </a:r>
            <a:r>
              <a:rPr sz="24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parent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which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means</a:t>
            </a:r>
            <a:r>
              <a:rPr sz="24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you’re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at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losing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track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them.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You</a:t>
            </a:r>
            <a:r>
              <a:rPr sz="24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have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find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solution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make</a:t>
            </a:r>
            <a:r>
              <a:rPr sz="24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sure </a:t>
            </a:r>
            <a:r>
              <a:rPr sz="2400" spc="-6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contributors</a:t>
            </a:r>
            <a:r>
              <a:rPr sz="24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drawing</a:t>
            </a:r>
            <a:r>
              <a:rPr sz="24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7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same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place.</a:t>
            </a:r>
            <a:endParaRPr sz="2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450"/>
              </a:spcBef>
            </a:pPr>
            <a:r>
              <a:rPr sz="2400" b="1" spc="100" dirty="0">
                <a:solidFill>
                  <a:srgbClr val="3E3E3E"/>
                </a:solidFill>
                <a:latin typeface="Trebuchet MS"/>
                <a:cs typeface="Trebuchet MS"/>
              </a:rPr>
              <a:t>Steps</a:t>
            </a:r>
            <a:r>
              <a:rPr sz="2400" b="1"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b="1" spc="10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400" b="1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b="1" spc="65" dirty="0">
                <a:solidFill>
                  <a:srgbClr val="3E3E3E"/>
                </a:solidFill>
                <a:latin typeface="Trebuchet MS"/>
                <a:cs typeface="Trebuchet MS"/>
              </a:rPr>
              <a:t>Perform:</a:t>
            </a:r>
            <a:endParaRPr sz="24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Verifying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setup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Adding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upstream</a:t>
            </a:r>
            <a:r>
              <a:rPr sz="24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Verifying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if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r>
              <a:rPr sz="24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4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added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correctly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Fetching</a:t>
            </a:r>
            <a:r>
              <a:rPr sz="24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upstream</a:t>
            </a:r>
            <a:endParaRPr sz="2400">
              <a:latin typeface="Microsoft Sans Serif"/>
              <a:cs typeface="Microsoft Sans Serif"/>
            </a:endParaRPr>
          </a:p>
          <a:p>
            <a:pPr marL="469900" indent="-368935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Updating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local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branch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respect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upstream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branch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4176" y="785876"/>
            <a:ext cx="6103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latin typeface="Trebuchet MS"/>
                <a:cs typeface="Trebuchet MS"/>
              </a:rPr>
              <a:t>Getting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110" dirty="0">
                <a:latin typeface="Trebuchet MS"/>
                <a:cs typeface="Trebuchet MS"/>
              </a:rPr>
              <a:t>Started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120" dirty="0">
                <a:latin typeface="Trebuchet MS"/>
                <a:cs typeface="Trebuchet MS"/>
              </a:rPr>
              <a:t>with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85" dirty="0">
                <a:latin typeface="Trebuchet MS"/>
                <a:cs typeface="Trebuchet MS"/>
              </a:rPr>
              <a:t>Git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155" dirty="0">
                <a:latin typeface="Trebuchet MS"/>
                <a:cs typeface="Trebuchet MS"/>
              </a:rPr>
              <a:t>Upstream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04153" y="3781171"/>
            <a:ext cx="4874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>
                <a:latin typeface="Trebuchet MS"/>
                <a:cs typeface="Trebuchet MS"/>
              </a:rPr>
              <a:t>Creating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175" dirty="0">
                <a:latin typeface="Trebuchet MS"/>
                <a:cs typeface="Trebuchet MS"/>
              </a:rPr>
              <a:t>and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80" dirty="0">
                <a:latin typeface="Trebuchet MS"/>
                <a:cs typeface="Trebuchet MS"/>
              </a:rPr>
              <a:t>Verifying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110" dirty="0">
                <a:latin typeface="Trebuchet MS"/>
                <a:cs typeface="Trebuchet MS"/>
              </a:rPr>
              <a:t>Tags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13423" y="285114"/>
            <a:ext cx="3626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  <a:latin typeface="Trebuchet MS"/>
                <a:cs typeface="Trebuchet MS"/>
              </a:rPr>
              <a:t>Introduction</a:t>
            </a:r>
            <a:r>
              <a:rPr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10" dirty="0">
                <a:solidFill>
                  <a:srgbClr val="3E3E3E"/>
                </a:solidFill>
                <a:latin typeface="Trebuchet MS"/>
                <a:cs typeface="Trebuchet MS"/>
              </a:rPr>
              <a:t>Tags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845807" y="2671572"/>
            <a:ext cx="3162300" cy="2054860"/>
            <a:chOff x="6845807" y="2671572"/>
            <a:chExt cx="3162300" cy="2054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5807" y="2671572"/>
              <a:ext cx="3162300" cy="1905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169527" y="4026445"/>
              <a:ext cx="542290" cy="699770"/>
            </a:xfrm>
            <a:custGeom>
              <a:avLst/>
              <a:gdLst/>
              <a:ahLst/>
              <a:cxnLst/>
              <a:rect l="l" t="t" r="r" b="b"/>
              <a:pathLst>
                <a:path w="542290" h="699770">
                  <a:moveTo>
                    <a:pt x="185293" y="326605"/>
                  </a:moveTo>
                  <a:lnTo>
                    <a:pt x="56642" y="248881"/>
                  </a:lnTo>
                  <a:lnTo>
                    <a:pt x="38481" y="278980"/>
                  </a:lnTo>
                  <a:lnTo>
                    <a:pt x="84709" y="306920"/>
                  </a:lnTo>
                  <a:lnTo>
                    <a:pt x="0" y="447255"/>
                  </a:lnTo>
                  <a:lnTo>
                    <a:pt x="36195" y="469099"/>
                  </a:lnTo>
                  <a:lnTo>
                    <a:pt x="120904" y="328764"/>
                  </a:lnTo>
                  <a:lnTo>
                    <a:pt x="167132" y="356704"/>
                  </a:lnTo>
                  <a:lnTo>
                    <a:pt x="183984" y="328764"/>
                  </a:lnTo>
                  <a:lnTo>
                    <a:pt x="185293" y="326605"/>
                  </a:lnTo>
                  <a:close/>
                </a:path>
                <a:path w="542290" h="699770">
                  <a:moveTo>
                    <a:pt x="275132" y="456311"/>
                  </a:moveTo>
                  <a:lnTo>
                    <a:pt x="251523" y="418592"/>
                  </a:lnTo>
                  <a:lnTo>
                    <a:pt x="211658" y="397573"/>
                  </a:lnTo>
                  <a:lnTo>
                    <a:pt x="182626" y="392137"/>
                  </a:lnTo>
                  <a:lnTo>
                    <a:pt x="179832" y="423252"/>
                  </a:lnTo>
                  <a:lnTo>
                    <a:pt x="192544" y="425259"/>
                  </a:lnTo>
                  <a:lnTo>
                    <a:pt x="203847" y="428040"/>
                  </a:lnTo>
                  <a:lnTo>
                    <a:pt x="234607" y="458533"/>
                  </a:lnTo>
                  <a:lnTo>
                    <a:pt x="230632" y="467956"/>
                  </a:lnTo>
                  <a:lnTo>
                    <a:pt x="227203" y="473671"/>
                  </a:lnTo>
                  <a:lnTo>
                    <a:pt x="214630" y="466636"/>
                  </a:lnTo>
                  <a:lnTo>
                    <a:pt x="214630" y="494499"/>
                  </a:lnTo>
                  <a:lnTo>
                    <a:pt x="207772" y="505802"/>
                  </a:lnTo>
                  <a:lnTo>
                    <a:pt x="203454" y="513041"/>
                  </a:lnTo>
                  <a:lnTo>
                    <a:pt x="197104" y="517867"/>
                  </a:lnTo>
                  <a:lnTo>
                    <a:pt x="189357" y="519645"/>
                  </a:lnTo>
                  <a:lnTo>
                    <a:pt x="183413" y="520344"/>
                  </a:lnTo>
                  <a:lnTo>
                    <a:pt x="177431" y="519760"/>
                  </a:lnTo>
                  <a:lnTo>
                    <a:pt x="154178" y="496531"/>
                  </a:lnTo>
                  <a:lnTo>
                    <a:pt x="157099" y="489292"/>
                  </a:lnTo>
                  <a:lnTo>
                    <a:pt x="161290" y="482307"/>
                  </a:lnTo>
                  <a:lnTo>
                    <a:pt x="167005" y="478624"/>
                  </a:lnTo>
                  <a:lnTo>
                    <a:pt x="174117" y="478243"/>
                  </a:lnTo>
                  <a:lnTo>
                    <a:pt x="179755" y="478612"/>
                  </a:lnTo>
                  <a:lnTo>
                    <a:pt x="186029" y="480110"/>
                  </a:lnTo>
                  <a:lnTo>
                    <a:pt x="192951" y="482765"/>
                  </a:lnTo>
                  <a:lnTo>
                    <a:pt x="200621" y="486689"/>
                  </a:lnTo>
                  <a:lnTo>
                    <a:pt x="214630" y="494499"/>
                  </a:lnTo>
                  <a:lnTo>
                    <a:pt x="214630" y="466636"/>
                  </a:lnTo>
                  <a:lnTo>
                    <a:pt x="176555" y="448551"/>
                  </a:lnTo>
                  <a:lnTo>
                    <a:pt x="153797" y="445223"/>
                  </a:lnTo>
                  <a:lnTo>
                    <a:pt x="144018" y="447014"/>
                  </a:lnTo>
                  <a:lnTo>
                    <a:pt x="115798" y="476821"/>
                  </a:lnTo>
                  <a:lnTo>
                    <a:pt x="112090" y="496138"/>
                  </a:lnTo>
                  <a:lnTo>
                    <a:pt x="113157" y="504151"/>
                  </a:lnTo>
                  <a:lnTo>
                    <a:pt x="143573" y="536829"/>
                  </a:lnTo>
                  <a:lnTo>
                    <a:pt x="169887" y="543496"/>
                  </a:lnTo>
                  <a:lnTo>
                    <a:pt x="176631" y="542810"/>
                  </a:lnTo>
                  <a:lnTo>
                    <a:pt x="183883" y="541235"/>
                  </a:lnTo>
                  <a:lnTo>
                    <a:pt x="191516" y="538822"/>
                  </a:lnTo>
                  <a:lnTo>
                    <a:pt x="192405" y="539330"/>
                  </a:lnTo>
                  <a:lnTo>
                    <a:pt x="188595" y="561174"/>
                  </a:lnTo>
                  <a:lnTo>
                    <a:pt x="213487" y="576160"/>
                  </a:lnTo>
                  <a:lnTo>
                    <a:pt x="236029" y="538822"/>
                  </a:lnTo>
                  <a:lnTo>
                    <a:pt x="247180" y="520344"/>
                  </a:lnTo>
                  <a:lnTo>
                    <a:pt x="265938" y="489292"/>
                  </a:lnTo>
                  <a:lnTo>
                    <a:pt x="271462" y="478243"/>
                  </a:lnTo>
                  <a:lnTo>
                    <a:pt x="271653" y="477888"/>
                  </a:lnTo>
                  <a:lnTo>
                    <a:pt x="272821" y="473671"/>
                  </a:lnTo>
                  <a:lnTo>
                    <a:pt x="274713" y="466902"/>
                  </a:lnTo>
                  <a:lnTo>
                    <a:pt x="275132" y="456311"/>
                  </a:lnTo>
                  <a:close/>
                </a:path>
                <a:path w="542290" h="699770">
                  <a:moveTo>
                    <a:pt x="373888" y="59778"/>
                  </a:moveTo>
                  <a:lnTo>
                    <a:pt x="342176" y="27266"/>
                  </a:lnTo>
                  <a:lnTo>
                    <a:pt x="308940" y="8242"/>
                  </a:lnTo>
                  <a:lnTo>
                    <a:pt x="269227" y="0"/>
                  </a:lnTo>
                  <a:lnTo>
                    <a:pt x="250190" y="2247"/>
                  </a:lnTo>
                  <a:lnTo>
                    <a:pt x="215798" y="19240"/>
                  </a:lnTo>
                  <a:lnTo>
                    <a:pt x="187706" y="52412"/>
                  </a:lnTo>
                  <a:lnTo>
                    <a:pt x="170192" y="92951"/>
                  </a:lnTo>
                  <a:lnTo>
                    <a:pt x="167462" y="111836"/>
                  </a:lnTo>
                  <a:lnTo>
                    <a:pt x="168783" y="129755"/>
                  </a:lnTo>
                  <a:lnTo>
                    <a:pt x="196672" y="175641"/>
                  </a:lnTo>
                  <a:lnTo>
                    <a:pt x="229336" y="196545"/>
                  </a:lnTo>
                  <a:lnTo>
                    <a:pt x="270840" y="212572"/>
                  </a:lnTo>
                  <a:lnTo>
                    <a:pt x="280416" y="214972"/>
                  </a:lnTo>
                  <a:lnTo>
                    <a:pt x="307060" y="170903"/>
                  </a:lnTo>
                  <a:lnTo>
                    <a:pt x="333883" y="126580"/>
                  </a:lnTo>
                  <a:lnTo>
                    <a:pt x="266192" y="85813"/>
                  </a:lnTo>
                  <a:lnTo>
                    <a:pt x="248031" y="115785"/>
                  </a:lnTo>
                  <a:lnTo>
                    <a:pt x="280289" y="135343"/>
                  </a:lnTo>
                  <a:lnTo>
                    <a:pt x="258826" y="170903"/>
                  </a:lnTo>
                  <a:lnTo>
                    <a:pt x="224840" y="152273"/>
                  </a:lnTo>
                  <a:lnTo>
                    <a:pt x="210210" y="113626"/>
                  </a:lnTo>
                  <a:lnTo>
                    <a:pt x="212559" y="101739"/>
                  </a:lnTo>
                  <a:lnTo>
                    <a:pt x="233006" y="63436"/>
                  </a:lnTo>
                  <a:lnTo>
                    <a:pt x="275945" y="39458"/>
                  </a:lnTo>
                  <a:lnTo>
                    <a:pt x="287693" y="39839"/>
                  </a:lnTo>
                  <a:lnTo>
                    <a:pt x="329539" y="62890"/>
                  </a:lnTo>
                  <a:lnTo>
                    <a:pt x="344424" y="81368"/>
                  </a:lnTo>
                  <a:lnTo>
                    <a:pt x="373888" y="59778"/>
                  </a:lnTo>
                  <a:close/>
                </a:path>
                <a:path w="542290" h="699770">
                  <a:moveTo>
                    <a:pt x="428625" y="136613"/>
                  </a:moveTo>
                  <a:lnTo>
                    <a:pt x="393192" y="115150"/>
                  </a:lnTo>
                  <a:lnTo>
                    <a:pt x="314452" y="245452"/>
                  </a:lnTo>
                  <a:lnTo>
                    <a:pt x="350012" y="266915"/>
                  </a:lnTo>
                  <a:lnTo>
                    <a:pt x="428625" y="136613"/>
                  </a:lnTo>
                  <a:close/>
                </a:path>
                <a:path w="542290" h="699770">
                  <a:moveTo>
                    <a:pt x="442849" y="536790"/>
                  </a:moveTo>
                  <a:lnTo>
                    <a:pt x="400304" y="511136"/>
                  </a:lnTo>
                  <a:lnTo>
                    <a:pt x="397383" y="509358"/>
                  </a:lnTo>
                  <a:lnTo>
                    <a:pt x="396113" y="508215"/>
                  </a:lnTo>
                  <a:lnTo>
                    <a:pt x="393192" y="505802"/>
                  </a:lnTo>
                  <a:lnTo>
                    <a:pt x="384048" y="498436"/>
                  </a:lnTo>
                  <a:lnTo>
                    <a:pt x="379857" y="495515"/>
                  </a:lnTo>
                  <a:lnTo>
                    <a:pt x="376174" y="493229"/>
                  </a:lnTo>
                  <a:lnTo>
                    <a:pt x="374129" y="492175"/>
                  </a:lnTo>
                  <a:lnTo>
                    <a:pt x="374129" y="529526"/>
                  </a:lnTo>
                  <a:lnTo>
                    <a:pt x="373316" y="539076"/>
                  </a:lnTo>
                  <a:lnTo>
                    <a:pt x="347980" y="566254"/>
                  </a:lnTo>
                  <a:lnTo>
                    <a:pt x="341757" y="565365"/>
                  </a:lnTo>
                  <a:lnTo>
                    <a:pt x="335153" y="561301"/>
                  </a:lnTo>
                  <a:lnTo>
                    <a:pt x="328549" y="557364"/>
                  </a:lnTo>
                  <a:lnTo>
                    <a:pt x="327812" y="556348"/>
                  </a:lnTo>
                  <a:lnTo>
                    <a:pt x="324866" y="552284"/>
                  </a:lnTo>
                  <a:lnTo>
                    <a:pt x="323469" y="541235"/>
                  </a:lnTo>
                  <a:lnTo>
                    <a:pt x="353733" y="511136"/>
                  </a:lnTo>
                  <a:lnTo>
                    <a:pt x="363220" y="514819"/>
                  </a:lnTo>
                  <a:lnTo>
                    <a:pt x="370763" y="521449"/>
                  </a:lnTo>
                  <a:lnTo>
                    <a:pt x="374129" y="529526"/>
                  </a:lnTo>
                  <a:lnTo>
                    <a:pt x="374129" y="492175"/>
                  </a:lnTo>
                  <a:lnTo>
                    <a:pt x="363613" y="486689"/>
                  </a:lnTo>
                  <a:lnTo>
                    <a:pt x="351675" y="482473"/>
                  </a:lnTo>
                  <a:lnTo>
                    <a:pt x="340321" y="480593"/>
                  </a:lnTo>
                  <a:lnTo>
                    <a:pt x="329565" y="481037"/>
                  </a:lnTo>
                  <a:lnTo>
                    <a:pt x="295783" y="505675"/>
                  </a:lnTo>
                  <a:lnTo>
                    <a:pt x="287782" y="532345"/>
                  </a:lnTo>
                  <a:lnTo>
                    <a:pt x="287909" y="541261"/>
                  </a:lnTo>
                  <a:lnTo>
                    <a:pt x="290449" y="549236"/>
                  </a:lnTo>
                  <a:lnTo>
                    <a:pt x="295529" y="556348"/>
                  </a:lnTo>
                  <a:lnTo>
                    <a:pt x="288163" y="556221"/>
                  </a:lnTo>
                  <a:lnTo>
                    <a:pt x="262077" y="577557"/>
                  </a:lnTo>
                  <a:lnTo>
                    <a:pt x="262636" y="582129"/>
                  </a:lnTo>
                  <a:lnTo>
                    <a:pt x="263144" y="587209"/>
                  </a:lnTo>
                  <a:lnTo>
                    <a:pt x="264795" y="591781"/>
                  </a:lnTo>
                  <a:lnTo>
                    <a:pt x="267589" y="595464"/>
                  </a:lnTo>
                  <a:lnTo>
                    <a:pt x="259676" y="593432"/>
                  </a:lnTo>
                  <a:lnTo>
                    <a:pt x="252310" y="592455"/>
                  </a:lnTo>
                  <a:lnTo>
                    <a:pt x="245478" y="592582"/>
                  </a:lnTo>
                  <a:lnTo>
                    <a:pt x="239141" y="593813"/>
                  </a:lnTo>
                  <a:lnTo>
                    <a:pt x="214312" y="626478"/>
                  </a:lnTo>
                  <a:lnTo>
                    <a:pt x="215061" y="635368"/>
                  </a:lnTo>
                  <a:lnTo>
                    <a:pt x="241668" y="670725"/>
                  </a:lnTo>
                  <a:lnTo>
                    <a:pt x="287591" y="694931"/>
                  </a:lnTo>
                  <a:lnTo>
                    <a:pt x="316484" y="699477"/>
                  </a:lnTo>
                  <a:lnTo>
                    <a:pt x="329006" y="697623"/>
                  </a:lnTo>
                  <a:lnTo>
                    <a:pt x="359486" y="670521"/>
                  </a:lnTo>
                  <a:lnTo>
                    <a:pt x="363880" y="649820"/>
                  </a:lnTo>
                  <a:lnTo>
                    <a:pt x="362077" y="641692"/>
                  </a:lnTo>
                  <a:lnTo>
                    <a:pt x="334899" y="612736"/>
                  </a:lnTo>
                  <a:lnTo>
                    <a:pt x="325247" y="656932"/>
                  </a:lnTo>
                  <a:lnTo>
                    <a:pt x="318643" y="667854"/>
                  </a:lnTo>
                  <a:lnTo>
                    <a:pt x="312166" y="670521"/>
                  </a:lnTo>
                  <a:lnTo>
                    <a:pt x="302768" y="669632"/>
                  </a:lnTo>
                  <a:lnTo>
                    <a:pt x="295478" y="668337"/>
                  </a:lnTo>
                  <a:lnTo>
                    <a:pt x="261239" y="651598"/>
                  </a:lnTo>
                  <a:lnTo>
                    <a:pt x="249428" y="634961"/>
                  </a:lnTo>
                  <a:lnTo>
                    <a:pt x="249428" y="629754"/>
                  </a:lnTo>
                  <a:lnTo>
                    <a:pt x="252349" y="624801"/>
                  </a:lnTo>
                  <a:lnTo>
                    <a:pt x="255397" y="619721"/>
                  </a:lnTo>
                  <a:lnTo>
                    <a:pt x="260096" y="617054"/>
                  </a:lnTo>
                  <a:lnTo>
                    <a:pt x="266319" y="616673"/>
                  </a:lnTo>
                  <a:lnTo>
                    <a:pt x="272542" y="616165"/>
                  </a:lnTo>
                  <a:lnTo>
                    <a:pt x="278892" y="617943"/>
                  </a:lnTo>
                  <a:lnTo>
                    <a:pt x="285496" y="621880"/>
                  </a:lnTo>
                  <a:lnTo>
                    <a:pt x="293052" y="626478"/>
                  </a:lnTo>
                  <a:lnTo>
                    <a:pt x="312801" y="638390"/>
                  </a:lnTo>
                  <a:lnTo>
                    <a:pt x="318897" y="643343"/>
                  </a:lnTo>
                  <a:lnTo>
                    <a:pt x="322072" y="647788"/>
                  </a:lnTo>
                  <a:lnTo>
                    <a:pt x="325120" y="652233"/>
                  </a:lnTo>
                  <a:lnTo>
                    <a:pt x="325247" y="656932"/>
                  </a:lnTo>
                  <a:lnTo>
                    <a:pt x="325247" y="606920"/>
                  </a:lnTo>
                  <a:lnTo>
                    <a:pt x="297027" y="583996"/>
                  </a:lnTo>
                  <a:lnTo>
                    <a:pt x="297815" y="579843"/>
                  </a:lnTo>
                  <a:lnTo>
                    <a:pt x="299847" y="576414"/>
                  </a:lnTo>
                  <a:lnTo>
                    <a:pt x="303530" y="574509"/>
                  </a:lnTo>
                  <a:lnTo>
                    <a:pt x="308991" y="573874"/>
                  </a:lnTo>
                  <a:lnTo>
                    <a:pt x="313817" y="577557"/>
                  </a:lnTo>
                  <a:lnTo>
                    <a:pt x="320040" y="581875"/>
                  </a:lnTo>
                  <a:lnTo>
                    <a:pt x="332740" y="588543"/>
                  </a:lnTo>
                  <a:lnTo>
                    <a:pt x="344944" y="592912"/>
                  </a:lnTo>
                  <a:lnTo>
                    <a:pt x="356590" y="594969"/>
                  </a:lnTo>
                  <a:lnTo>
                    <a:pt x="367665" y="594702"/>
                  </a:lnTo>
                  <a:lnTo>
                    <a:pt x="377964" y="592137"/>
                  </a:lnTo>
                  <a:lnTo>
                    <a:pt x="387159" y="587298"/>
                  </a:lnTo>
                  <a:lnTo>
                    <a:pt x="395198" y="580186"/>
                  </a:lnTo>
                  <a:lnTo>
                    <a:pt x="399834" y="573874"/>
                  </a:lnTo>
                  <a:lnTo>
                    <a:pt x="402082" y="570826"/>
                  </a:lnTo>
                  <a:lnTo>
                    <a:pt x="404799" y="566254"/>
                  </a:lnTo>
                  <a:lnTo>
                    <a:pt x="406400" y="563587"/>
                  </a:lnTo>
                  <a:lnTo>
                    <a:pt x="408444" y="556348"/>
                  </a:lnTo>
                  <a:lnTo>
                    <a:pt x="408343" y="549236"/>
                  </a:lnTo>
                  <a:lnTo>
                    <a:pt x="408305" y="547839"/>
                  </a:lnTo>
                  <a:lnTo>
                    <a:pt x="431927" y="554951"/>
                  </a:lnTo>
                  <a:lnTo>
                    <a:pt x="436194" y="547839"/>
                  </a:lnTo>
                  <a:lnTo>
                    <a:pt x="442849" y="536790"/>
                  </a:lnTo>
                  <a:close/>
                </a:path>
                <a:path w="542290" h="699770">
                  <a:moveTo>
                    <a:pt x="454075" y="95592"/>
                  </a:moveTo>
                  <a:lnTo>
                    <a:pt x="424662" y="70472"/>
                  </a:lnTo>
                  <a:lnTo>
                    <a:pt x="417766" y="73698"/>
                  </a:lnTo>
                  <a:lnTo>
                    <a:pt x="411988" y="80606"/>
                  </a:lnTo>
                  <a:lnTo>
                    <a:pt x="408533" y="88938"/>
                  </a:lnTo>
                  <a:lnTo>
                    <a:pt x="408838" y="96583"/>
                  </a:lnTo>
                  <a:lnTo>
                    <a:pt x="412915" y="103505"/>
                  </a:lnTo>
                  <a:lnTo>
                    <a:pt x="420751" y="109689"/>
                  </a:lnTo>
                  <a:lnTo>
                    <a:pt x="427228" y="113626"/>
                  </a:lnTo>
                  <a:lnTo>
                    <a:pt x="432943" y="115023"/>
                  </a:lnTo>
                  <a:lnTo>
                    <a:pt x="443103" y="112737"/>
                  </a:lnTo>
                  <a:lnTo>
                    <a:pt x="447294" y="109435"/>
                  </a:lnTo>
                  <a:lnTo>
                    <a:pt x="450723" y="103974"/>
                  </a:lnTo>
                  <a:lnTo>
                    <a:pt x="454075" y="95592"/>
                  </a:lnTo>
                  <a:close/>
                </a:path>
                <a:path w="542290" h="699770">
                  <a:moveTo>
                    <a:pt x="542036" y="205066"/>
                  </a:moveTo>
                  <a:lnTo>
                    <a:pt x="505587" y="183095"/>
                  </a:lnTo>
                  <a:lnTo>
                    <a:pt x="522351" y="155282"/>
                  </a:lnTo>
                  <a:lnTo>
                    <a:pt x="499618" y="141566"/>
                  </a:lnTo>
                  <a:lnTo>
                    <a:pt x="472694" y="162902"/>
                  </a:lnTo>
                  <a:lnTo>
                    <a:pt x="446024" y="163029"/>
                  </a:lnTo>
                  <a:lnTo>
                    <a:pt x="436880" y="178015"/>
                  </a:lnTo>
                  <a:lnTo>
                    <a:pt x="453898" y="188302"/>
                  </a:lnTo>
                  <a:lnTo>
                    <a:pt x="415925" y="251167"/>
                  </a:lnTo>
                  <a:lnTo>
                    <a:pt x="410438" y="261632"/>
                  </a:lnTo>
                  <a:lnTo>
                    <a:pt x="406984" y="271475"/>
                  </a:lnTo>
                  <a:lnTo>
                    <a:pt x="405536" y="280733"/>
                  </a:lnTo>
                  <a:lnTo>
                    <a:pt x="406146" y="289394"/>
                  </a:lnTo>
                  <a:lnTo>
                    <a:pt x="430657" y="318858"/>
                  </a:lnTo>
                  <a:lnTo>
                    <a:pt x="466979" y="332701"/>
                  </a:lnTo>
                  <a:lnTo>
                    <a:pt x="482981" y="306158"/>
                  </a:lnTo>
                  <a:lnTo>
                    <a:pt x="475564" y="304165"/>
                  </a:lnTo>
                  <a:lnTo>
                    <a:pt x="468960" y="301942"/>
                  </a:lnTo>
                  <a:lnTo>
                    <a:pt x="449072" y="286346"/>
                  </a:lnTo>
                  <a:lnTo>
                    <a:pt x="447675" y="282282"/>
                  </a:lnTo>
                  <a:lnTo>
                    <a:pt x="448437" y="277710"/>
                  </a:lnTo>
                  <a:lnTo>
                    <a:pt x="451485" y="272630"/>
                  </a:lnTo>
                  <a:lnTo>
                    <a:pt x="489458" y="209765"/>
                  </a:lnTo>
                  <a:lnTo>
                    <a:pt x="525907" y="231863"/>
                  </a:lnTo>
                  <a:lnTo>
                    <a:pt x="539203" y="209765"/>
                  </a:lnTo>
                  <a:lnTo>
                    <a:pt x="542036" y="205066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60220" y="1348739"/>
            <a:ext cx="11727180" cy="803275"/>
          </a:xfrm>
          <a:prstGeom prst="rect">
            <a:avLst/>
          </a:prstGeom>
          <a:solidFill>
            <a:srgbClr val="EBF1F9"/>
          </a:solidFill>
        </p:spPr>
        <p:txBody>
          <a:bodyPr vert="horz" wrap="square" lIns="0" tIns="50800" rIns="0" bIns="0" rtlCol="0">
            <a:spAutoFit/>
          </a:bodyPr>
          <a:lstStyle/>
          <a:p>
            <a:pPr marL="434975" indent="-3429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 MT"/>
              <a:buChar char="•"/>
              <a:tabLst>
                <a:tab pos="434340" algn="l"/>
                <a:tab pos="434975" algn="l"/>
              </a:tabLst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label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mark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specific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commit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history</a:t>
            </a:r>
            <a:endParaRPr sz="2200">
              <a:latin typeface="Microsoft Sans Serif"/>
              <a:cs typeface="Microsoft Sans Serif"/>
            </a:endParaRPr>
          </a:p>
          <a:p>
            <a:pPr marL="434975" indent="-34290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Arial MT"/>
              <a:buChar char="•"/>
              <a:tabLst>
                <a:tab pos="434340" algn="l"/>
                <a:tab pos="434975" algn="l"/>
              </a:tabLst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Indicate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release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versions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release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name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96564" y="5425821"/>
            <a:ext cx="20116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Lightweight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tag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26408" y="4483608"/>
            <a:ext cx="8004175" cy="964565"/>
          </a:xfrm>
          <a:custGeom>
            <a:avLst/>
            <a:gdLst/>
            <a:ahLst/>
            <a:cxnLst/>
            <a:rect l="l" t="t" r="r" b="b"/>
            <a:pathLst>
              <a:path w="8004175" h="964564">
                <a:moveTo>
                  <a:pt x="3680460" y="0"/>
                </a:moveTo>
                <a:lnTo>
                  <a:pt x="3680460" y="488441"/>
                </a:lnTo>
              </a:path>
              <a:path w="8004175" h="964564">
                <a:moveTo>
                  <a:pt x="0" y="489203"/>
                </a:moveTo>
                <a:lnTo>
                  <a:pt x="8004048" y="521842"/>
                </a:lnTo>
              </a:path>
              <a:path w="8004175" h="964564">
                <a:moveTo>
                  <a:pt x="0" y="489203"/>
                </a:moveTo>
                <a:lnTo>
                  <a:pt x="0" y="940053"/>
                </a:lnTo>
              </a:path>
              <a:path w="8004175" h="964564">
                <a:moveTo>
                  <a:pt x="8004048" y="513588"/>
                </a:moveTo>
                <a:lnTo>
                  <a:pt x="8004048" y="96443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084814" y="5476494"/>
            <a:ext cx="18738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Annotated</a:t>
            </a:r>
            <a:r>
              <a:rPr sz="2200" spc="-9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tag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60220" y="6097523"/>
            <a:ext cx="5524500" cy="1446530"/>
          </a:xfrm>
          <a:custGeom>
            <a:avLst/>
            <a:gdLst/>
            <a:ahLst/>
            <a:cxnLst/>
            <a:rect l="l" t="t" r="r" b="b"/>
            <a:pathLst>
              <a:path w="5524500" h="1446529">
                <a:moveTo>
                  <a:pt x="0" y="241045"/>
                </a:moveTo>
                <a:lnTo>
                  <a:pt x="4898" y="192475"/>
                </a:lnTo>
                <a:lnTo>
                  <a:pt x="18946" y="147232"/>
                </a:lnTo>
                <a:lnTo>
                  <a:pt x="41174" y="106288"/>
                </a:lnTo>
                <a:lnTo>
                  <a:pt x="70611" y="70612"/>
                </a:lnTo>
                <a:lnTo>
                  <a:pt x="106288" y="41174"/>
                </a:lnTo>
                <a:lnTo>
                  <a:pt x="147232" y="18946"/>
                </a:lnTo>
                <a:lnTo>
                  <a:pt x="192475" y="4898"/>
                </a:lnTo>
                <a:lnTo>
                  <a:pt x="241046" y="0"/>
                </a:lnTo>
                <a:lnTo>
                  <a:pt x="5283454" y="0"/>
                </a:lnTo>
                <a:lnTo>
                  <a:pt x="5332024" y="4898"/>
                </a:lnTo>
                <a:lnTo>
                  <a:pt x="5377267" y="18946"/>
                </a:lnTo>
                <a:lnTo>
                  <a:pt x="5418211" y="41174"/>
                </a:lnTo>
                <a:lnTo>
                  <a:pt x="5453888" y="70611"/>
                </a:lnTo>
                <a:lnTo>
                  <a:pt x="5483325" y="106288"/>
                </a:lnTo>
                <a:lnTo>
                  <a:pt x="5505553" y="147232"/>
                </a:lnTo>
                <a:lnTo>
                  <a:pt x="5519601" y="192475"/>
                </a:lnTo>
                <a:lnTo>
                  <a:pt x="5524500" y="241045"/>
                </a:lnTo>
                <a:lnTo>
                  <a:pt x="5524500" y="1205230"/>
                </a:lnTo>
                <a:lnTo>
                  <a:pt x="5519601" y="1253800"/>
                </a:lnTo>
                <a:lnTo>
                  <a:pt x="5505553" y="1299043"/>
                </a:lnTo>
                <a:lnTo>
                  <a:pt x="5483325" y="1339987"/>
                </a:lnTo>
                <a:lnTo>
                  <a:pt x="5453888" y="1375663"/>
                </a:lnTo>
                <a:lnTo>
                  <a:pt x="5418211" y="1405101"/>
                </a:lnTo>
                <a:lnTo>
                  <a:pt x="5377267" y="1427329"/>
                </a:lnTo>
                <a:lnTo>
                  <a:pt x="5332024" y="1441377"/>
                </a:lnTo>
                <a:lnTo>
                  <a:pt x="5283454" y="1446276"/>
                </a:lnTo>
                <a:lnTo>
                  <a:pt x="241046" y="1446276"/>
                </a:lnTo>
                <a:lnTo>
                  <a:pt x="192475" y="1441377"/>
                </a:lnTo>
                <a:lnTo>
                  <a:pt x="147232" y="1427329"/>
                </a:lnTo>
                <a:lnTo>
                  <a:pt x="106288" y="1405101"/>
                </a:lnTo>
                <a:lnTo>
                  <a:pt x="70611" y="1375664"/>
                </a:lnTo>
                <a:lnTo>
                  <a:pt x="41174" y="1339987"/>
                </a:lnTo>
                <a:lnTo>
                  <a:pt x="18946" y="1299043"/>
                </a:lnTo>
                <a:lnTo>
                  <a:pt x="4898" y="1253800"/>
                </a:lnTo>
                <a:lnTo>
                  <a:pt x="0" y="1205230"/>
                </a:lnTo>
                <a:lnTo>
                  <a:pt x="0" y="241045"/>
                </a:lnTo>
                <a:close/>
              </a:path>
            </a:pathLst>
          </a:custGeom>
          <a:ln w="952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10333" y="6291198"/>
            <a:ext cx="519747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Points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directly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specific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commit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history</a:t>
            </a:r>
            <a:endParaRPr sz="2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only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add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tagger's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name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307068" y="6097523"/>
            <a:ext cx="6102350" cy="1446530"/>
          </a:xfrm>
          <a:custGeom>
            <a:avLst/>
            <a:gdLst/>
            <a:ahLst/>
            <a:cxnLst/>
            <a:rect l="l" t="t" r="r" b="b"/>
            <a:pathLst>
              <a:path w="6102350" h="1446529">
                <a:moveTo>
                  <a:pt x="0" y="241045"/>
                </a:moveTo>
                <a:lnTo>
                  <a:pt x="4898" y="192475"/>
                </a:lnTo>
                <a:lnTo>
                  <a:pt x="18946" y="147232"/>
                </a:lnTo>
                <a:lnTo>
                  <a:pt x="41174" y="106288"/>
                </a:lnTo>
                <a:lnTo>
                  <a:pt x="70611" y="70612"/>
                </a:lnTo>
                <a:lnTo>
                  <a:pt x="106288" y="41174"/>
                </a:lnTo>
                <a:lnTo>
                  <a:pt x="147232" y="18946"/>
                </a:lnTo>
                <a:lnTo>
                  <a:pt x="192475" y="4898"/>
                </a:lnTo>
                <a:lnTo>
                  <a:pt x="241046" y="0"/>
                </a:lnTo>
                <a:lnTo>
                  <a:pt x="5861049" y="0"/>
                </a:lnTo>
                <a:lnTo>
                  <a:pt x="5909620" y="4898"/>
                </a:lnTo>
                <a:lnTo>
                  <a:pt x="5954863" y="18946"/>
                </a:lnTo>
                <a:lnTo>
                  <a:pt x="5995807" y="41174"/>
                </a:lnTo>
                <a:lnTo>
                  <a:pt x="6031483" y="70611"/>
                </a:lnTo>
                <a:lnTo>
                  <a:pt x="6060921" y="106288"/>
                </a:lnTo>
                <a:lnTo>
                  <a:pt x="6083149" y="147232"/>
                </a:lnTo>
                <a:lnTo>
                  <a:pt x="6097197" y="192475"/>
                </a:lnTo>
                <a:lnTo>
                  <a:pt x="6102095" y="241045"/>
                </a:lnTo>
                <a:lnTo>
                  <a:pt x="6102095" y="1205230"/>
                </a:lnTo>
                <a:lnTo>
                  <a:pt x="6097197" y="1253800"/>
                </a:lnTo>
                <a:lnTo>
                  <a:pt x="6083149" y="1299043"/>
                </a:lnTo>
                <a:lnTo>
                  <a:pt x="6060921" y="1339987"/>
                </a:lnTo>
                <a:lnTo>
                  <a:pt x="6031483" y="1375663"/>
                </a:lnTo>
                <a:lnTo>
                  <a:pt x="5995807" y="1405101"/>
                </a:lnTo>
                <a:lnTo>
                  <a:pt x="5954863" y="1427329"/>
                </a:lnTo>
                <a:lnTo>
                  <a:pt x="5909620" y="1441377"/>
                </a:lnTo>
                <a:lnTo>
                  <a:pt x="5861049" y="1446276"/>
                </a:lnTo>
                <a:lnTo>
                  <a:pt x="241046" y="1446276"/>
                </a:lnTo>
                <a:lnTo>
                  <a:pt x="192475" y="1441377"/>
                </a:lnTo>
                <a:lnTo>
                  <a:pt x="147232" y="1427329"/>
                </a:lnTo>
                <a:lnTo>
                  <a:pt x="106288" y="1405101"/>
                </a:lnTo>
                <a:lnTo>
                  <a:pt x="70611" y="1375664"/>
                </a:lnTo>
                <a:lnTo>
                  <a:pt x="41174" y="1339987"/>
                </a:lnTo>
                <a:lnTo>
                  <a:pt x="18946" y="1299043"/>
                </a:lnTo>
                <a:lnTo>
                  <a:pt x="4898" y="1253800"/>
                </a:lnTo>
                <a:lnTo>
                  <a:pt x="0" y="1205230"/>
                </a:lnTo>
                <a:lnTo>
                  <a:pt x="0" y="241045"/>
                </a:lnTo>
                <a:close/>
              </a:path>
            </a:pathLst>
          </a:custGeom>
          <a:ln w="952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456801" y="6291198"/>
            <a:ext cx="505587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Points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directly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specific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commit</a:t>
            </a:r>
            <a:endParaRPr sz="220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add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comments,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signature,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date,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tagger's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name,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email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ID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56759" y="729995"/>
            <a:ext cx="723290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01715" y="306451"/>
            <a:ext cx="50501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  <a:latin typeface="Trebuchet MS"/>
                <a:cs typeface="Trebuchet MS"/>
              </a:rPr>
              <a:t>Different</a:t>
            </a:r>
            <a:r>
              <a:rPr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95" dirty="0">
                <a:solidFill>
                  <a:srgbClr val="3E3E3E"/>
                </a:solidFill>
                <a:latin typeface="Trebuchet MS"/>
                <a:cs typeface="Trebuchet MS"/>
              </a:rPr>
              <a:t>Commands</a:t>
            </a:r>
            <a:r>
              <a:rPr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pc="-1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10" dirty="0">
                <a:solidFill>
                  <a:srgbClr val="3E3E3E"/>
                </a:solidFill>
                <a:latin typeface="Trebuchet MS"/>
                <a:cs typeface="Trebuchet MS"/>
              </a:rPr>
              <a:t>Tags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6759" y="729995"/>
            <a:ext cx="7232904" cy="365759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76501" y="1674241"/>
          <a:ext cx="13280390" cy="5967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6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72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200" b="1" spc="155" dirty="0">
                          <a:latin typeface="Trebuchet MS"/>
                          <a:cs typeface="Trebuchet MS"/>
                        </a:rPr>
                        <a:t>Command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200" b="1" spc="80" dirty="0">
                          <a:latin typeface="Trebuchet MS"/>
                          <a:cs typeface="Trebuchet MS"/>
                        </a:rPr>
                        <a:t>Explanation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825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200" spc="55" dirty="0">
                          <a:latin typeface="Microsoft Sans Serif"/>
                          <a:cs typeface="Microsoft Sans Serif"/>
                        </a:rPr>
                        <a:t>-a/--annotate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200" spc="20" dirty="0">
                          <a:latin typeface="Microsoft Sans Serif"/>
                          <a:cs typeface="Microsoft Sans Serif"/>
                        </a:rPr>
                        <a:t>Create</a:t>
                      </a:r>
                      <a:r>
                        <a:rPr sz="22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55" dirty="0">
                          <a:latin typeface="Microsoft Sans Serif"/>
                          <a:cs typeface="Microsoft Sans Serif"/>
                        </a:rPr>
                        <a:t>an</a:t>
                      </a:r>
                      <a:r>
                        <a:rPr sz="22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55" dirty="0">
                          <a:latin typeface="Microsoft Sans Serif"/>
                          <a:cs typeface="Microsoft Sans Serif"/>
                        </a:rPr>
                        <a:t>unsigned</a:t>
                      </a:r>
                      <a:r>
                        <a:rPr sz="22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75" dirty="0"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sz="22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85" dirty="0">
                          <a:latin typeface="Microsoft Sans Serif"/>
                          <a:cs typeface="Microsoft Sans Serif"/>
                        </a:rPr>
                        <a:t>annotated</a:t>
                      </a:r>
                      <a:r>
                        <a:rPr sz="22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40" dirty="0">
                          <a:latin typeface="Microsoft Sans Serif"/>
                          <a:cs typeface="Microsoft Sans Serif"/>
                        </a:rPr>
                        <a:t>tag</a:t>
                      </a:r>
                      <a:r>
                        <a:rPr sz="22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65" dirty="0">
                          <a:latin typeface="Microsoft Sans Serif"/>
                          <a:cs typeface="Microsoft Sans Serif"/>
                        </a:rPr>
                        <a:t>object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812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200" spc="15" dirty="0">
                          <a:latin typeface="Microsoft Sans Serif"/>
                          <a:cs typeface="Microsoft Sans Serif"/>
                        </a:rPr>
                        <a:t>-s/--sign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200" spc="20" dirty="0">
                          <a:latin typeface="Microsoft Sans Serif"/>
                          <a:cs typeface="Microsoft Sans Serif"/>
                        </a:rPr>
                        <a:t>Create</a:t>
                      </a:r>
                      <a:r>
                        <a:rPr sz="22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22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-25" dirty="0">
                          <a:latin typeface="Microsoft Sans Serif"/>
                          <a:cs typeface="Microsoft Sans Serif"/>
                        </a:rPr>
                        <a:t>GPG-signed</a:t>
                      </a:r>
                      <a:r>
                        <a:rPr sz="22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45" dirty="0">
                          <a:latin typeface="Microsoft Sans Serif"/>
                          <a:cs typeface="Microsoft Sans Serif"/>
                        </a:rPr>
                        <a:t>tag</a:t>
                      </a:r>
                      <a:r>
                        <a:rPr sz="22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40" dirty="0">
                          <a:latin typeface="Microsoft Sans Serif"/>
                          <a:cs typeface="Microsoft Sans Serif"/>
                        </a:rPr>
                        <a:t>using</a:t>
                      </a:r>
                      <a:r>
                        <a:rPr sz="22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95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22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85" dirty="0">
                          <a:latin typeface="Microsoft Sans Serif"/>
                          <a:cs typeface="Microsoft Sans Serif"/>
                        </a:rPr>
                        <a:t>default</a:t>
                      </a:r>
                      <a:r>
                        <a:rPr sz="22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60" dirty="0">
                          <a:latin typeface="Microsoft Sans Serif"/>
                          <a:cs typeface="Microsoft Sans Serif"/>
                        </a:rPr>
                        <a:t>email</a:t>
                      </a:r>
                      <a:r>
                        <a:rPr sz="22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40" dirty="0">
                          <a:latin typeface="Microsoft Sans Serif"/>
                          <a:cs typeface="Microsoft Sans Serif"/>
                        </a:rPr>
                        <a:t>address</a:t>
                      </a:r>
                      <a:r>
                        <a:rPr sz="22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20" dirty="0">
                          <a:latin typeface="Microsoft Sans Serif"/>
                          <a:cs typeface="Microsoft Sans Serif"/>
                        </a:rPr>
                        <a:t>key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812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200" spc="25" dirty="0">
                          <a:latin typeface="Microsoft Sans Serif"/>
                          <a:cs typeface="Microsoft Sans Serif"/>
                        </a:rPr>
                        <a:t>--no-sign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200" spc="60" dirty="0">
                          <a:latin typeface="Microsoft Sans Serif"/>
                          <a:cs typeface="Microsoft Sans Serif"/>
                        </a:rPr>
                        <a:t>Override</a:t>
                      </a:r>
                      <a:r>
                        <a:rPr sz="22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b="1" spc="80" dirty="0">
                          <a:latin typeface="Trebuchet MS"/>
                          <a:cs typeface="Trebuchet MS"/>
                        </a:rPr>
                        <a:t>tag.gpgSign</a:t>
                      </a:r>
                      <a:r>
                        <a:rPr sz="22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75" dirty="0">
                          <a:latin typeface="Microsoft Sans Serif"/>
                          <a:cs typeface="Microsoft Sans Serif"/>
                        </a:rPr>
                        <a:t>configuration</a:t>
                      </a:r>
                      <a:r>
                        <a:rPr sz="22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45" dirty="0">
                          <a:latin typeface="Microsoft Sans Serif"/>
                          <a:cs typeface="Microsoft Sans Serif"/>
                        </a:rPr>
                        <a:t>variable</a:t>
                      </a:r>
                      <a:r>
                        <a:rPr sz="22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105" dirty="0">
                          <a:latin typeface="Microsoft Sans Serif"/>
                          <a:cs typeface="Microsoft Sans Serif"/>
                        </a:rPr>
                        <a:t>that</a:t>
                      </a: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 is</a:t>
                      </a:r>
                      <a:r>
                        <a:rPr sz="22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35" dirty="0">
                          <a:latin typeface="Microsoft Sans Serif"/>
                          <a:cs typeface="Microsoft Sans Serif"/>
                        </a:rPr>
                        <a:t>set</a:t>
                      </a: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135" dirty="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70" dirty="0">
                          <a:latin typeface="Microsoft Sans Serif"/>
                          <a:cs typeface="Microsoft Sans Serif"/>
                        </a:rPr>
                        <a:t>force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200" spc="15" dirty="0">
                          <a:latin typeface="Microsoft Sans Serif"/>
                          <a:cs typeface="Microsoft Sans Serif"/>
                        </a:rPr>
                        <a:t>each</a:t>
                      </a:r>
                      <a:r>
                        <a:rPr sz="22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75" dirty="0"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sz="22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35" dirty="0">
                          <a:latin typeface="Microsoft Sans Serif"/>
                          <a:cs typeface="Microsoft Sans Serif"/>
                        </a:rPr>
                        <a:t>every</a:t>
                      </a:r>
                      <a:r>
                        <a:rPr sz="22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45" dirty="0">
                          <a:latin typeface="Microsoft Sans Serif"/>
                          <a:cs typeface="Microsoft Sans Serif"/>
                        </a:rPr>
                        <a:t>tag</a:t>
                      </a:r>
                      <a:r>
                        <a:rPr sz="22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130" dirty="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sz="22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65" dirty="0">
                          <a:latin typeface="Microsoft Sans Serif"/>
                          <a:cs typeface="Microsoft Sans Serif"/>
                        </a:rPr>
                        <a:t>be</a:t>
                      </a: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30" dirty="0">
                          <a:latin typeface="Microsoft Sans Serif"/>
                          <a:cs typeface="Microsoft Sans Serif"/>
                        </a:rPr>
                        <a:t>signed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825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200" spc="45" dirty="0">
                          <a:latin typeface="Microsoft Sans Serif"/>
                          <a:cs typeface="Microsoft Sans Serif"/>
                        </a:rPr>
                        <a:t>-u</a:t>
                      </a:r>
                      <a:r>
                        <a:rPr sz="22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30" dirty="0">
                          <a:latin typeface="Microsoft Sans Serif"/>
                          <a:cs typeface="Microsoft Sans Serif"/>
                        </a:rPr>
                        <a:t>&lt;keyid&gt;/--local-user=&lt;keyid&gt;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200" spc="20" dirty="0">
                          <a:latin typeface="Microsoft Sans Serif"/>
                          <a:cs typeface="Microsoft Sans Serif"/>
                        </a:rPr>
                        <a:t>Create</a:t>
                      </a:r>
                      <a:r>
                        <a:rPr sz="22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22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-25" dirty="0">
                          <a:latin typeface="Microsoft Sans Serif"/>
                          <a:cs typeface="Microsoft Sans Serif"/>
                        </a:rPr>
                        <a:t>GPG-signed</a:t>
                      </a:r>
                      <a:r>
                        <a:rPr sz="22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15" dirty="0">
                          <a:latin typeface="Microsoft Sans Serif"/>
                          <a:cs typeface="Microsoft Sans Serif"/>
                        </a:rPr>
                        <a:t>tag,</a:t>
                      </a:r>
                      <a:r>
                        <a:rPr sz="22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40" dirty="0">
                          <a:latin typeface="Microsoft Sans Serif"/>
                          <a:cs typeface="Microsoft Sans Serif"/>
                        </a:rPr>
                        <a:t>using</a:t>
                      </a:r>
                      <a:r>
                        <a:rPr sz="22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95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22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30" dirty="0">
                          <a:latin typeface="Microsoft Sans Serif"/>
                          <a:cs typeface="Microsoft Sans Serif"/>
                        </a:rPr>
                        <a:t>given</a:t>
                      </a:r>
                      <a:r>
                        <a:rPr sz="22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20" dirty="0">
                          <a:latin typeface="Microsoft Sans Serif"/>
                          <a:cs typeface="Microsoft Sans Serif"/>
                        </a:rPr>
                        <a:t>key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812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200" spc="60" dirty="0">
                          <a:latin typeface="Microsoft Sans Serif"/>
                          <a:cs typeface="Microsoft Sans Serif"/>
                        </a:rPr>
                        <a:t>-f/--force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200" spc="-20" dirty="0">
                          <a:latin typeface="Microsoft Sans Serif"/>
                          <a:cs typeface="Microsoft Sans Serif"/>
                        </a:rPr>
                        <a:t>Replace</a:t>
                      </a:r>
                      <a:r>
                        <a:rPr sz="22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55" dirty="0">
                          <a:latin typeface="Microsoft Sans Serif"/>
                          <a:cs typeface="Microsoft Sans Serif"/>
                        </a:rPr>
                        <a:t>an</a:t>
                      </a:r>
                      <a:r>
                        <a:rPr sz="22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40" dirty="0">
                          <a:latin typeface="Microsoft Sans Serif"/>
                          <a:cs typeface="Microsoft Sans Serif"/>
                        </a:rPr>
                        <a:t>existing</a:t>
                      </a:r>
                      <a:r>
                        <a:rPr sz="22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40" dirty="0">
                          <a:latin typeface="Microsoft Sans Serif"/>
                          <a:cs typeface="Microsoft Sans Serif"/>
                        </a:rPr>
                        <a:t>tag</a:t>
                      </a: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114" dirty="0">
                          <a:latin typeface="Microsoft Sans Serif"/>
                          <a:cs typeface="Microsoft Sans Serif"/>
                        </a:rPr>
                        <a:t>with</a:t>
                      </a:r>
                      <a:r>
                        <a:rPr sz="22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95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22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30" dirty="0">
                          <a:latin typeface="Microsoft Sans Serif"/>
                          <a:cs typeface="Microsoft Sans Serif"/>
                        </a:rPr>
                        <a:t>given</a:t>
                      </a:r>
                      <a:r>
                        <a:rPr sz="22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80" dirty="0">
                          <a:latin typeface="Microsoft Sans Serif"/>
                          <a:cs typeface="Microsoft Sans Serif"/>
                        </a:rPr>
                        <a:t>name</a:t>
                      </a:r>
                      <a:r>
                        <a:rPr sz="22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35" dirty="0">
                          <a:latin typeface="Microsoft Sans Serif"/>
                          <a:cs typeface="Microsoft Sans Serif"/>
                        </a:rPr>
                        <a:t>(instead</a:t>
                      </a:r>
                      <a:r>
                        <a:rPr sz="22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114" dirty="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35" dirty="0">
                          <a:latin typeface="Microsoft Sans Serif"/>
                          <a:cs typeface="Microsoft Sans Serif"/>
                        </a:rPr>
                        <a:t>failing)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825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200" spc="50" dirty="0">
                          <a:latin typeface="Microsoft Sans Serif"/>
                          <a:cs typeface="Microsoft Sans Serif"/>
                        </a:rPr>
                        <a:t>-d/--delete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200" spc="40" dirty="0">
                          <a:latin typeface="Microsoft Sans Serif"/>
                          <a:cs typeface="Microsoft Sans Serif"/>
                        </a:rPr>
                        <a:t>Delete</a:t>
                      </a:r>
                      <a:r>
                        <a:rPr sz="22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40" dirty="0">
                          <a:latin typeface="Microsoft Sans Serif"/>
                          <a:cs typeface="Microsoft Sans Serif"/>
                        </a:rPr>
                        <a:t>existing</a:t>
                      </a: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20" dirty="0">
                          <a:latin typeface="Microsoft Sans Serif"/>
                          <a:cs typeface="Microsoft Sans Serif"/>
                        </a:rPr>
                        <a:t>tags</a:t>
                      </a:r>
                      <a:r>
                        <a:rPr sz="22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114" dirty="0">
                          <a:latin typeface="Microsoft Sans Serif"/>
                          <a:cs typeface="Microsoft Sans Serif"/>
                        </a:rPr>
                        <a:t>with</a:t>
                      </a:r>
                      <a:r>
                        <a:rPr sz="22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95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22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30" dirty="0">
                          <a:latin typeface="Microsoft Sans Serif"/>
                          <a:cs typeface="Microsoft Sans Serif"/>
                        </a:rPr>
                        <a:t>given</a:t>
                      </a:r>
                      <a:r>
                        <a:rPr sz="22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55" dirty="0">
                          <a:latin typeface="Microsoft Sans Serif"/>
                          <a:cs typeface="Microsoft Sans Serif"/>
                        </a:rPr>
                        <a:t>names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81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200" spc="40" dirty="0">
                          <a:latin typeface="Microsoft Sans Serif"/>
                          <a:cs typeface="Microsoft Sans Serif"/>
                        </a:rPr>
                        <a:t>-v/--verify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200" spc="30" dirty="0">
                          <a:latin typeface="Microsoft Sans Serif"/>
                          <a:cs typeface="Microsoft Sans Serif"/>
                        </a:rPr>
                        <a:t>Verify</a:t>
                      </a:r>
                      <a:r>
                        <a:rPr sz="22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95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22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-130" dirty="0">
                          <a:latin typeface="Microsoft Sans Serif"/>
                          <a:cs typeface="Microsoft Sans Serif"/>
                        </a:rPr>
                        <a:t>GPG</a:t>
                      </a: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55" dirty="0">
                          <a:latin typeface="Microsoft Sans Serif"/>
                          <a:cs typeface="Microsoft Sans Serif"/>
                        </a:rPr>
                        <a:t>signature</a:t>
                      </a:r>
                      <a:r>
                        <a:rPr sz="22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114" dirty="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95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22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30" dirty="0">
                          <a:latin typeface="Microsoft Sans Serif"/>
                          <a:cs typeface="Microsoft Sans Serif"/>
                        </a:rPr>
                        <a:t>given</a:t>
                      </a:r>
                      <a:r>
                        <a:rPr sz="22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45" dirty="0">
                          <a:latin typeface="Microsoft Sans Serif"/>
                          <a:cs typeface="Microsoft Sans Serif"/>
                        </a:rPr>
                        <a:t>tag</a:t>
                      </a:r>
                      <a:r>
                        <a:rPr sz="22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55" dirty="0">
                          <a:latin typeface="Microsoft Sans Serif"/>
                          <a:cs typeface="Microsoft Sans Serif"/>
                        </a:rPr>
                        <a:t>names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92302" y="2076704"/>
            <a:ext cx="9480550" cy="364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05" dirty="0">
                <a:solidFill>
                  <a:srgbClr val="3E3E3E"/>
                </a:solidFill>
                <a:latin typeface="Trebuchet MS"/>
                <a:cs typeface="Trebuchet MS"/>
              </a:rPr>
              <a:t>Problem</a:t>
            </a:r>
            <a:r>
              <a:rPr sz="2400" b="1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3E3E3E"/>
                </a:solidFill>
                <a:latin typeface="Trebuchet MS"/>
                <a:cs typeface="Trebuchet MS"/>
              </a:rPr>
              <a:t>Statement:</a:t>
            </a:r>
            <a:r>
              <a:rPr sz="2400" b="1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Write</a:t>
            </a:r>
            <a:r>
              <a:rPr sz="24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command</a:t>
            </a:r>
            <a:r>
              <a:rPr sz="24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4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delete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 a</a:t>
            </a:r>
            <a:r>
              <a:rPr sz="24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tag.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3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400" b="1" spc="100" dirty="0">
                <a:solidFill>
                  <a:srgbClr val="3E3E3E"/>
                </a:solidFill>
                <a:latin typeface="Trebuchet MS"/>
                <a:cs typeface="Trebuchet MS"/>
              </a:rPr>
              <a:t>Steps</a:t>
            </a:r>
            <a:r>
              <a:rPr sz="2400" b="1"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b="1" spc="10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400" b="1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b="1" spc="65" dirty="0">
                <a:solidFill>
                  <a:srgbClr val="3E3E3E"/>
                </a:solidFill>
                <a:latin typeface="Trebuchet MS"/>
                <a:cs typeface="Trebuchet MS"/>
              </a:rPr>
              <a:t>Perform:</a:t>
            </a:r>
            <a:endParaRPr sz="2400">
              <a:latin typeface="Trebuchet MS"/>
              <a:cs typeface="Trebuchet MS"/>
            </a:endParaRPr>
          </a:p>
          <a:p>
            <a:pPr marL="469900" indent="-369570">
              <a:lnSpc>
                <a:spcPct val="100000"/>
              </a:lnSpc>
              <a:spcBef>
                <a:spcPts val="1425"/>
              </a:spcBef>
              <a:buClr>
                <a:srgbClr val="000000"/>
              </a:buClr>
              <a:buSzPct val="91666"/>
              <a:buAutoNum type="arabicPeriod"/>
              <a:tabLst>
                <a:tab pos="469900" algn="l"/>
                <a:tab pos="470534" algn="l"/>
              </a:tabLst>
            </a:pPr>
            <a:r>
              <a:rPr sz="24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Creating</a:t>
            </a:r>
            <a:r>
              <a:rPr sz="24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4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tag</a:t>
            </a:r>
            <a:endParaRPr sz="2400">
              <a:latin typeface="Microsoft Sans Serif"/>
              <a:cs typeface="Microsoft Sans Serif"/>
            </a:endParaRPr>
          </a:p>
          <a:p>
            <a:pPr marL="469900" indent="-369570">
              <a:lnSpc>
                <a:spcPct val="100000"/>
              </a:lnSpc>
              <a:spcBef>
                <a:spcPts val="1635"/>
              </a:spcBef>
              <a:buClr>
                <a:srgbClr val="000000"/>
              </a:buClr>
              <a:buSzPct val="91666"/>
              <a:buAutoNum type="arabicPeriod"/>
              <a:tabLst>
                <a:tab pos="469900" algn="l"/>
                <a:tab pos="470534" algn="l"/>
              </a:tabLst>
            </a:pPr>
            <a:r>
              <a:rPr sz="24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Listing</a:t>
            </a:r>
            <a:r>
              <a:rPr sz="24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all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4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tags</a:t>
            </a:r>
            <a:endParaRPr sz="2400">
              <a:latin typeface="Microsoft Sans Serif"/>
              <a:cs typeface="Microsoft Sans Serif"/>
            </a:endParaRPr>
          </a:p>
          <a:p>
            <a:pPr marL="469900" indent="-369570">
              <a:lnSpc>
                <a:spcPct val="100000"/>
              </a:lnSpc>
              <a:spcBef>
                <a:spcPts val="1635"/>
              </a:spcBef>
              <a:buClr>
                <a:srgbClr val="000000"/>
              </a:buClr>
              <a:buSzPct val="91666"/>
              <a:buAutoNum type="arabicPeriod"/>
              <a:tabLst>
                <a:tab pos="469900" algn="l"/>
                <a:tab pos="470534" algn="l"/>
              </a:tabLst>
            </a:pPr>
            <a:r>
              <a:rPr sz="24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Adding</a:t>
            </a:r>
            <a:r>
              <a:rPr sz="24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4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description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your</a:t>
            </a:r>
            <a:r>
              <a:rPr sz="24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tag</a:t>
            </a:r>
            <a:endParaRPr sz="2400">
              <a:latin typeface="Microsoft Sans Serif"/>
              <a:cs typeface="Microsoft Sans Serif"/>
            </a:endParaRPr>
          </a:p>
          <a:p>
            <a:pPr marL="469900" indent="-369570">
              <a:lnSpc>
                <a:spcPct val="100000"/>
              </a:lnSpc>
              <a:spcBef>
                <a:spcPts val="1630"/>
              </a:spcBef>
              <a:buClr>
                <a:srgbClr val="000000"/>
              </a:buClr>
              <a:buSzPct val="91666"/>
              <a:buAutoNum type="arabicPeriod"/>
              <a:tabLst>
                <a:tab pos="469900" algn="l"/>
                <a:tab pos="470534" algn="l"/>
              </a:tabLst>
            </a:pPr>
            <a:r>
              <a:rPr sz="24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Deleting</a:t>
            </a:r>
            <a:r>
              <a:rPr sz="24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4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tag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2302" y="963549"/>
            <a:ext cx="4105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latin typeface="Trebuchet MS"/>
                <a:cs typeface="Trebuchet MS"/>
              </a:rPr>
              <a:t>Create</a:t>
            </a:r>
            <a:r>
              <a:rPr spc="-145" dirty="0">
                <a:latin typeface="Trebuchet MS"/>
                <a:cs typeface="Trebuchet MS"/>
              </a:rPr>
              <a:t> </a:t>
            </a:r>
            <a:r>
              <a:rPr spc="175" dirty="0">
                <a:latin typeface="Trebuchet MS"/>
                <a:cs typeface="Trebuchet MS"/>
              </a:rPr>
              <a:t>and</a:t>
            </a:r>
            <a:r>
              <a:rPr spc="-145" dirty="0">
                <a:latin typeface="Trebuchet MS"/>
                <a:cs typeface="Trebuchet MS"/>
              </a:rPr>
              <a:t> </a:t>
            </a:r>
            <a:r>
              <a:rPr spc="85" dirty="0">
                <a:latin typeface="Trebuchet MS"/>
                <a:cs typeface="Trebuchet MS"/>
              </a:rPr>
              <a:t>Delete</a:t>
            </a:r>
            <a:r>
              <a:rPr spc="-140" dirty="0">
                <a:latin typeface="Trebuchet MS"/>
                <a:cs typeface="Trebuchet MS"/>
              </a:rPr>
              <a:t> </a:t>
            </a:r>
            <a:r>
              <a:rPr spc="110" dirty="0">
                <a:latin typeface="Trebuchet MS"/>
                <a:cs typeface="Trebuchet MS"/>
              </a:rPr>
              <a:t>Tags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508" y="1187196"/>
            <a:ext cx="3974591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  <a:latin typeface="Trebuchet MS"/>
                <a:cs typeface="Trebuchet MS"/>
              </a:rPr>
              <a:t>Key</a:t>
            </a:r>
            <a:r>
              <a:rPr spc="-1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30" dirty="0">
                <a:solidFill>
                  <a:srgbClr val="3E3E3E"/>
                </a:solidFill>
                <a:latin typeface="Trebuchet MS"/>
                <a:cs typeface="Trebuchet MS"/>
              </a:rPr>
              <a:t>Takeaways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2544" y="2247900"/>
            <a:ext cx="493775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2544" y="3229355"/>
            <a:ext cx="493775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2544" y="4212335"/>
            <a:ext cx="493775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8451" y="5071871"/>
            <a:ext cx="492252" cy="457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73886" y="2195322"/>
            <a:ext cx="8124825" cy="32404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2380"/>
              </a:lnSpc>
              <a:spcBef>
                <a:spcPts val="390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Pull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updates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repo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local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Fork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helps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repo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GitHub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account.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Microsoft Sans Serif"/>
              <a:cs typeface="Microsoft Sans Serif"/>
            </a:endParaRPr>
          </a:p>
          <a:p>
            <a:pPr marL="37465" marR="386715">
              <a:lnSpc>
                <a:spcPts val="2380"/>
              </a:lnSpc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local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connected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one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more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repositories.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Files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can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committed,merged,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track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issues.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50">
              <a:latin typeface="Microsoft Sans Serif"/>
              <a:cs typeface="Microsoft Sans Serif"/>
            </a:endParaRPr>
          </a:p>
          <a:p>
            <a:pPr marL="37465">
              <a:lnSpc>
                <a:spcPct val="100000"/>
              </a:lnSpc>
            </a:pP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Tag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label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mark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specific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commit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history.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255008" y="1304544"/>
            <a:ext cx="10896600" cy="6875145"/>
          </a:xfrm>
          <a:custGeom>
            <a:avLst/>
            <a:gdLst/>
            <a:ahLst/>
            <a:cxnLst/>
            <a:rect l="l" t="t" r="r" b="b"/>
            <a:pathLst>
              <a:path w="10896600" h="6875145">
                <a:moveTo>
                  <a:pt x="10686034" y="0"/>
                </a:moveTo>
                <a:lnTo>
                  <a:pt x="210565" y="0"/>
                </a:lnTo>
                <a:lnTo>
                  <a:pt x="162272" y="5559"/>
                </a:lnTo>
                <a:lnTo>
                  <a:pt x="117947" y="21395"/>
                </a:lnTo>
                <a:lnTo>
                  <a:pt x="78851" y="46246"/>
                </a:lnTo>
                <a:lnTo>
                  <a:pt x="46246" y="78851"/>
                </a:lnTo>
                <a:lnTo>
                  <a:pt x="21395" y="117947"/>
                </a:lnTo>
                <a:lnTo>
                  <a:pt x="5559" y="162272"/>
                </a:lnTo>
                <a:lnTo>
                  <a:pt x="0" y="210565"/>
                </a:lnTo>
                <a:lnTo>
                  <a:pt x="0" y="6664185"/>
                </a:lnTo>
                <a:lnTo>
                  <a:pt x="5559" y="6712467"/>
                </a:lnTo>
                <a:lnTo>
                  <a:pt x="21395" y="6756790"/>
                </a:lnTo>
                <a:lnTo>
                  <a:pt x="46246" y="6795889"/>
                </a:lnTo>
                <a:lnTo>
                  <a:pt x="78851" y="6828500"/>
                </a:lnTo>
                <a:lnTo>
                  <a:pt x="117947" y="6853359"/>
                </a:lnTo>
                <a:lnTo>
                  <a:pt x="162272" y="6869202"/>
                </a:lnTo>
                <a:lnTo>
                  <a:pt x="210565" y="6874763"/>
                </a:lnTo>
                <a:lnTo>
                  <a:pt x="10686034" y="6874763"/>
                </a:lnTo>
                <a:lnTo>
                  <a:pt x="10734327" y="6869202"/>
                </a:lnTo>
                <a:lnTo>
                  <a:pt x="10778652" y="6853359"/>
                </a:lnTo>
                <a:lnTo>
                  <a:pt x="10817748" y="6828500"/>
                </a:lnTo>
                <a:lnTo>
                  <a:pt x="10850353" y="6795889"/>
                </a:lnTo>
                <a:lnTo>
                  <a:pt x="10875204" y="6756790"/>
                </a:lnTo>
                <a:lnTo>
                  <a:pt x="10891040" y="6712467"/>
                </a:lnTo>
                <a:lnTo>
                  <a:pt x="10896600" y="6664185"/>
                </a:lnTo>
                <a:lnTo>
                  <a:pt x="10896600" y="210565"/>
                </a:lnTo>
                <a:lnTo>
                  <a:pt x="10891040" y="162272"/>
                </a:lnTo>
                <a:lnTo>
                  <a:pt x="10875204" y="117947"/>
                </a:lnTo>
                <a:lnTo>
                  <a:pt x="10850353" y="78851"/>
                </a:lnTo>
                <a:lnTo>
                  <a:pt x="10817748" y="46246"/>
                </a:lnTo>
                <a:lnTo>
                  <a:pt x="10778652" y="21395"/>
                </a:lnTo>
                <a:lnTo>
                  <a:pt x="10734327" y="5559"/>
                </a:lnTo>
                <a:lnTo>
                  <a:pt x="10686034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91755" y="605154"/>
            <a:ext cx="3698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>
                <a:latin typeface="Trebuchet MS"/>
                <a:cs typeface="Trebuchet MS"/>
              </a:rPr>
              <a:t>Remote</a:t>
            </a:r>
            <a:r>
              <a:rPr spc="-155" dirty="0">
                <a:latin typeface="Trebuchet MS"/>
                <a:cs typeface="Trebuchet MS"/>
              </a:rPr>
              <a:t> </a:t>
            </a:r>
            <a:r>
              <a:rPr spc="95" dirty="0">
                <a:latin typeface="Trebuchet MS"/>
                <a:cs typeface="Trebuchet MS"/>
              </a:rPr>
              <a:t>Repositories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71542" y="1557274"/>
            <a:ext cx="28276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95" dirty="0">
                <a:solidFill>
                  <a:srgbClr val="FFFFFF"/>
                </a:solidFill>
                <a:latin typeface="Trebuchet MS"/>
                <a:cs typeface="Trebuchet MS"/>
              </a:rPr>
              <a:t>Problem</a:t>
            </a:r>
            <a:r>
              <a:rPr sz="2200" b="1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75" dirty="0">
                <a:solidFill>
                  <a:srgbClr val="FFFFFF"/>
                </a:solidFill>
                <a:latin typeface="Trebuchet MS"/>
                <a:cs typeface="Trebuchet MS"/>
              </a:rPr>
              <a:t>Statement: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71542" y="1858721"/>
            <a:ext cx="9717405" cy="662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10"/>
              </a:lnSpc>
              <a:spcBef>
                <a:spcPts val="95"/>
              </a:spcBef>
            </a:pP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Fork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upstream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repo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cover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concepts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creation,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issue,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pull,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ts val="2510"/>
              </a:lnSpc>
            </a:pP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merge.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64897" y="1452117"/>
            <a:ext cx="2578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8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200" b="1" spc="16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200" b="1" spc="50" dirty="0">
                <a:solidFill>
                  <a:srgbClr val="FFFFFF"/>
                </a:solidFill>
                <a:latin typeface="Trebuchet MS"/>
                <a:cs typeface="Trebuchet MS"/>
              </a:rPr>
              <a:t>ration</a:t>
            </a:r>
            <a:r>
              <a:rPr sz="2200" b="1" spc="4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20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-40" dirty="0">
                <a:solidFill>
                  <a:srgbClr val="FFFFFF"/>
                </a:solidFill>
                <a:latin typeface="Trebuchet MS"/>
                <a:cs typeface="Trebuchet MS"/>
              </a:rPr>
              <a:t>30</a:t>
            </a:r>
            <a:r>
              <a:rPr sz="2200" b="1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2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200" b="1" spc="25" dirty="0">
                <a:solidFill>
                  <a:srgbClr val="FFFFFF"/>
                </a:solidFill>
                <a:latin typeface="Trebuchet MS"/>
                <a:cs typeface="Trebuchet MS"/>
              </a:rPr>
              <a:t>ins.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7956" y="627126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90" dirty="0">
                <a:solidFill>
                  <a:srgbClr val="FFFFFF"/>
                </a:solidFill>
                <a:latin typeface="Trebuchet MS"/>
                <a:cs typeface="Trebuchet MS"/>
              </a:rPr>
              <a:t>Lesson-End</a:t>
            </a:r>
            <a:r>
              <a:rPr sz="28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spc="40" dirty="0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7CD75-0348-460F-9E9E-13618E77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EE27F-DDC6-4910-AE43-529684F48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70958984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13735" y="4257878"/>
            <a:ext cx="7089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/>
              <a:t>Branching,</a:t>
            </a:r>
            <a:r>
              <a:rPr spc="-55" dirty="0"/>
              <a:t> </a:t>
            </a:r>
            <a:r>
              <a:rPr spc="70" dirty="0"/>
              <a:t>Merging,</a:t>
            </a:r>
            <a:r>
              <a:rPr spc="-50" dirty="0"/>
              <a:t> </a:t>
            </a:r>
            <a:r>
              <a:rPr spc="105" dirty="0"/>
              <a:t>and</a:t>
            </a:r>
            <a:r>
              <a:rPr spc="-75" dirty="0"/>
              <a:t> </a:t>
            </a:r>
            <a:r>
              <a:rPr spc="-5" dirty="0"/>
              <a:t>Rebasing</a:t>
            </a:r>
            <a:r>
              <a:rPr spc="-60" dirty="0"/>
              <a:t> </a:t>
            </a:r>
            <a:r>
              <a:rPr spc="100" dirty="0"/>
              <a:t>in</a:t>
            </a:r>
            <a:r>
              <a:rPr spc="-65" dirty="0"/>
              <a:t> </a:t>
            </a:r>
            <a:r>
              <a:rPr spc="60" dirty="0"/>
              <a:t>Git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533" y="784098"/>
            <a:ext cx="35388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3E3E3E"/>
                </a:solidFill>
              </a:rPr>
              <a:t>Learning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2996183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186428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379720"/>
            <a:ext cx="457200" cy="457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49400" y="4226814"/>
            <a:ext cx="5890895" cy="1528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Explain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fast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forward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recursive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merge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Demonstrate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stashing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rebasing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7763" y="2086737"/>
            <a:ext cx="7210425" cy="1322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end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th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s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on,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3E3E3E"/>
                </a:solidFill>
                <a:latin typeface="Trebuchet MS"/>
                <a:cs typeface="Trebuchet MS"/>
              </a:rPr>
              <a:t>w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2200" spc="-160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2200" spc="-155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b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able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to: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250">
              <a:latin typeface="Trebuchet MS"/>
              <a:cs typeface="Trebuchet MS"/>
            </a:endParaRPr>
          </a:p>
          <a:p>
            <a:pPr marL="763905">
              <a:lnSpc>
                <a:spcPct val="100000"/>
              </a:lnSpc>
            </a:pP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Create,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merge,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resolve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conflicts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branches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0555" y="2776727"/>
            <a:ext cx="883919" cy="8016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79" y="2749295"/>
            <a:ext cx="772668" cy="7025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9700" y="5183123"/>
            <a:ext cx="858012" cy="7802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64307" y="5141976"/>
            <a:ext cx="772668" cy="7025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38250" y="2588514"/>
            <a:ext cx="2212975" cy="1708785"/>
          </a:xfrm>
          <a:prstGeom prst="rect">
            <a:avLst/>
          </a:prstGeom>
          <a:ln w="28575">
            <a:solidFill>
              <a:srgbClr val="42709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309880">
              <a:lnSpc>
                <a:spcPct val="100000"/>
              </a:lnSpc>
              <a:spcBef>
                <a:spcPts val="2320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8250" y="4964429"/>
            <a:ext cx="2212975" cy="1708785"/>
          </a:xfrm>
          <a:prstGeom prst="rect">
            <a:avLst/>
          </a:prstGeom>
          <a:ln w="28575">
            <a:solidFill>
              <a:srgbClr val="42709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302260">
              <a:lnSpc>
                <a:spcPct val="100000"/>
              </a:lnSpc>
              <a:spcBef>
                <a:spcPts val="2455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B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63246" y="2046732"/>
            <a:ext cx="3494404" cy="4640580"/>
            <a:chOff x="6163246" y="2046732"/>
            <a:chExt cx="3494404" cy="4640580"/>
          </a:xfrm>
        </p:grpSpPr>
        <p:sp>
          <p:nvSpPr>
            <p:cNvPr id="9" name="object 9"/>
            <p:cNvSpPr/>
            <p:nvPr/>
          </p:nvSpPr>
          <p:spPr>
            <a:xfrm>
              <a:off x="6177534" y="2594610"/>
              <a:ext cx="3465829" cy="4078604"/>
            </a:xfrm>
            <a:custGeom>
              <a:avLst/>
              <a:gdLst/>
              <a:ahLst/>
              <a:cxnLst/>
              <a:rect l="l" t="t" r="r" b="b"/>
              <a:pathLst>
                <a:path w="3465829" h="4078604">
                  <a:moveTo>
                    <a:pt x="0" y="4078224"/>
                  </a:moveTo>
                  <a:lnTo>
                    <a:pt x="3465575" y="4078224"/>
                  </a:lnTo>
                  <a:lnTo>
                    <a:pt x="3465575" y="0"/>
                  </a:lnTo>
                  <a:lnTo>
                    <a:pt x="0" y="0"/>
                  </a:lnTo>
                  <a:lnTo>
                    <a:pt x="0" y="4078224"/>
                  </a:lnTo>
                  <a:close/>
                </a:path>
              </a:pathLst>
            </a:custGeom>
            <a:ln w="28575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36536" y="2046732"/>
              <a:ext cx="1139952" cy="103632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483222" y="3132581"/>
            <a:ext cx="29781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Centralized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ahoma"/>
                <a:cs typeface="Tahoma"/>
              </a:rPr>
              <a:t>VCS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56704" y="4280915"/>
            <a:ext cx="1507490" cy="1800225"/>
          </a:xfrm>
          <a:custGeom>
            <a:avLst/>
            <a:gdLst/>
            <a:ahLst/>
            <a:cxnLst/>
            <a:rect l="l" t="t" r="r" b="b"/>
            <a:pathLst>
              <a:path w="1507490" h="1800225">
                <a:moveTo>
                  <a:pt x="1499616" y="1524254"/>
                </a:moveTo>
                <a:lnTo>
                  <a:pt x="1495285" y="1502791"/>
                </a:lnTo>
                <a:lnTo>
                  <a:pt x="1483474" y="1485265"/>
                </a:lnTo>
                <a:lnTo>
                  <a:pt x="1465961" y="1473466"/>
                </a:lnTo>
                <a:lnTo>
                  <a:pt x="1444498" y="1469136"/>
                </a:lnTo>
                <a:lnTo>
                  <a:pt x="55118" y="1469136"/>
                </a:lnTo>
                <a:lnTo>
                  <a:pt x="33642" y="1473466"/>
                </a:lnTo>
                <a:lnTo>
                  <a:pt x="16129" y="1485277"/>
                </a:lnTo>
                <a:lnTo>
                  <a:pt x="4318" y="1502791"/>
                </a:lnTo>
                <a:lnTo>
                  <a:pt x="0" y="1524254"/>
                </a:lnTo>
                <a:lnTo>
                  <a:pt x="0" y="1744726"/>
                </a:lnTo>
                <a:lnTo>
                  <a:pt x="4318" y="1766201"/>
                </a:lnTo>
                <a:lnTo>
                  <a:pt x="16129" y="1783727"/>
                </a:lnTo>
                <a:lnTo>
                  <a:pt x="33642" y="1795526"/>
                </a:lnTo>
                <a:lnTo>
                  <a:pt x="55118" y="1799844"/>
                </a:lnTo>
                <a:lnTo>
                  <a:pt x="1444498" y="1799844"/>
                </a:lnTo>
                <a:lnTo>
                  <a:pt x="1465961" y="1795526"/>
                </a:lnTo>
                <a:lnTo>
                  <a:pt x="1483474" y="1783727"/>
                </a:lnTo>
                <a:lnTo>
                  <a:pt x="1495285" y="1766201"/>
                </a:lnTo>
                <a:lnTo>
                  <a:pt x="1499616" y="1744726"/>
                </a:lnTo>
                <a:lnTo>
                  <a:pt x="1499616" y="1524254"/>
                </a:lnTo>
                <a:close/>
              </a:path>
              <a:path w="1507490" h="1800225">
                <a:moveTo>
                  <a:pt x="1499616" y="55118"/>
                </a:moveTo>
                <a:lnTo>
                  <a:pt x="1495285" y="33655"/>
                </a:lnTo>
                <a:lnTo>
                  <a:pt x="1483474" y="16129"/>
                </a:lnTo>
                <a:lnTo>
                  <a:pt x="1465961" y="4330"/>
                </a:lnTo>
                <a:lnTo>
                  <a:pt x="1444498" y="0"/>
                </a:lnTo>
                <a:lnTo>
                  <a:pt x="55118" y="0"/>
                </a:lnTo>
                <a:lnTo>
                  <a:pt x="33642" y="4330"/>
                </a:lnTo>
                <a:lnTo>
                  <a:pt x="16129" y="16129"/>
                </a:lnTo>
                <a:lnTo>
                  <a:pt x="4318" y="33655"/>
                </a:lnTo>
                <a:lnTo>
                  <a:pt x="0" y="55118"/>
                </a:lnTo>
                <a:lnTo>
                  <a:pt x="0" y="275590"/>
                </a:lnTo>
                <a:lnTo>
                  <a:pt x="4318" y="297065"/>
                </a:lnTo>
                <a:lnTo>
                  <a:pt x="16129" y="314579"/>
                </a:lnTo>
                <a:lnTo>
                  <a:pt x="33642" y="326390"/>
                </a:lnTo>
                <a:lnTo>
                  <a:pt x="55118" y="330708"/>
                </a:lnTo>
                <a:lnTo>
                  <a:pt x="1444498" y="330708"/>
                </a:lnTo>
                <a:lnTo>
                  <a:pt x="1465961" y="326390"/>
                </a:lnTo>
                <a:lnTo>
                  <a:pt x="1483474" y="314579"/>
                </a:lnTo>
                <a:lnTo>
                  <a:pt x="1495285" y="297065"/>
                </a:lnTo>
                <a:lnTo>
                  <a:pt x="1499616" y="275590"/>
                </a:lnTo>
                <a:lnTo>
                  <a:pt x="1499616" y="55118"/>
                </a:lnTo>
                <a:close/>
              </a:path>
              <a:path w="1507490" h="1800225">
                <a:moveTo>
                  <a:pt x="1507236" y="789686"/>
                </a:moveTo>
                <a:lnTo>
                  <a:pt x="1502905" y="768223"/>
                </a:lnTo>
                <a:lnTo>
                  <a:pt x="1491107" y="750697"/>
                </a:lnTo>
                <a:lnTo>
                  <a:pt x="1473581" y="738898"/>
                </a:lnTo>
                <a:lnTo>
                  <a:pt x="1452118" y="734568"/>
                </a:lnTo>
                <a:lnTo>
                  <a:pt x="62738" y="734568"/>
                </a:lnTo>
                <a:lnTo>
                  <a:pt x="41262" y="738898"/>
                </a:lnTo>
                <a:lnTo>
                  <a:pt x="23749" y="750697"/>
                </a:lnTo>
                <a:lnTo>
                  <a:pt x="11938" y="768223"/>
                </a:lnTo>
                <a:lnTo>
                  <a:pt x="7620" y="789686"/>
                </a:lnTo>
                <a:lnTo>
                  <a:pt x="7620" y="1010158"/>
                </a:lnTo>
                <a:lnTo>
                  <a:pt x="11938" y="1031633"/>
                </a:lnTo>
                <a:lnTo>
                  <a:pt x="23749" y="1049147"/>
                </a:lnTo>
                <a:lnTo>
                  <a:pt x="41262" y="1060958"/>
                </a:lnTo>
                <a:lnTo>
                  <a:pt x="62738" y="1065276"/>
                </a:lnTo>
                <a:lnTo>
                  <a:pt x="1452118" y="1065276"/>
                </a:lnTo>
                <a:lnTo>
                  <a:pt x="1473581" y="1060958"/>
                </a:lnTo>
                <a:lnTo>
                  <a:pt x="1491107" y="1049147"/>
                </a:lnTo>
                <a:lnTo>
                  <a:pt x="1502905" y="1031633"/>
                </a:lnTo>
                <a:lnTo>
                  <a:pt x="1507236" y="1010158"/>
                </a:lnTo>
                <a:lnTo>
                  <a:pt x="1507236" y="789686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643878" y="3633978"/>
            <a:ext cx="2527300" cy="2792095"/>
          </a:xfrm>
          <a:prstGeom prst="rect">
            <a:avLst/>
          </a:prstGeom>
          <a:ln w="28575">
            <a:solidFill>
              <a:srgbClr val="C55A11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2075" marR="142875" algn="ctr">
              <a:lnSpc>
                <a:spcPts val="3829"/>
              </a:lnSpc>
              <a:spcBef>
                <a:spcPts val="28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Database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Version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ahoma"/>
              <a:cs typeface="Tahoma"/>
            </a:endParaRPr>
          </a:p>
          <a:p>
            <a:pPr marL="12700" algn="ctr">
              <a:lnSpc>
                <a:spcPct val="100000"/>
              </a:lnSpc>
            </a:pP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Version</a:t>
            </a: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Version</a:t>
            </a: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50336" y="3436746"/>
            <a:ext cx="4500880" cy="2385695"/>
          </a:xfrm>
          <a:custGeom>
            <a:avLst/>
            <a:gdLst/>
            <a:ahLst/>
            <a:cxnLst/>
            <a:rect l="l" t="t" r="r" b="b"/>
            <a:pathLst>
              <a:path w="4500880" h="2385695">
                <a:moveTo>
                  <a:pt x="2729992" y="1190244"/>
                </a:moveTo>
                <a:lnTo>
                  <a:pt x="72377" y="29108"/>
                </a:lnTo>
                <a:lnTo>
                  <a:pt x="74612" y="24003"/>
                </a:lnTo>
                <a:lnTo>
                  <a:pt x="85090" y="0"/>
                </a:lnTo>
                <a:lnTo>
                  <a:pt x="0" y="4445"/>
                </a:lnTo>
                <a:lnTo>
                  <a:pt x="54610" y="69850"/>
                </a:lnTo>
                <a:lnTo>
                  <a:pt x="67284" y="40792"/>
                </a:lnTo>
                <a:lnTo>
                  <a:pt x="2711793" y="1196073"/>
                </a:lnTo>
                <a:lnTo>
                  <a:pt x="67386" y="2344839"/>
                </a:lnTo>
                <a:lnTo>
                  <a:pt x="54737" y="2315718"/>
                </a:lnTo>
                <a:lnTo>
                  <a:pt x="0" y="2380996"/>
                </a:lnTo>
                <a:lnTo>
                  <a:pt x="85090" y="2385568"/>
                </a:lnTo>
                <a:lnTo>
                  <a:pt x="74599" y="2361438"/>
                </a:lnTo>
                <a:lnTo>
                  <a:pt x="72390" y="2356370"/>
                </a:lnTo>
                <a:lnTo>
                  <a:pt x="2729992" y="1202055"/>
                </a:lnTo>
                <a:lnTo>
                  <a:pt x="2727401" y="1196124"/>
                </a:lnTo>
                <a:lnTo>
                  <a:pt x="2729992" y="1190244"/>
                </a:lnTo>
                <a:close/>
              </a:path>
              <a:path w="4500880" h="2385695">
                <a:moveTo>
                  <a:pt x="4495673" y="2238248"/>
                </a:moveTo>
                <a:lnTo>
                  <a:pt x="4463897" y="2237676"/>
                </a:lnTo>
                <a:lnTo>
                  <a:pt x="4470019" y="1909572"/>
                </a:lnTo>
                <a:lnTo>
                  <a:pt x="4457319" y="1909318"/>
                </a:lnTo>
                <a:lnTo>
                  <a:pt x="4451197" y="2237435"/>
                </a:lnTo>
                <a:lnTo>
                  <a:pt x="4419473" y="2236851"/>
                </a:lnTo>
                <a:lnTo>
                  <a:pt x="4456176" y="2313813"/>
                </a:lnTo>
                <a:lnTo>
                  <a:pt x="4489297" y="2250440"/>
                </a:lnTo>
                <a:lnTo>
                  <a:pt x="4495673" y="2238248"/>
                </a:lnTo>
                <a:close/>
              </a:path>
              <a:path w="4500880" h="2385695">
                <a:moveTo>
                  <a:pt x="4500372" y="1502283"/>
                </a:moveTo>
                <a:lnTo>
                  <a:pt x="4468634" y="1502867"/>
                </a:lnTo>
                <a:lnTo>
                  <a:pt x="4462526" y="1174750"/>
                </a:lnTo>
                <a:lnTo>
                  <a:pt x="4449826" y="1175004"/>
                </a:lnTo>
                <a:lnTo>
                  <a:pt x="4455934" y="1503108"/>
                </a:lnTo>
                <a:lnTo>
                  <a:pt x="4424172" y="1503680"/>
                </a:lnTo>
                <a:lnTo>
                  <a:pt x="4463669" y="1579245"/>
                </a:lnTo>
                <a:lnTo>
                  <a:pt x="4493882" y="1515872"/>
                </a:lnTo>
                <a:lnTo>
                  <a:pt x="4500372" y="1502283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987544" y="278714"/>
            <a:ext cx="6280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</a:rPr>
              <a:t>Centralized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40" dirty="0">
                <a:solidFill>
                  <a:srgbClr val="3E3E3E"/>
                </a:solidFill>
              </a:rPr>
              <a:t>Version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Control</a:t>
            </a:r>
            <a:r>
              <a:rPr spc="-40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System</a:t>
            </a:r>
          </a:p>
        </p:txBody>
      </p:sp>
      <p:sp>
        <p:nvSpPr>
          <p:cNvPr id="16" name="object 16"/>
          <p:cNvSpPr/>
          <p:nvPr/>
        </p:nvSpPr>
        <p:spPr>
          <a:xfrm>
            <a:off x="10250423" y="2756916"/>
            <a:ext cx="5611495" cy="3630295"/>
          </a:xfrm>
          <a:custGeom>
            <a:avLst/>
            <a:gdLst/>
            <a:ahLst/>
            <a:cxnLst/>
            <a:rect l="l" t="t" r="r" b="b"/>
            <a:pathLst>
              <a:path w="5611494" h="3630295">
                <a:moveTo>
                  <a:pt x="0" y="326771"/>
                </a:moveTo>
                <a:lnTo>
                  <a:pt x="3543" y="278483"/>
                </a:lnTo>
                <a:lnTo>
                  <a:pt x="13835" y="232396"/>
                </a:lnTo>
                <a:lnTo>
                  <a:pt x="30371" y="189014"/>
                </a:lnTo>
                <a:lnTo>
                  <a:pt x="52645" y="148842"/>
                </a:lnTo>
                <a:lnTo>
                  <a:pt x="80152" y="112386"/>
                </a:lnTo>
                <a:lnTo>
                  <a:pt x="112386" y="80152"/>
                </a:lnTo>
                <a:lnTo>
                  <a:pt x="148842" y="52645"/>
                </a:lnTo>
                <a:lnTo>
                  <a:pt x="189014" y="30371"/>
                </a:lnTo>
                <a:lnTo>
                  <a:pt x="232396" y="13835"/>
                </a:lnTo>
                <a:lnTo>
                  <a:pt x="278483" y="3543"/>
                </a:lnTo>
                <a:lnTo>
                  <a:pt x="326771" y="0"/>
                </a:lnTo>
                <a:lnTo>
                  <a:pt x="5284597" y="0"/>
                </a:lnTo>
                <a:lnTo>
                  <a:pt x="5332884" y="3543"/>
                </a:lnTo>
                <a:lnTo>
                  <a:pt x="5378971" y="13835"/>
                </a:lnTo>
                <a:lnTo>
                  <a:pt x="5422353" y="30371"/>
                </a:lnTo>
                <a:lnTo>
                  <a:pt x="5462525" y="52645"/>
                </a:lnTo>
                <a:lnTo>
                  <a:pt x="5498981" y="80152"/>
                </a:lnTo>
                <a:lnTo>
                  <a:pt x="5531215" y="112386"/>
                </a:lnTo>
                <a:lnTo>
                  <a:pt x="5558722" y="148842"/>
                </a:lnTo>
                <a:lnTo>
                  <a:pt x="5580996" y="189014"/>
                </a:lnTo>
                <a:lnTo>
                  <a:pt x="5597532" y="232396"/>
                </a:lnTo>
                <a:lnTo>
                  <a:pt x="5607824" y="278483"/>
                </a:lnTo>
                <a:lnTo>
                  <a:pt x="5611368" y="326771"/>
                </a:lnTo>
                <a:lnTo>
                  <a:pt x="5611368" y="3303397"/>
                </a:lnTo>
                <a:lnTo>
                  <a:pt x="5607824" y="3351684"/>
                </a:lnTo>
                <a:lnTo>
                  <a:pt x="5597532" y="3397771"/>
                </a:lnTo>
                <a:lnTo>
                  <a:pt x="5580996" y="3441153"/>
                </a:lnTo>
                <a:lnTo>
                  <a:pt x="5558722" y="3481325"/>
                </a:lnTo>
                <a:lnTo>
                  <a:pt x="5531215" y="3517781"/>
                </a:lnTo>
                <a:lnTo>
                  <a:pt x="5498981" y="3550015"/>
                </a:lnTo>
                <a:lnTo>
                  <a:pt x="5462525" y="3577522"/>
                </a:lnTo>
                <a:lnTo>
                  <a:pt x="5422353" y="3599796"/>
                </a:lnTo>
                <a:lnTo>
                  <a:pt x="5378971" y="3616332"/>
                </a:lnTo>
                <a:lnTo>
                  <a:pt x="5332884" y="3626624"/>
                </a:lnTo>
                <a:lnTo>
                  <a:pt x="5284597" y="3630168"/>
                </a:lnTo>
                <a:lnTo>
                  <a:pt x="326771" y="3630168"/>
                </a:lnTo>
                <a:lnTo>
                  <a:pt x="278483" y="3626624"/>
                </a:lnTo>
                <a:lnTo>
                  <a:pt x="232396" y="3616332"/>
                </a:lnTo>
                <a:lnTo>
                  <a:pt x="189014" y="3599796"/>
                </a:lnTo>
                <a:lnTo>
                  <a:pt x="148842" y="3577522"/>
                </a:lnTo>
                <a:lnTo>
                  <a:pt x="112386" y="3550015"/>
                </a:lnTo>
                <a:lnTo>
                  <a:pt x="80152" y="3517781"/>
                </a:lnTo>
                <a:lnTo>
                  <a:pt x="52645" y="3481325"/>
                </a:lnTo>
                <a:lnTo>
                  <a:pt x="30371" y="3441153"/>
                </a:lnTo>
                <a:lnTo>
                  <a:pt x="13835" y="3397771"/>
                </a:lnTo>
                <a:lnTo>
                  <a:pt x="3543" y="3351684"/>
                </a:lnTo>
                <a:lnTo>
                  <a:pt x="0" y="3303397"/>
                </a:lnTo>
                <a:lnTo>
                  <a:pt x="0" y="326771"/>
                </a:lnTo>
                <a:close/>
              </a:path>
            </a:pathLst>
          </a:custGeom>
          <a:ln w="9525">
            <a:solidFill>
              <a:srgbClr val="F97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426445" y="2870403"/>
            <a:ext cx="5156200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6363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Uses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central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store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all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endParaRPr sz="22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files</a:t>
            </a:r>
            <a:endParaRPr sz="2200">
              <a:latin typeface="Tahoma"/>
              <a:cs typeface="Tahoma"/>
            </a:endParaRPr>
          </a:p>
          <a:p>
            <a:pPr marL="355600" marR="5080" indent="-34290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6363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Performs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every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operation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directly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endParaRPr sz="2200">
              <a:latin typeface="Tahoma"/>
              <a:cs typeface="Tahoma"/>
            </a:endParaRPr>
          </a:p>
          <a:p>
            <a:pPr marL="355600" marR="453390" indent="-34290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6363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Stores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versions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central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ahoma"/>
                <a:cs typeface="Tahoma"/>
              </a:rPr>
              <a:t>VCS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6363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example: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Tortoise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SVN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48811" y="758951"/>
            <a:ext cx="97307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89597" y="4300549"/>
            <a:ext cx="2880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/>
              <a:t>Branching</a:t>
            </a:r>
            <a:r>
              <a:rPr spc="-80" dirty="0"/>
              <a:t> </a:t>
            </a:r>
            <a:r>
              <a:rPr spc="100" dirty="0"/>
              <a:t>in</a:t>
            </a:r>
            <a:r>
              <a:rPr spc="-85" dirty="0"/>
              <a:t> </a:t>
            </a:r>
            <a:r>
              <a:rPr spc="60" dirty="0"/>
              <a:t>Git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6703" y="230251"/>
            <a:ext cx="4479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3E3E3E"/>
                </a:solidFill>
              </a:rPr>
              <a:t>Introduction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to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Branches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1143" y="5861075"/>
            <a:ext cx="5782310" cy="130429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2200" spc="-65" dirty="0">
                <a:latin typeface="Trebuchet MS"/>
                <a:cs typeface="Trebuchet MS"/>
              </a:rPr>
              <a:t>Git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30" dirty="0">
                <a:latin typeface="Trebuchet MS"/>
                <a:cs typeface="Trebuchet MS"/>
              </a:rPr>
              <a:t>branch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is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75" dirty="0">
                <a:latin typeface="Trebuchet MS"/>
                <a:cs typeface="Trebuchet MS"/>
              </a:rPr>
              <a:t>used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to:</a:t>
            </a:r>
            <a:endParaRPr sz="220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98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spc="80" dirty="0">
                <a:latin typeface="Trebuchet MS"/>
                <a:cs typeface="Trebuchet MS"/>
              </a:rPr>
              <a:t>Manage</a:t>
            </a:r>
            <a:r>
              <a:rPr sz="2200" spc="-114" dirty="0">
                <a:latin typeface="Trebuchet MS"/>
                <a:cs typeface="Trebuchet MS"/>
              </a:rPr>
              <a:t> </a:t>
            </a:r>
            <a:r>
              <a:rPr sz="2200" spc="10" dirty="0">
                <a:latin typeface="Trebuchet MS"/>
                <a:cs typeface="Trebuchet MS"/>
              </a:rPr>
              <a:t>releases</a:t>
            </a:r>
            <a:endParaRPr sz="220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18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200" spc="-20" dirty="0">
                <a:latin typeface="Trebuchet MS"/>
                <a:cs typeface="Trebuchet MS"/>
              </a:rPr>
              <a:t>Create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-15" dirty="0">
                <a:latin typeface="Trebuchet MS"/>
                <a:cs typeface="Trebuchet MS"/>
              </a:rPr>
              <a:t>hotfixes</a:t>
            </a:r>
            <a:r>
              <a:rPr sz="2200" spc="-60" dirty="0">
                <a:latin typeface="Trebuchet MS"/>
                <a:cs typeface="Trebuchet MS"/>
              </a:rPr>
              <a:t> </a:t>
            </a:r>
            <a:r>
              <a:rPr sz="2200" spc="-20" dirty="0">
                <a:latin typeface="Trebuchet MS"/>
                <a:cs typeface="Trebuchet MS"/>
              </a:rPr>
              <a:t>to</a:t>
            </a:r>
            <a:r>
              <a:rPr sz="2200" spc="-100" dirty="0">
                <a:latin typeface="Trebuchet MS"/>
                <a:cs typeface="Trebuchet MS"/>
              </a:rPr>
              <a:t> </a:t>
            </a:r>
            <a:r>
              <a:rPr sz="2200" spc="-15" dirty="0">
                <a:latin typeface="Trebuchet MS"/>
                <a:cs typeface="Trebuchet MS"/>
              </a:rPr>
              <a:t>the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production</a:t>
            </a:r>
            <a:r>
              <a:rPr sz="2200" spc="-60" dirty="0">
                <a:latin typeface="Trebuchet MS"/>
                <a:cs typeface="Trebuchet MS"/>
              </a:rPr>
              <a:t> </a:t>
            </a:r>
            <a:r>
              <a:rPr sz="2200" spc="40" dirty="0">
                <a:latin typeface="Trebuchet MS"/>
                <a:cs typeface="Trebuchet MS"/>
              </a:rPr>
              <a:t>branches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76344" y="1063752"/>
            <a:ext cx="7702550" cy="2234565"/>
            <a:chOff x="4276344" y="1063752"/>
            <a:chExt cx="7702550" cy="22345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6344" y="1063752"/>
              <a:ext cx="7702296" cy="22341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35361" y="2769869"/>
              <a:ext cx="393700" cy="368935"/>
            </a:xfrm>
            <a:custGeom>
              <a:avLst/>
              <a:gdLst/>
              <a:ahLst/>
              <a:cxnLst/>
              <a:rect l="l" t="t" r="r" b="b"/>
              <a:pathLst>
                <a:path w="393700" h="368935">
                  <a:moveTo>
                    <a:pt x="196596" y="0"/>
                  </a:moveTo>
                  <a:lnTo>
                    <a:pt x="151515" y="4869"/>
                  </a:lnTo>
                  <a:lnTo>
                    <a:pt x="110134" y="18741"/>
                  </a:lnTo>
                  <a:lnTo>
                    <a:pt x="73631" y="40508"/>
                  </a:lnTo>
                  <a:lnTo>
                    <a:pt x="43187" y="69064"/>
                  </a:lnTo>
                  <a:lnTo>
                    <a:pt x="19980" y="103303"/>
                  </a:lnTo>
                  <a:lnTo>
                    <a:pt x="5191" y="142118"/>
                  </a:lnTo>
                  <a:lnTo>
                    <a:pt x="0" y="184403"/>
                  </a:lnTo>
                  <a:lnTo>
                    <a:pt x="5191" y="226689"/>
                  </a:lnTo>
                  <a:lnTo>
                    <a:pt x="19980" y="265504"/>
                  </a:lnTo>
                  <a:lnTo>
                    <a:pt x="43187" y="299743"/>
                  </a:lnTo>
                  <a:lnTo>
                    <a:pt x="73631" y="328299"/>
                  </a:lnTo>
                  <a:lnTo>
                    <a:pt x="110134" y="350066"/>
                  </a:lnTo>
                  <a:lnTo>
                    <a:pt x="151515" y="363938"/>
                  </a:lnTo>
                  <a:lnTo>
                    <a:pt x="196596" y="368807"/>
                  </a:lnTo>
                  <a:lnTo>
                    <a:pt x="241676" y="363938"/>
                  </a:lnTo>
                  <a:lnTo>
                    <a:pt x="283057" y="350066"/>
                  </a:lnTo>
                  <a:lnTo>
                    <a:pt x="319560" y="328299"/>
                  </a:lnTo>
                  <a:lnTo>
                    <a:pt x="350004" y="299743"/>
                  </a:lnTo>
                  <a:lnTo>
                    <a:pt x="373211" y="265504"/>
                  </a:lnTo>
                  <a:lnTo>
                    <a:pt x="388000" y="226689"/>
                  </a:lnTo>
                  <a:lnTo>
                    <a:pt x="393192" y="184403"/>
                  </a:lnTo>
                  <a:lnTo>
                    <a:pt x="388000" y="142118"/>
                  </a:lnTo>
                  <a:lnTo>
                    <a:pt x="373211" y="103303"/>
                  </a:lnTo>
                  <a:lnTo>
                    <a:pt x="350004" y="69064"/>
                  </a:lnTo>
                  <a:lnTo>
                    <a:pt x="319560" y="40508"/>
                  </a:lnTo>
                  <a:lnTo>
                    <a:pt x="283057" y="18741"/>
                  </a:lnTo>
                  <a:lnTo>
                    <a:pt x="241676" y="4869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135361" y="2769869"/>
              <a:ext cx="393700" cy="368935"/>
            </a:xfrm>
            <a:custGeom>
              <a:avLst/>
              <a:gdLst/>
              <a:ahLst/>
              <a:cxnLst/>
              <a:rect l="l" t="t" r="r" b="b"/>
              <a:pathLst>
                <a:path w="393700" h="368935">
                  <a:moveTo>
                    <a:pt x="0" y="184403"/>
                  </a:moveTo>
                  <a:lnTo>
                    <a:pt x="5191" y="142118"/>
                  </a:lnTo>
                  <a:lnTo>
                    <a:pt x="19980" y="103303"/>
                  </a:lnTo>
                  <a:lnTo>
                    <a:pt x="43187" y="69064"/>
                  </a:lnTo>
                  <a:lnTo>
                    <a:pt x="73631" y="40508"/>
                  </a:lnTo>
                  <a:lnTo>
                    <a:pt x="110134" y="18741"/>
                  </a:lnTo>
                  <a:lnTo>
                    <a:pt x="151515" y="4869"/>
                  </a:lnTo>
                  <a:lnTo>
                    <a:pt x="196596" y="0"/>
                  </a:lnTo>
                  <a:lnTo>
                    <a:pt x="241676" y="4869"/>
                  </a:lnTo>
                  <a:lnTo>
                    <a:pt x="283057" y="18741"/>
                  </a:lnTo>
                  <a:lnTo>
                    <a:pt x="319560" y="40508"/>
                  </a:lnTo>
                  <a:lnTo>
                    <a:pt x="350004" y="69064"/>
                  </a:lnTo>
                  <a:lnTo>
                    <a:pt x="373211" y="103303"/>
                  </a:lnTo>
                  <a:lnTo>
                    <a:pt x="388000" y="142118"/>
                  </a:lnTo>
                  <a:lnTo>
                    <a:pt x="393192" y="184403"/>
                  </a:lnTo>
                  <a:lnTo>
                    <a:pt x="388000" y="226689"/>
                  </a:lnTo>
                  <a:lnTo>
                    <a:pt x="373211" y="265504"/>
                  </a:lnTo>
                  <a:lnTo>
                    <a:pt x="350004" y="299743"/>
                  </a:lnTo>
                  <a:lnTo>
                    <a:pt x="319560" y="328299"/>
                  </a:lnTo>
                  <a:lnTo>
                    <a:pt x="283057" y="350066"/>
                  </a:lnTo>
                  <a:lnTo>
                    <a:pt x="241676" y="363938"/>
                  </a:lnTo>
                  <a:lnTo>
                    <a:pt x="196596" y="368807"/>
                  </a:lnTo>
                  <a:lnTo>
                    <a:pt x="151515" y="363938"/>
                  </a:lnTo>
                  <a:lnTo>
                    <a:pt x="110134" y="350066"/>
                  </a:lnTo>
                  <a:lnTo>
                    <a:pt x="73631" y="328299"/>
                  </a:lnTo>
                  <a:lnTo>
                    <a:pt x="43187" y="299743"/>
                  </a:lnTo>
                  <a:lnTo>
                    <a:pt x="19980" y="265504"/>
                  </a:lnTo>
                  <a:lnTo>
                    <a:pt x="5191" y="226689"/>
                  </a:lnTo>
                  <a:lnTo>
                    <a:pt x="0" y="184403"/>
                  </a:lnTo>
                  <a:close/>
                </a:path>
              </a:pathLst>
            </a:custGeom>
            <a:ln w="38100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57694" y="1186434"/>
              <a:ext cx="402590" cy="390525"/>
            </a:xfrm>
            <a:custGeom>
              <a:avLst/>
              <a:gdLst/>
              <a:ahLst/>
              <a:cxnLst/>
              <a:rect l="l" t="t" r="r" b="b"/>
              <a:pathLst>
                <a:path w="402590" h="390525">
                  <a:moveTo>
                    <a:pt x="201167" y="0"/>
                  </a:moveTo>
                  <a:lnTo>
                    <a:pt x="155034" y="5154"/>
                  </a:lnTo>
                  <a:lnTo>
                    <a:pt x="112689" y="19834"/>
                  </a:lnTo>
                  <a:lnTo>
                    <a:pt x="75338" y="42867"/>
                  </a:lnTo>
                  <a:lnTo>
                    <a:pt x="44187" y="73080"/>
                  </a:lnTo>
                  <a:lnTo>
                    <a:pt x="20442" y="109301"/>
                  </a:lnTo>
                  <a:lnTo>
                    <a:pt x="5311" y="150356"/>
                  </a:lnTo>
                  <a:lnTo>
                    <a:pt x="0" y="195072"/>
                  </a:lnTo>
                  <a:lnTo>
                    <a:pt x="5311" y="239787"/>
                  </a:lnTo>
                  <a:lnTo>
                    <a:pt x="20442" y="280842"/>
                  </a:lnTo>
                  <a:lnTo>
                    <a:pt x="44187" y="317063"/>
                  </a:lnTo>
                  <a:lnTo>
                    <a:pt x="75338" y="347276"/>
                  </a:lnTo>
                  <a:lnTo>
                    <a:pt x="112689" y="370309"/>
                  </a:lnTo>
                  <a:lnTo>
                    <a:pt x="155034" y="384989"/>
                  </a:lnTo>
                  <a:lnTo>
                    <a:pt x="201167" y="390144"/>
                  </a:lnTo>
                  <a:lnTo>
                    <a:pt x="247301" y="384989"/>
                  </a:lnTo>
                  <a:lnTo>
                    <a:pt x="289646" y="370309"/>
                  </a:lnTo>
                  <a:lnTo>
                    <a:pt x="326997" y="347276"/>
                  </a:lnTo>
                  <a:lnTo>
                    <a:pt x="358148" y="317063"/>
                  </a:lnTo>
                  <a:lnTo>
                    <a:pt x="381893" y="280842"/>
                  </a:lnTo>
                  <a:lnTo>
                    <a:pt x="397024" y="239787"/>
                  </a:lnTo>
                  <a:lnTo>
                    <a:pt x="402335" y="195072"/>
                  </a:lnTo>
                  <a:lnTo>
                    <a:pt x="397024" y="150356"/>
                  </a:lnTo>
                  <a:lnTo>
                    <a:pt x="381893" y="109301"/>
                  </a:lnTo>
                  <a:lnTo>
                    <a:pt x="358148" y="73080"/>
                  </a:lnTo>
                  <a:lnTo>
                    <a:pt x="326997" y="42867"/>
                  </a:lnTo>
                  <a:lnTo>
                    <a:pt x="289646" y="19834"/>
                  </a:lnTo>
                  <a:lnTo>
                    <a:pt x="247301" y="5154"/>
                  </a:lnTo>
                  <a:lnTo>
                    <a:pt x="201167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57694" y="1186434"/>
              <a:ext cx="402590" cy="390525"/>
            </a:xfrm>
            <a:custGeom>
              <a:avLst/>
              <a:gdLst/>
              <a:ahLst/>
              <a:cxnLst/>
              <a:rect l="l" t="t" r="r" b="b"/>
              <a:pathLst>
                <a:path w="402590" h="390525">
                  <a:moveTo>
                    <a:pt x="0" y="195072"/>
                  </a:moveTo>
                  <a:lnTo>
                    <a:pt x="5311" y="150356"/>
                  </a:lnTo>
                  <a:lnTo>
                    <a:pt x="20442" y="109301"/>
                  </a:lnTo>
                  <a:lnTo>
                    <a:pt x="44187" y="73080"/>
                  </a:lnTo>
                  <a:lnTo>
                    <a:pt x="75338" y="42867"/>
                  </a:lnTo>
                  <a:lnTo>
                    <a:pt x="112689" y="19834"/>
                  </a:lnTo>
                  <a:lnTo>
                    <a:pt x="155034" y="5154"/>
                  </a:lnTo>
                  <a:lnTo>
                    <a:pt x="201167" y="0"/>
                  </a:lnTo>
                  <a:lnTo>
                    <a:pt x="247301" y="5154"/>
                  </a:lnTo>
                  <a:lnTo>
                    <a:pt x="289646" y="19834"/>
                  </a:lnTo>
                  <a:lnTo>
                    <a:pt x="326997" y="42867"/>
                  </a:lnTo>
                  <a:lnTo>
                    <a:pt x="358148" y="73080"/>
                  </a:lnTo>
                  <a:lnTo>
                    <a:pt x="381893" y="109301"/>
                  </a:lnTo>
                  <a:lnTo>
                    <a:pt x="397024" y="150356"/>
                  </a:lnTo>
                  <a:lnTo>
                    <a:pt x="402335" y="195072"/>
                  </a:lnTo>
                  <a:lnTo>
                    <a:pt x="397024" y="239787"/>
                  </a:lnTo>
                  <a:lnTo>
                    <a:pt x="381893" y="280842"/>
                  </a:lnTo>
                  <a:lnTo>
                    <a:pt x="358148" y="317063"/>
                  </a:lnTo>
                  <a:lnTo>
                    <a:pt x="326997" y="347276"/>
                  </a:lnTo>
                  <a:lnTo>
                    <a:pt x="289646" y="370309"/>
                  </a:lnTo>
                  <a:lnTo>
                    <a:pt x="247301" y="384989"/>
                  </a:lnTo>
                  <a:lnTo>
                    <a:pt x="201167" y="390144"/>
                  </a:lnTo>
                  <a:lnTo>
                    <a:pt x="155034" y="384989"/>
                  </a:lnTo>
                  <a:lnTo>
                    <a:pt x="112689" y="370309"/>
                  </a:lnTo>
                  <a:lnTo>
                    <a:pt x="75338" y="347276"/>
                  </a:lnTo>
                  <a:lnTo>
                    <a:pt x="44187" y="317063"/>
                  </a:lnTo>
                  <a:lnTo>
                    <a:pt x="20442" y="280842"/>
                  </a:lnTo>
                  <a:lnTo>
                    <a:pt x="5311" y="239787"/>
                  </a:lnTo>
                  <a:lnTo>
                    <a:pt x="0" y="195072"/>
                  </a:lnTo>
                  <a:close/>
                </a:path>
              </a:pathLst>
            </a:custGeom>
            <a:ln w="38099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066525" y="2769869"/>
              <a:ext cx="393700" cy="368935"/>
            </a:xfrm>
            <a:custGeom>
              <a:avLst/>
              <a:gdLst/>
              <a:ahLst/>
              <a:cxnLst/>
              <a:rect l="l" t="t" r="r" b="b"/>
              <a:pathLst>
                <a:path w="393700" h="368935">
                  <a:moveTo>
                    <a:pt x="196596" y="0"/>
                  </a:moveTo>
                  <a:lnTo>
                    <a:pt x="151515" y="4869"/>
                  </a:lnTo>
                  <a:lnTo>
                    <a:pt x="110134" y="18741"/>
                  </a:lnTo>
                  <a:lnTo>
                    <a:pt x="73631" y="40508"/>
                  </a:lnTo>
                  <a:lnTo>
                    <a:pt x="43187" y="69064"/>
                  </a:lnTo>
                  <a:lnTo>
                    <a:pt x="19980" y="103303"/>
                  </a:lnTo>
                  <a:lnTo>
                    <a:pt x="5191" y="142118"/>
                  </a:lnTo>
                  <a:lnTo>
                    <a:pt x="0" y="184403"/>
                  </a:lnTo>
                  <a:lnTo>
                    <a:pt x="5191" y="226689"/>
                  </a:lnTo>
                  <a:lnTo>
                    <a:pt x="19980" y="265504"/>
                  </a:lnTo>
                  <a:lnTo>
                    <a:pt x="43187" y="299743"/>
                  </a:lnTo>
                  <a:lnTo>
                    <a:pt x="73631" y="328299"/>
                  </a:lnTo>
                  <a:lnTo>
                    <a:pt x="110134" y="350066"/>
                  </a:lnTo>
                  <a:lnTo>
                    <a:pt x="151515" y="363938"/>
                  </a:lnTo>
                  <a:lnTo>
                    <a:pt x="196596" y="368807"/>
                  </a:lnTo>
                  <a:lnTo>
                    <a:pt x="241676" y="363938"/>
                  </a:lnTo>
                  <a:lnTo>
                    <a:pt x="283057" y="350066"/>
                  </a:lnTo>
                  <a:lnTo>
                    <a:pt x="319560" y="328299"/>
                  </a:lnTo>
                  <a:lnTo>
                    <a:pt x="350004" y="299743"/>
                  </a:lnTo>
                  <a:lnTo>
                    <a:pt x="373211" y="265504"/>
                  </a:lnTo>
                  <a:lnTo>
                    <a:pt x="388000" y="226689"/>
                  </a:lnTo>
                  <a:lnTo>
                    <a:pt x="393192" y="184403"/>
                  </a:lnTo>
                  <a:lnTo>
                    <a:pt x="388000" y="142118"/>
                  </a:lnTo>
                  <a:lnTo>
                    <a:pt x="373211" y="103303"/>
                  </a:lnTo>
                  <a:lnTo>
                    <a:pt x="350004" y="69064"/>
                  </a:lnTo>
                  <a:lnTo>
                    <a:pt x="319560" y="40508"/>
                  </a:lnTo>
                  <a:lnTo>
                    <a:pt x="283057" y="18741"/>
                  </a:lnTo>
                  <a:lnTo>
                    <a:pt x="241676" y="4869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066525" y="2769869"/>
              <a:ext cx="393700" cy="368935"/>
            </a:xfrm>
            <a:custGeom>
              <a:avLst/>
              <a:gdLst/>
              <a:ahLst/>
              <a:cxnLst/>
              <a:rect l="l" t="t" r="r" b="b"/>
              <a:pathLst>
                <a:path w="393700" h="368935">
                  <a:moveTo>
                    <a:pt x="0" y="184403"/>
                  </a:moveTo>
                  <a:lnTo>
                    <a:pt x="5191" y="142118"/>
                  </a:lnTo>
                  <a:lnTo>
                    <a:pt x="19980" y="103303"/>
                  </a:lnTo>
                  <a:lnTo>
                    <a:pt x="43187" y="69064"/>
                  </a:lnTo>
                  <a:lnTo>
                    <a:pt x="73631" y="40508"/>
                  </a:lnTo>
                  <a:lnTo>
                    <a:pt x="110134" y="18741"/>
                  </a:lnTo>
                  <a:lnTo>
                    <a:pt x="151515" y="4869"/>
                  </a:lnTo>
                  <a:lnTo>
                    <a:pt x="196596" y="0"/>
                  </a:lnTo>
                  <a:lnTo>
                    <a:pt x="241676" y="4869"/>
                  </a:lnTo>
                  <a:lnTo>
                    <a:pt x="283057" y="18741"/>
                  </a:lnTo>
                  <a:lnTo>
                    <a:pt x="319560" y="40508"/>
                  </a:lnTo>
                  <a:lnTo>
                    <a:pt x="350004" y="69064"/>
                  </a:lnTo>
                  <a:lnTo>
                    <a:pt x="373211" y="103303"/>
                  </a:lnTo>
                  <a:lnTo>
                    <a:pt x="388000" y="142118"/>
                  </a:lnTo>
                  <a:lnTo>
                    <a:pt x="393192" y="184403"/>
                  </a:lnTo>
                  <a:lnTo>
                    <a:pt x="388000" y="226689"/>
                  </a:lnTo>
                  <a:lnTo>
                    <a:pt x="373211" y="265504"/>
                  </a:lnTo>
                  <a:lnTo>
                    <a:pt x="350004" y="299743"/>
                  </a:lnTo>
                  <a:lnTo>
                    <a:pt x="319560" y="328299"/>
                  </a:lnTo>
                  <a:lnTo>
                    <a:pt x="283057" y="350066"/>
                  </a:lnTo>
                  <a:lnTo>
                    <a:pt x="241676" y="363938"/>
                  </a:lnTo>
                  <a:lnTo>
                    <a:pt x="196596" y="368807"/>
                  </a:lnTo>
                  <a:lnTo>
                    <a:pt x="151515" y="363938"/>
                  </a:lnTo>
                  <a:lnTo>
                    <a:pt x="110134" y="350066"/>
                  </a:lnTo>
                  <a:lnTo>
                    <a:pt x="73631" y="328299"/>
                  </a:lnTo>
                  <a:lnTo>
                    <a:pt x="43187" y="299743"/>
                  </a:lnTo>
                  <a:lnTo>
                    <a:pt x="19980" y="265504"/>
                  </a:lnTo>
                  <a:lnTo>
                    <a:pt x="5191" y="226689"/>
                  </a:lnTo>
                  <a:lnTo>
                    <a:pt x="0" y="184403"/>
                  </a:lnTo>
                  <a:close/>
                </a:path>
              </a:pathLst>
            </a:custGeom>
            <a:ln w="38100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55329" y="1203198"/>
              <a:ext cx="398145" cy="391795"/>
            </a:xfrm>
            <a:custGeom>
              <a:avLst/>
              <a:gdLst/>
              <a:ahLst/>
              <a:cxnLst/>
              <a:rect l="l" t="t" r="r" b="b"/>
              <a:pathLst>
                <a:path w="398145" h="391794">
                  <a:moveTo>
                    <a:pt x="198881" y="0"/>
                  </a:moveTo>
                  <a:lnTo>
                    <a:pt x="153275" y="5169"/>
                  </a:lnTo>
                  <a:lnTo>
                    <a:pt x="111411" y="19896"/>
                  </a:lnTo>
                  <a:lnTo>
                    <a:pt x="74484" y="43007"/>
                  </a:lnTo>
                  <a:lnTo>
                    <a:pt x="43687" y="73329"/>
                  </a:lnTo>
                  <a:lnTo>
                    <a:pt x="20211" y="109690"/>
                  </a:lnTo>
                  <a:lnTo>
                    <a:pt x="5251" y="150915"/>
                  </a:lnTo>
                  <a:lnTo>
                    <a:pt x="0" y="195833"/>
                  </a:lnTo>
                  <a:lnTo>
                    <a:pt x="5251" y="240752"/>
                  </a:lnTo>
                  <a:lnTo>
                    <a:pt x="20211" y="281977"/>
                  </a:lnTo>
                  <a:lnTo>
                    <a:pt x="43687" y="318338"/>
                  </a:lnTo>
                  <a:lnTo>
                    <a:pt x="74484" y="348660"/>
                  </a:lnTo>
                  <a:lnTo>
                    <a:pt x="111411" y="371771"/>
                  </a:lnTo>
                  <a:lnTo>
                    <a:pt x="153275" y="386498"/>
                  </a:lnTo>
                  <a:lnTo>
                    <a:pt x="198881" y="391668"/>
                  </a:lnTo>
                  <a:lnTo>
                    <a:pt x="244488" y="386498"/>
                  </a:lnTo>
                  <a:lnTo>
                    <a:pt x="286352" y="371771"/>
                  </a:lnTo>
                  <a:lnTo>
                    <a:pt x="323279" y="348660"/>
                  </a:lnTo>
                  <a:lnTo>
                    <a:pt x="354076" y="318338"/>
                  </a:lnTo>
                  <a:lnTo>
                    <a:pt x="377552" y="281977"/>
                  </a:lnTo>
                  <a:lnTo>
                    <a:pt x="392512" y="240752"/>
                  </a:lnTo>
                  <a:lnTo>
                    <a:pt x="397764" y="195833"/>
                  </a:lnTo>
                  <a:lnTo>
                    <a:pt x="392512" y="150915"/>
                  </a:lnTo>
                  <a:lnTo>
                    <a:pt x="377552" y="109690"/>
                  </a:lnTo>
                  <a:lnTo>
                    <a:pt x="354076" y="73329"/>
                  </a:lnTo>
                  <a:lnTo>
                    <a:pt x="323279" y="43007"/>
                  </a:lnTo>
                  <a:lnTo>
                    <a:pt x="286352" y="19896"/>
                  </a:lnTo>
                  <a:lnTo>
                    <a:pt x="244488" y="5169"/>
                  </a:lnTo>
                  <a:lnTo>
                    <a:pt x="198881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55329" y="1203198"/>
              <a:ext cx="398145" cy="391795"/>
            </a:xfrm>
            <a:custGeom>
              <a:avLst/>
              <a:gdLst/>
              <a:ahLst/>
              <a:cxnLst/>
              <a:rect l="l" t="t" r="r" b="b"/>
              <a:pathLst>
                <a:path w="398145" h="391794">
                  <a:moveTo>
                    <a:pt x="0" y="195833"/>
                  </a:moveTo>
                  <a:lnTo>
                    <a:pt x="5251" y="150915"/>
                  </a:lnTo>
                  <a:lnTo>
                    <a:pt x="20211" y="109690"/>
                  </a:lnTo>
                  <a:lnTo>
                    <a:pt x="43687" y="73329"/>
                  </a:lnTo>
                  <a:lnTo>
                    <a:pt x="74484" y="43007"/>
                  </a:lnTo>
                  <a:lnTo>
                    <a:pt x="111411" y="19896"/>
                  </a:lnTo>
                  <a:lnTo>
                    <a:pt x="153275" y="5169"/>
                  </a:lnTo>
                  <a:lnTo>
                    <a:pt x="198881" y="0"/>
                  </a:lnTo>
                  <a:lnTo>
                    <a:pt x="244488" y="5169"/>
                  </a:lnTo>
                  <a:lnTo>
                    <a:pt x="286352" y="19896"/>
                  </a:lnTo>
                  <a:lnTo>
                    <a:pt x="323279" y="43007"/>
                  </a:lnTo>
                  <a:lnTo>
                    <a:pt x="354076" y="73329"/>
                  </a:lnTo>
                  <a:lnTo>
                    <a:pt x="377552" y="109690"/>
                  </a:lnTo>
                  <a:lnTo>
                    <a:pt x="392512" y="150915"/>
                  </a:lnTo>
                  <a:lnTo>
                    <a:pt x="397764" y="195833"/>
                  </a:lnTo>
                  <a:lnTo>
                    <a:pt x="392512" y="240752"/>
                  </a:lnTo>
                  <a:lnTo>
                    <a:pt x="377552" y="281977"/>
                  </a:lnTo>
                  <a:lnTo>
                    <a:pt x="354076" y="318338"/>
                  </a:lnTo>
                  <a:lnTo>
                    <a:pt x="323279" y="348660"/>
                  </a:lnTo>
                  <a:lnTo>
                    <a:pt x="286352" y="371771"/>
                  </a:lnTo>
                  <a:lnTo>
                    <a:pt x="244488" y="386498"/>
                  </a:lnTo>
                  <a:lnTo>
                    <a:pt x="198881" y="391668"/>
                  </a:lnTo>
                  <a:lnTo>
                    <a:pt x="153275" y="386498"/>
                  </a:lnTo>
                  <a:lnTo>
                    <a:pt x="111411" y="371771"/>
                  </a:lnTo>
                  <a:lnTo>
                    <a:pt x="74484" y="348660"/>
                  </a:lnTo>
                  <a:lnTo>
                    <a:pt x="43687" y="318338"/>
                  </a:lnTo>
                  <a:lnTo>
                    <a:pt x="20211" y="281977"/>
                  </a:lnTo>
                  <a:lnTo>
                    <a:pt x="5251" y="240752"/>
                  </a:lnTo>
                  <a:lnTo>
                    <a:pt x="0" y="195833"/>
                  </a:lnTo>
                  <a:close/>
                </a:path>
              </a:pathLst>
            </a:custGeom>
            <a:ln w="38100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81550" y="1998726"/>
              <a:ext cx="405765" cy="365760"/>
            </a:xfrm>
            <a:custGeom>
              <a:avLst/>
              <a:gdLst/>
              <a:ahLst/>
              <a:cxnLst/>
              <a:rect l="l" t="t" r="r" b="b"/>
              <a:pathLst>
                <a:path w="405764" h="365760">
                  <a:moveTo>
                    <a:pt x="202691" y="0"/>
                  </a:moveTo>
                  <a:lnTo>
                    <a:pt x="156234" y="4831"/>
                  </a:lnTo>
                  <a:lnTo>
                    <a:pt x="113577" y="18594"/>
                  </a:lnTo>
                  <a:lnTo>
                    <a:pt x="75942" y="40188"/>
                  </a:lnTo>
                  <a:lnTo>
                    <a:pt x="44547" y="68513"/>
                  </a:lnTo>
                  <a:lnTo>
                    <a:pt x="20611" y="102470"/>
                  </a:lnTo>
                  <a:lnTo>
                    <a:pt x="5356" y="140958"/>
                  </a:lnTo>
                  <a:lnTo>
                    <a:pt x="0" y="182879"/>
                  </a:lnTo>
                  <a:lnTo>
                    <a:pt x="5356" y="224801"/>
                  </a:lnTo>
                  <a:lnTo>
                    <a:pt x="20611" y="263289"/>
                  </a:lnTo>
                  <a:lnTo>
                    <a:pt x="44547" y="297246"/>
                  </a:lnTo>
                  <a:lnTo>
                    <a:pt x="75942" y="325571"/>
                  </a:lnTo>
                  <a:lnTo>
                    <a:pt x="113577" y="347165"/>
                  </a:lnTo>
                  <a:lnTo>
                    <a:pt x="156234" y="360928"/>
                  </a:lnTo>
                  <a:lnTo>
                    <a:pt x="202691" y="365759"/>
                  </a:lnTo>
                  <a:lnTo>
                    <a:pt x="249149" y="360928"/>
                  </a:lnTo>
                  <a:lnTo>
                    <a:pt x="291806" y="347165"/>
                  </a:lnTo>
                  <a:lnTo>
                    <a:pt x="329441" y="325571"/>
                  </a:lnTo>
                  <a:lnTo>
                    <a:pt x="360836" y="297246"/>
                  </a:lnTo>
                  <a:lnTo>
                    <a:pt x="384772" y="263289"/>
                  </a:lnTo>
                  <a:lnTo>
                    <a:pt x="400027" y="224801"/>
                  </a:lnTo>
                  <a:lnTo>
                    <a:pt x="405384" y="182879"/>
                  </a:lnTo>
                  <a:lnTo>
                    <a:pt x="400027" y="140958"/>
                  </a:lnTo>
                  <a:lnTo>
                    <a:pt x="384772" y="102470"/>
                  </a:lnTo>
                  <a:lnTo>
                    <a:pt x="360836" y="68513"/>
                  </a:lnTo>
                  <a:lnTo>
                    <a:pt x="329441" y="40188"/>
                  </a:lnTo>
                  <a:lnTo>
                    <a:pt x="291806" y="18594"/>
                  </a:lnTo>
                  <a:lnTo>
                    <a:pt x="249149" y="4831"/>
                  </a:lnTo>
                  <a:lnTo>
                    <a:pt x="202691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81550" y="1998726"/>
              <a:ext cx="405765" cy="365760"/>
            </a:xfrm>
            <a:custGeom>
              <a:avLst/>
              <a:gdLst/>
              <a:ahLst/>
              <a:cxnLst/>
              <a:rect l="l" t="t" r="r" b="b"/>
              <a:pathLst>
                <a:path w="405764" h="365760">
                  <a:moveTo>
                    <a:pt x="0" y="182879"/>
                  </a:moveTo>
                  <a:lnTo>
                    <a:pt x="5356" y="140958"/>
                  </a:lnTo>
                  <a:lnTo>
                    <a:pt x="20611" y="102470"/>
                  </a:lnTo>
                  <a:lnTo>
                    <a:pt x="44547" y="68513"/>
                  </a:lnTo>
                  <a:lnTo>
                    <a:pt x="75942" y="40188"/>
                  </a:lnTo>
                  <a:lnTo>
                    <a:pt x="113577" y="18594"/>
                  </a:lnTo>
                  <a:lnTo>
                    <a:pt x="156234" y="4831"/>
                  </a:lnTo>
                  <a:lnTo>
                    <a:pt x="202691" y="0"/>
                  </a:lnTo>
                  <a:lnTo>
                    <a:pt x="249149" y="4831"/>
                  </a:lnTo>
                  <a:lnTo>
                    <a:pt x="291806" y="18594"/>
                  </a:lnTo>
                  <a:lnTo>
                    <a:pt x="329441" y="40188"/>
                  </a:lnTo>
                  <a:lnTo>
                    <a:pt x="360836" y="68513"/>
                  </a:lnTo>
                  <a:lnTo>
                    <a:pt x="384772" y="102470"/>
                  </a:lnTo>
                  <a:lnTo>
                    <a:pt x="400027" y="140958"/>
                  </a:lnTo>
                  <a:lnTo>
                    <a:pt x="405384" y="182879"/>
                  </a:lnTo>
                  <a:lnTo>
                    <a:pt x="400027" y="224801"/>
                  </a:lnTo>
                  <a:lnTo>
                    <a:pt x="384772" y="263289"/>
                  </a:lnTo>
                  <a:lnTo>
                    <a:pt x="360836" y="297246"/>
                  </a:lnTo>
                  <a:lnTo>
                    <a:pt x="329441" y="325571"/>
                  </a:lnTo>
                  <a:lnTo>
                    <a:pt x="291806" y="347165"/>
                  </a:lnTo>
                  <a:lnTo>
                    <a:pt x="249149" y="360928"/>
                  </a:lnTo>
                  <a:lnTo>
                    <a:pt x="202691" y="365759"/>
                  </a:lnTo>
                  <a:lnTo>
                    <a:pt x="156234" y="360928"/>
                  </a:lnTo>
                  <a:lnTo>
                    <a:pt x="113577" y="347165"/>
                  </a:lnTo>
                  <a:lnTo>
                    <a:pt x="75942" y="325571"/>
                  </a:lnTo>
                  <a:lnTo>
                    <a:pt x="44547" y="297246"/>
                  </a:lnTo>
                  <a:lnTo>
                    <a:pt x="20611" y="263289"/>
                  </a:lnTo>
                  <a:lnTo>
                    <a:pt x="5356" y="224801"/>
                  </a:lnTo>
                  <a:lnTo>
                    <a:pt x="0" y="182879"/>
                  </a:lnTo>
                  <a:close/>
                </a:path>
              </a:pathLst>
            </a:custGeom>
            <a:ln w="38100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09666" y="1998726"/>
              <a:ext cx="401320" cy="365760"/>
            </a:xfrm>
            <a:custGeom>
              <a:avLst/>
              <a:gdLst/>
              <a:ahLst/>
              <a:cxnLst/>
              <a:rect l="l" t="t" r="r" b="b"/>
              <a:pathLst>
                <a:path w="401320" h="365760">
                  <a:moveTo>
                    <a:pt x="200406" y="0"/>
                  </a:moveTo>
                  <a:lnTo>
                    <a:pt x="154434" y="4831"/>
                  </a:lnTo>
                  <a:lnTo>
                    <a:pt x="112245" y="18594"/>
                  </a:lnTo>
                  <a:lnTo>
                    <a:pt x="75035" y="40188"/>
                  </a:lnTo>
                  <a:lnTo>
                    <a:pt x="44007" y="68513"/>
                  </a:lnTo>
                  <a:lnTo>
                    <a:pt x="20358" y="102470"/>
                  </a:lnTo>
                  <a:lnTo>
                    <a:pt x="5289" y="140958"/>
                  </a:lnTo>
                  <a:lnTo>
                    <a:pt x="0" y="182879"/>
                  </a:lnTo>
                  <a:lnTo>
                    <a:pt x="5289" y="224801"/>
                  </a:lnTo>
                  <a:lnTo>
                    <a:pt x="20358" y="263289"/>
                  </a:lnTo>
                  <a:lnTo>
                    <a:pt x="44007" y="297246"/>
                  </a:lnTo>
                  <a:lnTo>
                    <a:pt x="75035" y="325571"/>
                  </a:lnTo>
                  <a:lnTo>
                    <a:pt x="112245" y="347165"/>
                  </a:lnTo>
                  <a:lnTo>
                    <a:pt x="154434" y="360928"/>
                  </a:lnTo>
                  <a:lnTo>
                    <a:pt x="200406" y="365759"/>
                  </a:lnTo>
                  <a:lnTo>
                    <a:pt x="246377" y="360928"/>
                  </a:lnTo>
                  <a:lnTo>
                    <a:pt x="288566" y="347165"/>
                  </a:lnTo>
                  <a:lnTo>
                    <a:pt x="325776" y="325571"/>
                  </a:lnTo>
                  <a:lnTo>
                    <a:pt x="356804" y="297246"/>
                  </a:lnTo>
                  <a:lnTo>
                    <a:pt x="380453" y="263289"/>
                  </a:lnTo>
                  <a:lnTo>
                    <a:pt x="395522" y="224801"/>
                  </a:lnTo>
                  <a:lnTo>
                    <a:pt x="400812" y="182879"/>
                  </a:lnTo>
                  <a:lnTo>
                    <a:pt x="395522" y="140958"/>
                  </a:lnTo>
                  <a:lnTo>
                    <a:pt x="380453" y="102470"/>
                  </a:lnTo>
                  <a:lnTo>
                    <a:pt x="356804" y="68513"/>
                  </a:lnTo>
                  <a:lnTo>
                    <a:pt x="325776" y="40188"/>
                  </a:lnTo>
                  <a:lnTo>
                    <a:pt x="288566" y="18594"/>
                  </a:lnTo>
                  <a:lnTo>
                    <a:pt x="246377" y="4831"/>
                  </a:lnTo>
                  <a:lnTo>
                    <a:pt x="200406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09666" y="1998726"/>
              <a:ext cx="401320" cy="365760"/>
            </a:xfrm>
            <a:custGeom>
              <a:avLst/>
              <a:gdLst/>
              <a:ahLst/>
              <a:cxnLst/>
              <a:rect l="l" t="t" r="r" b="b"/>
              <a:pathLst>
                <a:path w="401320" h="365760">
                  <a:moveTo>
                    <a:pt x="0" y="182879"/>
                  </a:moveTo>
                  <a:lnTo>
                    <a:pt x="5289" y="140958"/>
                  </a:lnTo>
                  <a:lnTo>
                    <a:pt x="20358" y="102470"/>
                  </a:lnTo>
                  <a:lnTo>
                    <a:pt x="44007" y="68513"/>
                  </a:lnTo>
                  <a:lnTo>
                    <a:pt x="75035" y="40188"/>
                  </a:lnTo>
                  <a:lnTo>
                    <a:pt x="112245" y="18594"/>
                  </a:lnTo>
                  <a:lnTo>
                    <a:pt x="154434" y="4831"/>
                  </a:lnTo>
                  <a:lnTo>
                    <a:pt x="200406" y="0"/>
                  </a:lnTo>
                  <a:lnTo>
                    <a:pt x="246377" y="4831"/>
                  </a:lnTo>
                  <a:lnTo>
                    <a:pt x="288566" y="18594"/>
                  </a:lnTo>
                  <a:lnTo>
                    <a:pt x="325776" y="40188"/>
                  </a:lnTo>
                  <a:lnTo>
                    <a:pt x="356804" y="68513"/>
                  </a:lnTo>
                  <a:lnTo>
                    <a:pt x="380453" y="102470"/>
                  </a:lnTo>
                  <a:lnTo>
                    <a:pt x="395522" y="140958"/>
                  </a:lnTo>
                  <a:lnTo>
                    <a:pt x="400812" y="182879"/>
                  </a:lnTo>
                  <a:lnTo>
                    <a:pt x="395522" y="224801"/>
                  </a:lnTo>
                  <a:lnTo>
                    <a:pt x="380453" y="263289"/>
                  </a:lnTo>
                  <a:lnTo>
                    <a:pt x="356804" y="297246"/>
                  </a:lnTo>
                  <a:lnTo>
                    <a:pt x="325776" y="325571"/>
                  </a:lnTo>
                  <a:lnTo>
                    <a:pt x="288566" y="347165"/>
                  </a:lnTo>
                  <a:lnTo>
                    <a:pt x="246377" y="360928"/>
                  </a:lnTo>
                  <a:lnTo>
                    <a:pt x="200406" y="365759"/>
                  </a:lnTo>
                  <a:lnTo>
                    <a:pt x="154434" y="360928"/>
                  </a:lnTo>
                  <a:lnTo>
                    <a:pt x="112245" y="347165"/>
                  </a:lnTo>
                  <a:lnTo>
                    <a:pt x="75035" y="325571"/>
                  </a:lnTo>
                  <a:lnTo>
                    <a:pt x="44007" y="297246"/>
                  </a:lnTo>
                  <a:lnTo>
                    <a:pt x="20358" y="263289"/>
                  </a:lnTo>
                  <a:lnTo>
                    <a:pt x="5289" y="224801"/>
                  </a:lnTo>
                  <a:lnTo>
                    <a:pt x="0" y="182879"/>
                  </a:lnTo>
                  <a:close/>
                </a:path>
              </a:pathLst>
            </a:custGeom>
            <a:ln w="38099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34833" y="1998726"/>
              <a:ext cx="401320" cy="365760"/>
            </a:xfrm>
            <a:custGeom>
              <a:avLst/>
              <a:gdLst/>
              <a:ahLst/>
              <a:cxnLst/>
              <a:rect l="l" t="t" r="r" b="b"/>
              <a:pathLst>
                <a:path w="401320" h="365760">
                  <a:moveTo>
                    <a:pt x="200406" y="0"/>
                  </a:moveTo>
                  <a:lnTo>
                    <a:pt x="154434" y="4831"/>
                  </a:lnTo>
                  <a:lnTo>
                    <a:pt x="112245" y="18594"/>
                  </a:lnTo>
                  <a:lnTo>
                    <a:pt x="75035" y="40188"/>
                  </a:lnTo>
                  <a:lnTo>
                    <a:pt x="44007" y="68513"/>
                  </a:lnTo>
                  <a:lnTo>
                    <a:pt x="20358" y="102470"/>
                  </a:lnTo>
                  <a:lnTo>
                    <a:pt x="5289" y="140958"/>
                  </a:lnTo>
                  <a:lnTo>
                    <a:pt x="0" y="182879"/>
                  </a:lnTo>
                  <a:lnTo>
                    <a:pt x="5289" y="224801"/>
                  </a:lnTo>
                  <a:lnTo>
                    <a:pt x="20358" y="263289"/>
                  </a:lnTo>
                  <a:lnTo>
                    <a:pt x="44007" y="297246"/>
                  </a:lnTo>
                  <a:lnTo>
                    <a:pt x="75035" y="325571"/>
                  </a:lnTo>
                  <a:lnTo>
                    <a:pt x="112245" y="347165"/>
                  </a:lnTo>
                  <a:lnTo>
                    <a:pt x="154434" y="360928"/>
                  </a:lnTo>
                  <a:lnTo>
                    <a:pt x="200406" y="365759"/>
                  </a:lnTo>
                  <a:lnTo>
                    <a:pt x="246377" y="360928"/>
                  </a:lnTo>
                  <a:lnTo>
                    <a:pt x="288566" y="347165"/>
                  </a:lnTo>
                  <a:lnTo>
                    <a:pt x="325776" y="325571"/>
                  </a:lnTo>
                  <a:lnTo>
                    <a:pt x="356804" y="297246"/>
                  </a:lnTo>
                  <a:lnTo>
                    <a:pt x="380453" y="263289"/>
                  </a:lnTo>
                  <a:lnTo>
                    <a:pt x="395522" y="224801"/>
                  </a:lnTo>
                  <a:lnTo>
                    <a:pt x="400812" y="182879"/>
                  </a:lnTo>
                  <a:lnTo>
                    <a:pt x="395522" y="140958"/>
                  </a:lnTo>
                  <a:lnTo>
                    <a:pt x="380453" y="102470"/>
                  </a:lnTo>
                  <a:lnTo>
                    <a:pt x="356804" y="68513"/>
                  </a:lnTo>
                  <a:lnTo>
                    <a:pt x="325776" y="40188"/>
                  </a:lnTo>
                  <a:lnTo>
                    <a:pt x="288566" y="18594"/>
                  </a:lnTo>
                  <a:lnTo>
                    <a:pt x="246377" y="4831"/>
                  </a:lnTo>
                  <a:lnTo>
                    <a:pt x="200406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34833" y="1998726"/>
              <a:ext cx="401320" cy="365760"/>
            </a:xfrm>
            <a:custGeom>
              <a:avLst/>
              <a:gdLst/>
              <a:ahLst/>
              <a:cxnLst/>
              <a:rect l="l" t="t" r="r" b="b"/>
              <a:pathLst>
                <a:path w="401320" h="365760">
                  <a:moveTo>
                    <a:pt x="0" y="182879"/>
                  </a:moveTo>
                  <a:lnTo>
                    <a:pt x="5289" y="140958"/>
                  </a:lnTo>
                  <a:lnTo>
                    <a:pt x="20358" y="102470"/>
                  </a:lnTo>
                  <a:lnTo>
                    <a:pt x="44007" y="68513"/>
                  </a:lnTo>
                  <a:lnTo>
                    <a:pt x="75035" y="40188"/>
                  </a:lnTo>
                  <a:lnTo>
                    <a:pt x="112245" y="18594"/>
                  </a:lnTo>
                  <a:lnTo>
                    <a:pt x="154434" y="4831"/>
                  </a:lnTo>
                  <a:lnTo>
                    <a:pt x="200406" y="0"/>
                  </a:lnTo>
                  <a:lnTo>
                    <a:pt x="246377" y="4831"/>
                  </a:lnTo>
                  <a:lnTo>
                    <a:pt x="288566" y="18594"/>
                  </a:lnTo>
                  <a:lnTo>
                    <a:pt x="325776" y="40188"/>
                  </a:lnTo>
                  <a:lnTo>
                    <a:pt x="356804" y="68513"/>
                  </a:lnTo>
                  <a:lnTo>
                    <a:pt x="380453" y="102470"/>
                  </a:lnTo>
                  <a:lnTo>
                    <a:pt x="395522" y="140958"/>
                  </a:lnTo>
                  <a:lnTo>
                    <a:pt x="400812" y="182879"/>
                  </a:lnTo>
                  <a:lnTo>
                    <a:pt x="395522" y="224801"/>
                  </a:lnTo>
                  <a:lnTo>
                    <a:pt x="380453" y="263289"/>
                  </a:lnTo>
                  <a:lnTo>
                    <a:pt x="356804" y="297246"/>
                  </a:lnTo>
                  <a:lnTo>
                    <a:pt x="325776" y="325571"/>
                  </a:lnTo>
                  <a:lnTo>
                    <a:pt x="288566" y="347165"/>
                  </a:lnTo>
                  <a:lnTo>
                    <a:pt x="246377" y="360928"/>
                  </a:lnTo>
                  <a:lnTo>
                    <a:pt x="200406" y="365759"/>
                  </a:lnTo>
                  <a:lnTo>
                    <a:pt x="154434" y="360928"/>
                  </a:lnTo>
                  <a:lnTo>
                    <a:pt x="112245" y="347165"/>
                  </a:lnTo>
                  <a:lnTo>
                    <a:pt x="75035" y="325571"/>
                  </a:lnTo>
                  <a:lnTo>
                    <a:pt x="44007" y="297246"/>
                  </a:lnTo>
                  <a:lnTo>
                    <a:pt x="20358" y="263289"/>
                  </a:lnTo>
                  <a:lnTo>
                    <a:pt x="5289" y="224801"/>
                  </a:lnTo>
                  <a:lnTo>
                    <a:pt x="0" y="182879"/>
                  </a:lnTo>
                  <a:close/>
                </a:path>
              </a:pathLst>
            </a:custGeom>
            <a:ln w="38100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40090" y="1983486"/>
              <a:ext cx="433070" cy="396240"/>
            </a:xfrm>
            <a:custGeom>
              <a:avLst/>
              <a:gdLst/>
              <a:ahLst/>
              <a:cxnLst/>
              <a:rect l="l" t="t" r="r" b="b"/>
              <a:pathLst>
                <a:path w="433070" h="396239">
                  <a:moveTo>
                    <a:pt x="216407" y="0"/>
                  </a:moveTo>
                  <a:lnTo>
                    <a:pt x="166791" y="5229"/>
                  </a:lnTo>
                  <a:lnTo>
                    <a:pt x="121242" y="20127"/>
                  </a:lnTo>
                  <a:lnTo>
                    <a:pt x="81060" y="43507"/>
                  </a:lnTo>
                  <a:lnTo>
                    <a:pt x="47546" y="74182"/>
                  </a:lnTo>
                  <a:lnTo>
                    <a:pt x="21998" y="110967"/>
                  </a:lnTo>
                  <a:lnTo>
                    <a:pt x="5716" y="152675"/>
                  </a:lnTo>
                  <a:lnTo>
                    <a:pt x="0" y="198120"/>
                  </a:lnTo>
                  <a:lnTo>
                    <a:pt x="5716" y="243564"/>
                  </a:lnTo>
                  <a:lnTo>
                    <a:pt x="21998" y="285272"/>
                  </a:lnTo>
                  <a:lnTo>
                    <a:pt x="47546" y="322057"/>
                  </a:lnTo>
                  <a:lnTo>
                    <a:pt x="81060" y="352732"/>
                  </a:lnTo>
                  <a:lnTo>
                    <a:pt x="121242" y="376112"/>
                  </a:lnTo>
                  <a:lnTo>
                    <a:pt x="166791" y="391010"/>
                  </a:lnTo>
                  <a:lnTo>
                    <a:pt x="216407" y="396240"/>
                  </a:lnTo>
                  <a:lnTo>
                    <a:pt x="266024" y="391010"/>
                  </a:lnTo>
                  <a:lnTo>
                    <a:pt x="311573" y="376112"/>
                  </a:lnTo>
                  <a:lnTo>
                    <a:pt x="351755" y="352732"/>
                  </a:lnTo>
                  <a:lnTo>
                    <a:pt x="385269" y="322057"/>
                  </a:lnTo>
                  <a:lnTo>
                    <a:pt x="410817" y="285272"/>
                  </a:lnTo>
                  <a:lnTo>
                    <a:pt x="427099" y="243564"/>
                  </a:lnTo>
                  <a:lnTo>
                    <a:pt x="432815" y="198120"/>
                  </a:lnTo>
                  <a:lnTo>
                    <a:pt x="427099" y="152675"/>
                  </a:lnTo>
                  <a:lnTo>
                    <a:pt x="410817" y="110967"/>
                  </a:lnTo>
                  <a:lnTo>
                    <a:pt x="385269" y="74182"/>
                  </a:lnTo>
                  <a:lnTo>
                    <a:pt x="351755" y="43507"/>
                  </a:lnTo>
                  <a:lnTo>
                    <a:pt x="311573" y="20127"/>
                  </a:lnTo>
                  <a:lnTo>
                    <a:pt x="266024" y="5229"/>
                  </a:lnTo>
                  <a:lnTo>
                    <a:pt x="216407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340090" y="1983486"/>
              <a:ext cx="433070" cy="396240"/>
            </a:xfrm>
            <a:custGeom>
              <a:avLst/>
              <a:gdLst/>
              <a:ahLst/>
              <a:cxnLst/>
              <a:rect l="l" t="t" r="r" b="b"/>
              <a:pathLst>
                <a:path w="433070" h="396239">
                  <a:moveTo>
                    <a:pt x="0" y="198120"/>
                  </a:moveTo>
                  <a:lnTo>
                    <a:pt x="5716" y="152675"/>
                  </a:lnTo>
                  <a:lnTo>
                    <a:pt x="21998" y="110967"/>
                  </a:lnTo>
                  <a:lnTo>
                    <a:pt x="47546" y="74182"/>
                  </a:lnTo>
                  <a:lnTo>
                    <a:pt x="81060" y="43507"/>
                  </a:lnTo>
                  <a:lnTo>
                    <a:pt x="121242" y="20127"/>
                  </a:lnTo>
                  <a:lnTo>
                    <a:pt x="166791" y="5229"/>
                  </a:lnTo>
                  <a:lnTo>
                    <a:pt x="216407" y="0"/>
                  </a:lnTo>
                  <a:lnTo>
                    <a:pt x="266024" y="5229"/>
                  </a:lnTo>
                  <a:lnTo>
                    <a:pt x="311573" y="20127"/>
                  </a:lnTo>
                  <a:lnTo>
                    <a:pt x="351755" y="43507"/>
                  </a:lnTo>
                  <a:lnTo>
                    <a:pt x="385269" y="74182"/>
                  </a:lnTo>
                  <a:lnTo>
                    <a:pt x="410817" y="110967"/>
                  </a:lnTo>
                  <a:lnTo>
                    <a:pt x="427099" y="152675"/>
                  </a:lnTo>
                  <a:lnTo>
                    <a:pt x="432815" y="198120"/>
                  </a:lnTo>
                  <a:lnTo>
                    <a:pt x="427099" y="243564"/>
                  </a:lnTo>
                  <a:lnTo>
                    <a:pt x="410817" y="285272"/>
                  </a:lnTo>
                  <a:lnTo>
                    <a:pt x="385269" y="322057"/>
                  </a:lnTo>
                  <a:lnTo>
                    <a:pt x="351755" y="352732"/>
                  </a:lnTo>
                  <a:lnTo>
                    <a:pt x="311573" y="376112"/>
                  </a:lnTo>
                  <a:lnTo>
                    <a:pt x="266024" y="391010"/>
                  </a:lnTo>
                  <a:lnTo>
                    <a:pt x="216407" y="396240"/>
                  </a:lnTo>
                  <a:lnTo>
                    <a:pt x="166791" y="391010"/>
                  </a:lnTo>
                  <a:lnTo>
                    <a:pt x="121242" y="376112"/>
                  </a:lnTo>
                  <a:lnTo>
                    <a:pt x="81060" y="352732"/>
                  </a:lnTo>
                  <a:lnTo>
                    <a:pt x="47546" y="322057"/>
                  </a:lnTo>
                  <a:lnTo>
                    <a:pt x="21998" y="285272"/>
                  </a:lnTo>
                  <a:lnTo>
                    <a:pt x="5716" y="243564"/>
                  </a:lnTo>
                  <a:lnTo>
                    <a:pt x="0" y="198120"/>
                  </a:lnTo>
                  <a:close/>
                </a:path>
              </a:pathLst>
            </a:custGeom>
            <a:ln w="38100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142982" y="1983486"/>
              <a:ext cx="421005" cy="396240"/>
            </a:xfrm>
            <a:custGeom>
              <a:avLst/>
              <a:gdLst/>
              <a:ahLst/>
              <a:cxnLst/>
              <a:rect l="l" t="t" r="r" b="b"/>
              <a:pathLst>
                <a:path w="421004" h="396239">
                  <a:moveTo>
                    <a:pt x="210312" y="0"/>
                  </a:moveTo>
                  <a:lnTo>
                    <a:pt x="162072" y="5229"/>
                  </a:lnTo>
                  <a:lnTo>
                    <a:pt x="117798" y="20127"/>
                  </a:lnTo>
                  <a:lnTo>
                    <a:pt x="78750" y="43507"/>
                  </a:lnTo>
                  <a:lnTo>
                    <a:pt x="46186" y="74182"/>
                  </a:lnTo>
                  <a:lnTo>
                    <a:pt x="21367" y="110967"/>
                  </a:lnTo>
                  <a:lnTo>
                    <a:pt x="5551" y="152675"/>
                  </a:lnTo>
                  <a:lnTo>
                    <a:pt x="0" y="198120"/>
                  </a:lnTo>
                  <a:lnTo>
                    <a:pt x="5551" y="243564"/>
                  </a:lnTo>
                  <a:lnTo>
                    <a:pt x="21367" y="285272"/>
                  </a:lnTo>
                  <a:lnTo>
                    <a:pt x="46186" y="322057"/>
                  </a:lnTo>
                  <a:lnTo>
                    <a:pt x="78750" y="352732"/>
                  </a:lnTo>
                  <a:lnTo>
                    <a:pt x="117798" y="376112"/>
                  </a:lnTo>
                  <a:lnTo>
                    <a:pt x="162072" y="391010"/>
                  </a:lnTo>
                  <a:lnTo>
                    <a:pt x="210312" y="396240"/>
                  </a:lnTo>
                  <a:lnTo>
                    <a:pt x="258551" y="391010"/>
                  </a:lnTo>
                  <a:lnTo>
                    <a:pt x="302825" y="376112"/>
                  </a:lnTo>
                  <a:lnTo>
                    <a:pt x="341873" y="352732"/>
                  </a:lnTo>
                  <a:lnTo>
                    <a:pt x="374437" y="322057"/>
                  </a:lnTo>
                  <a:lnTo>
                    <a:pt x="399256" y="285272"/>
                  </a:lnTo>
                  <a:lnTo>
                    <a:pt x="415072" y="243564"/>
                  </a:lnTo>
                  <a:lnTo>
                    <a:pt x="420624" y="198120"/>
                  </a:lnTo>
                  <a:lnTo>
                    <a:pt x="415072" y="152675"/>
                  </a:lnTo>
                  <a:lnTo>
                    <a:pt x="399256" y="110967"/>
                  </a:lnTo>
                  <a:lnTo>
                    <a:pt x="374437" y="74182"/>
                  </a:lnTo>
                  <a:lnTo>
                    <a:pt x="341873" y="43507"/>
                  </a:lnTo>
                  <a:lnTo>
                    <a:pt x="302825" y="20127"/>
                  </a:lnTo>
                  <a:lnTo>
                    <a:pt x="258551" y="5229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142982" y="1983486"/>
              <a:ext cx="421005" cy="396240"/>
            </a:xfrm>
            <a:custGeom>
              <a:avLst/>
              <a:gdLst/>
              <a:ahLst/>
              <a:cxnLst/>
              <a:rect l="l" t="t" r="r" b="b"/>
              <a:pathLst>
                <a:path w="421004" h="396239">
                  <a:moveTo>
                    <a:pt x="0" y="198120"/>
                  </a:moveTo>
                  <a:lnTo>
                    <a:pt x="5551" y="152675"/>
                  </a:lnTo>
                  <a:lnTo>
                    <a:pt x="21367" y="110967"/>
                  </a:lnTo>
                  <a:lnTo>
                    <a:pt x="46186" y="74182"/>
                  </a:lnTo>
                  <a:lnTo>
                    <a:pt x="78750" y="43507"/>
                  </a:lnTo>
                  <a:lnTo>
                    <a:pt x="117798" y="20127"/>
                  </a:lnTo>
                  <a:lnTo>
                    <a:pt x="162072" y="5229"/>
                  </a:lnTo>
                  <a:lnTo>
                    <a:pt x="210312" y="0"/>
                  </a:lnTo>
                  <a:lnTo>
                    <a:pt x="258551" y="5229"/>
                  </a:lnTo>
                  <a:lnTo>
                    <a:pt x="302825" y="20127"/>
                  </a:lnTo>
                  <a:lnTo>
                    <a:pt x="341873" y="43507"/>
                  </a:lnTo>
                  <a:lnTo>
                    <a:pt x="374437" y="74182"/>
                  </a:lnTo>
                  <a:lnTo>
                    <a:pt x="399256" y="110967"/>
                  </a:lnTo>
                  <a:lnTo>
                    <a:pt x="415072" y="152675"/>
                  </a:lnTo>
                  <a:lnTo>
                    <a:pt x="420624" y="198120"/>
                  </a:lnTo>
                  <a:lnTo>
                    <a:pt x="415072" y="243564"/>
                  </a:lnTo>
                  <a:lnTo>
                    <a:pt x="399256" y="285272"/>
                  </a:lnTo>
                  <a:lnTo>
                    <a:pt x="374437" y="322057"/>
                  </a:lnTo>
                  <a:lnTo>
                    <a:pt x="341873" y="352732"/>
                  </a:lnTo>
                  <a:lnTo>
                    <a:pt x="302825" y="376112"/>
                  </a:lnTo>
                  <a:lnTo>
                    <a:pt x="258551" y="391010"/>
                  </a:lnTo>
                  <a:lnTo>
                    <a:pt x="210312" y="396240"/>
                  </a:lnTo>
                  <a:lnTo>
                    <a:pt x="162072" y="391010"/>
                  </a:lnTo>
                  <a:lnTo>
                    <a:pt x="117798" y="376112"/>
                  </a:lnTo>
                  <a:lnTo>
                    <a:pt x="78750" y="352732"/>
                  </a:lnTo>
                  <a:lnTo>
                    <a:pt x="46186" y="322057"/>
                  </a:lnTo>
                  <a:lnTo>
                    <a:pt x="21367" y="285272"/>
                  </a:lnTo>
                  <a:lnTo>
                    <a:pt x="5551" y="243564"/>
                  </a:lnTo>
                  <a:lnTo>
                    <a:pt x="0" y="198120"/>
                  </a:lnTo>
                  <a:close/>
                </a:path>
              </a:pathLst>
            </a:custGeom>
            <a:ln w="38099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86172" y="1359408"/>
              <a:ext cx="5841365" cy="1580515"/>
            </a:xfrm>
            <a:custGeom>
              <a:avLst/>
              <a:gdLst/>
              <a:ahLst/>
              <a:cxnLst/>
              <a:rect l="l" t="t" r="r" b="b"/>
              <a:pathLst>
                <a:path w="5841365" h="1580514">
                  <a:moveTo>
                    <a:pt x="0" y="795527"/>
                  </a:moveTo>
                  <a:lnTo>
                    <a:pt x="522604" y="795527"/>
                  </a:lnTo>
                </a:path>
                <a:path w="5841365" h="1580514">
                  <a:moveTo>
                    <a:pt x="978407" y="792480"/>
                  </a:moveTo>
                  <a:lnTo>
                    <a:pt x="2210180" y="792480"/>
                  </a:lnTo>
                </a:path>
                <a:path w="5841365" h="1580514">
                  <a:moveTo>
                    <a:pt x="3585972" y="792480"/>
                  </a:moveTo>
                  <a:lnTo>
                    <a:pt x="4817745" y="792480"/>
                  </a:lnTo>
                </a:path>
                <a:path w="5841365" h="1580514">
                  <a:moveTo>
                    <a:pt x="2665476" y="792480"/>
                  </a:moveTo>
                  <a:lnTo>
                    <a:pt x="3140329" y="792480"/>
                  </a:lnTo>
                </a:path>
                <a:path w="5841365" h="1580514">
                  <a:moveTo>
                    <a:pt x="5318759" y="1580388"/>
                  </a:moveTo>
                  <a:lnTo>
                    <a:pt x="5841364" y="1580388"/>
                  </a:lnTo>
                </a:path>
                <a:path w="5841365" h="1580514">
                  <a:moveTo>
                    <a:pt x="2686811" y="0"/>
                  </a:moveTo>
                  <a:lnTo>
                    <a:pt x="3179063" y="0"/>
                  </a:lnTo>
                </a:path>
              </a:pathLst>
            </a:custGeom>
            <a:ln w="9525">
              <a:solidFill>
                <a:srgbClr val="4747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437258" y="3556456"/>
            <a:ext cx="13802994" cy="1031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 algn="ctr">
              <a:lnSpc>
                <a:spcPts val="2635"/>
              </a:lnSpc>
              <a:spcBef>
                <a:spcPts val="95"/>
              </a:spcBef>
            </a:pPr>
            <a:r>
              <a:rPr sz="2200" spc="-65" dirty="0">
                <a:latin typeface="Trebuchet MS"/>
                <a:cs typeface="Trebuchet MS"/>
              </a:rPr>
              <a:t>Git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40" dirty="0">
                <a:latin typeface="Trebuchet MS"/>
                <a:cs typeface="Trebuchet MS"/>
              </a:rPr>
              <a:t>branches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contain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-50" dirty="0">
                <a:latin typeface="Trebuchet MS"/>
                <a:cs typeface="Trebuchet MS"/>
              </a:rPr>
              <a:t>different</a:t>
            </a:r>
            <a:r>
              <a:rPr sz="2200" spc="-60" dirty="0">
                <a:latin typeface="Trebuchet MS"/>
                <a:cs typeface="Trebuchet MS"/>
              </a:rPr>
              <a:t> </a:t>
            </a:r>
            <a:r>
              <a:rPr sz="2200" spc="-15" dirty="0">
                <a:latin typeface="Trebuchet MS"/>
                <a:cs typeface="Trebuchet MS"/>
              </a:rPr>
              <a:t>lines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-25" dirty="0">
                <a:latin typeface="Trebuchet MS"/>
                <a:cs typeface="Trebuchet MS"/>
              </a:rPr>
              <a:t>of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codes.</a:t>
            </a:r>
            <a:endParaRPr sz="2200">
              <a:latin typeface="Trebuchet MS"/>
              <a:cs typeface="Trebuchet MS"/>
            </a:endParaRPr>
          </a:p>
          <a:p>
            <a:pPr marL="12700" marR="5080" algn="ctr">
              <a:lnSpc>
                <a:spcPts val="2650"/>
              </a:lnSpc>
              <a:spcBef>
                <a:spcPts val="75"/>
              </a:spcBef>
            </a:pPr>
            <a:r>
              <a:rPr sz="2200" spc="-100" dirty="0">
                <a:latin typeface="Trebuchet MS"/>
                <a:cs typeface="Trebuchet MS"/>
              </a:rPr>
              <a:t>It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is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5" dirty="0">
                <a:latin typeface="Trebuchet MS"/>
                <a:cs typeface="Trebuchet MS"/>
              </a:rPr>
              <a:t>a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10" dirty="0">
                <a:latin typeface="Trebuchet MS"/>
                <a:cs typeface="Trebuchet MS"/>
              </a:rPr>
              <a:t>separate</a:t>
            </a:r>
            <a:r>
              <a:rPr sz="2200" spc="-50" dirty="0">
                <a:latin typeface="Trebuchet MS"/>
                <a:cs typeface="Trebuchet MS"/>
              </a:rPr>
              <a:t> </a:t>
            </a:r>
            <a:r>
              <a:rPr sz="2200" spc="-20" dirty="0">
                <a:latin typeface="Trebuchet MS"/>
                <a:cs typeface="Trebuchet MS"/>
              </a:rPr>
              <a:t>workspace,</a:t>
            </a:r>
            <a:r>
              <a:rPr sz="2200" spc="-55" dirty="0">
                <a:latin typeface="Trebuchet MS"/>
                <a:cs typeface="Trebuchet MS"/>
              </a:rPr>
              <a:t> </a:t>
            </a:r>
            <a:r>
              <a:rPr sz="2200" spc="-10" dirty="0">
                <a:latin typeface="Trebuchet MS"/>
                <a:cs typeface="Trebuchet MS"/>
              </a:rPr>
              <a:t>usually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-20" dirty="0">
                <a:latin typeface="Trebuchet MS"/>
                <a:cs typeface="Trebuchet MS"/>
              </a:rPr>
              <a:t>created</a:t>
            </a:r>
            <a:r>
              <a:rPr sz="2200" spc="-45" dirty="0">
                <a:latin typeface="Trebuchet MS"/>
                <a:cs typeface="Trebuchet MS"/>
              </a:rPr>
              <a:t> </a:t>
            </a:r>
            <a:r>
              <a:rPr sz="2200" spc="30" dirty="0">
                <a:latin typeface="Trebuchet MS"/>
                <a:cs typeface="Trebuchet MS"/>
              </a:rPr>
              <a:t>when</a:t>
            </a:r>
            <a:r>
              <a:rPr sz="2200" spc="-60" dirty="0">
                <a:latin typeface="Trebuchet MS"/>
                <a:cs typeface="Trebuchet MS"/>
              </a:rPr>
              <a:t> </a:t>
            </a:r>
            <a:r>
              <a:rPr sz="2200" spc="40" dirty="0">
                <a:latin typeface="Trebuchet MS"/>
                <a:cs typeface="Trebuchet MS"/>
              </a:rPr>
              <a:t>you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40" dirty="0">
                <a:latin typeface="Trebuchet MS"/>
                <a:cs typeface="Trebuchet MS"/>
              </a:rPr>
              <a:t>need</a:t>
            </a:r>
            <a:r>
              <a:rPr sz="2200" spc="-50" dirty="0">
                <a:latin typeface="Trebuchet MS"/>
                <a:cs typeface="Trebuchet MS"/>
              </a:rPr>
              <a:t> </a:t>
            </a:r>
            <a:r>
              <a:rPr sz="2200" spc="-20" dirty="0">
                <a:latin typeface="Trebuchet MS"/>
                <a:cs typeface="Trebuchet MS"/>
              </a:rPr>
              <a:t>to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experiment</a:t>
            </a:r>
            <a:r>
              <a:rPr sz="2200" spc="-30" dirty="0">
                <a:latin typeface="Trebuchet MS"/>
                <a:cs typeface="Trebuchet MS"/>
              </a:rPr>
              <a:t> </a:t>
            </a:r>
            <a:r>
              <a:rPr sz="2200" spc="50" dirty="0">
                <a:latin typeface="Trebuchet MS"/>
                <a:cs typeface="Trebuchet MS"/>
              </a:rPr>
              <a:t>or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-40" dirty="0">
                <a:latin typeface="Trebuchet MS"/>
                <a:cs typeface="Trebuchet MS"/>
              </a:rPr>
              <a:t>test</a:t>
            </a:r>
            <a:r>
              <a:rPr sz="2200" spc="-50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something,</a:t>
            </a:r>
            <a:r>
              <a:rPr sz="2200" spc="-50" dirty="0">
                <a:latin typeface="Trebuchet MS"/>
                <a:cs typeface="Trebuchet MS"/>
              </a:rPr>
              <a:t> </a:t>
            </a:r>
            <a:r>
              <a:rPr sz="2200" spc="-30" dirty="0">
                <a:latin typeface="Trebuchet MS"/>
                <a:cs typeface="Trebuchet MS"/>
              </a:rPr>
              <a:t>without</a:t>
            </a:r>
            <a:r>
              <a:rPr sz="2200" spc="-55" dirty="0">
                <a:latin typeface="Trebuchet MS"/>
                <a:cs typeface="Trebuchet MS"/>
              </a:rPr>
              <a:t> </a:t>
            </a:r>
            <a:r>
              <a:rPr sz="2200" spc="-20" dirty="0">
                <a:latin typeface="Trebuchet MS"/>
                <a:cs typeface="Trebuchet MS"/>
              </a:rPr>
              <a:t>impacting </a:t>
            </a:r>
            <a:r>
              <a:rPr sz="2200" spc="-650" dirty="0">
                <a:latin typeface="Trebuchet MS"/>
                <a:cs typeface="Trebuchet MS"/>
              </a:rPr>
              <a:t> </a:t>
            </a:r>
            <a:r>
              <a:rPr sz="2200" spc="-15" dirty="0">
                <a:latin typeface="Trebuchet MS"/>
                <a:cs typeface="Trebuchet MS"/>
              </a:rPr>
              <a:t>the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main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code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-20" dirty="0">
                <a:latin typeface="Trebuchet MS"/>
                <a:cs typeface="Trebuchet MS"/>
              </a:rPr>
              <a:t>base.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93113" y="3358134"/>
            <a:ext cx="14220825" cy="1438910"/>
          </a:xfrm>
          <a:custGeom>
            <a:avLst/>
            <a:gdLst/>
            <a:ahLst/>
            <a:cxnLst/>
            <a:rect l="l" t="t" r="r" b="b"/>
            <a:pathLst>
              <a:path w="14220825" h="1438910">
                <a:moveTo>
                  <a:pt x="0" y="129412"/>
                </a:moveTo>
                <a:lnTo>
                  <a:pt x="10165" y="79027"/>
                </a:lnTo>
                <a:lnTo>
                  <a:pt x="37893" y="37893"/>
                </a:lnTo>
                <a:lnTo>
                  <a:pt x="79027" y="10165"/>
                </a:lnTo>
                <a:lnTo>
                  <a:pt x="129413" y="0"/>
                </a:lnTo>
                <a:lnTo>
                  <a:pt x="14091031" y="0"/>
                </a:lnTo>
                <a:lnTo>
                  <a:pt x="14141416" y="10165"/>
                </a:lnTo>
                <a:lnTo>
                  <a:pt x="14182550" y="37893"/>
                </a:lnTo>
                <a:lnTo>
                  <a:pt x="14210278" y="79027"/>
                </a:lnTo>
                <a:lnTo>
                  <a:pt x="14220444" y="129412"/>
                </a:lnTo>
                <a:lnTo>
                  <a:pt x="14220444" y="1309242"/>
                </a:lnTo>
                <a:lnTo>
                  <a:pt x="14210278" y="1359628"/>
                </a:lnTo>
                <a:lnTo>
                  <a:pt x="14182550" y="1400762"/>
                </a:lnTo>
                <a:lnTo>
                  <a:pt x="14141416" y="1428490"/>
                </a:lnTo>
                <a:lnTo>
                  <a:pt x="14091031" y="1438655"/>
                </a:lnTo>
                <a:lnTo>
                  <a:pt x="129413" y="1438655"/>
                </a:lnTo>
                <a:lnTo>
                  <a:pt x="79027" y="1428490"/>
                </a:lnTo>
                <a:lnTo>
                  <a:pt x="37893" y="1400762"/>
                </a:lnTo>
                <a:lnTo>
                  <a:pt x="10165" y="1359628"/>
                </a:lnTo>
                <a:lnTo>
                  <a:pt x="0" y="1309242"/>
                </a:lnTo>
                <a:lnTo>
                  <a:pt x="0" y="129412"/>
                </a:lnTo>
                <a:close/>
              </a:path>
            </a:pathLst>
          </a:custGeom>
          <a:ln w="25400">
            <a:solidFill>
              <a:srgbClr val="F4AF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78908" y="606551"/>
            <a:ext cx="605942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0416" y="230251"/>
            <a:ext cx="2993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solidFill>
                  <a:srgbClr val="3E3E3E"/>
                </a:solidFill>
              </a:rPr>
              <a:t>Branch: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27529" y="2699257"/>
            <a:ext cx="5786120" cy="2087880"/>
            <a:chOff x="1827529" y="2699257"/>
            <a:chExt cx="5786120" cy="2087880"/>
          </a:xfrm>
        </p:grpSpPr>
        <p:sp>
          <p:nvSpPr>
            <p:cNvPr id="4" name="object 4"/>
            <p:cNvSpPr/>
            <p:nvPr/>
          </p:nvSpPr>
          <p:spPr>
            <a:xfrm>
              <a:off x="1840229" y="2711957"/>
              <a:ext cx="5760720" cy="2062480"/>
            </a:xfrm>
            <a:custGeom>
              <a:avLst/>
              <a:gdLst/>
              <a:ahLst/>
              <a:cxnLst/>
              <a:rect l="l" t="t" r="r" b="b"/>
              <a:pathLst>
                <a:path w="5760720" h="2062479">
                  <a:moveTo>
                    <a:pt x="0" y="2061972"/>
                  </a:moveTo>
                  <a:lnTo>
                    <a:pt x="5760720" y="2061972"/>
                  </a:lnTo>
                  <a:lnTo>
                    <a:pt x="5760720" y="0"/>
                  </a:lnTo>
                  <a:lnTo>
                    <a:pt x="0" y="0"/>
                  </a:lnTo>
                  <a:lnTo>
                    <a:pt x="0" y="2061972"/>
                  </a:lnTo>
                  <a:close/>
                </a:path>
              </a:pathLst>
            </a:custGeom>
            <a:ln w="254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11095" y="3422903"/>
              <a:ext cx="1455420" cy="1309370"/>
            </a:xfrm>
            <a:custGeom>
              <a:avLst/>
              <a:gdLst/>
              <a:ahLst/>
              <a:cxnLst/>
              <a:rect l="l" t="t" r="r" b="b"/>
              <a:pathLst>
                <a:path w="1455420" h="1309370">
                  <a:moveTo>
                    <a:pt x="727710" y="0"/>
                  </a:moveTo>
                  <a:lnTo>
                    <a:pt x="677880" y="1510"/>
                  </a:lnTo>
                  <a:lnTo>
                    <a:pt x="628953" y="5976"/>
                  </a:lnTo>
                  <a:lnTo>
                    <a:pt x="581036" y="13300"/>
                  </a:lnTo>
                  <a:lnTo>
                    <a:pt x="534237" y="23385"/>
                  </a:lnTo>
                  <a:lnTo>
                    <a:pt x="488666" y="36133"/>
                  </a:lnTo>
                  <a:lnTo>
                    <a:pt x="444430" y="51446"/>
                  </a:lnTo>
                  <a:lnTo>
                    <a:pt x="401638" y="69228"/>
                  </a:lnTo>
                  <a:lnTo>
                    <a:pt x="360397" y="89379"/>
                  </a:lnTo>
                  <a:lnTo>
                    <a:pt x="320817" y="111804"/>
                  </a:lnTo>
                  <a:lnTo>
                    <a:pt x="283006" y="136403"/>
                  </a:lnTo>
                  <a:lnTo>
                    <a:pt x="247071" y="163080"/>
                  </a:lnTo>
                  <a:lnTo>
                    <a:pt x="213121" y="191738"/>
                  </a:lnTo>
                  <a:lnTo>
                    <a:pt x="181265" y="222278"/>
                  </a:lnTo>
                  <a:lnTo>
                    <a:pt x="151611" y="254602"/>
                  </a:lnTo>
                  <a:lnTo>
                    <a:pt x="124267" y="288614"/>
                  </a:lnTo>
                  <a:lnTo>
                    <a:pt x="99342" y="324216"/>
                  </a:lnTo>
                  <a:lnTo>
                    <a:pt x="76943" y="361311"/>
                  </a:lnTo>
                  <a:lnTo>
                    <a:pt x="57179" y="399799"/>
                  </a:lnTo>
                  <a:lnTo>
                    <a:pt x="40159" y="439585"/>
                  </a:lnTo>
                  <a:lnTo>
                    <a:pt x="25990" y="480571"/>
                  </a:lnTo>
                  <a:lnTo>
                    <a:pt x="14782" y="522659"/>
                  </a:lnTo>
                  <a:lnTo>
                    <a:pt x="6642" y="565751"/>
                  </a:lnTo>
                  <a:lnTo>
                    <a:pt x="1678" y="609749"/>
                  </a:lnTo>
                  <a:lnTo>
                    <a:pt x="0" y="654558"/>
                  </a:lnTo>
                  <a:lnTo>
                    <a:pt x="1678" y="699366"/>
                  </a:lnTo>
                  <a:lnTo>
                    <a:pt x="6642" y="743364"/>
                  </a:lnTo>
                  <a:lnTo>
                    <a:pt x="14782" y="786456"/>
                  </a:lnTo>
                  <a:lnTo>
                    <a:pt x="25990" y="828544"/>
                  </a:lnTo>
                  <a:lnTo>
                    <a:pt x="40159" y="869530"/>
                  </a:lnTo>
                  <a:lnTo>
                    <a:pt x="57179" y="909316"/>
                  </a:lnTo>
                  <a:lnTo>
                    <a:pt x="76943" y="947804"/>
                  </a:lnTo>
                  <a:lnTo>
                    <a:pt x="99342" y="984899"/>
                  </a:lnTo>
                  <a:lnTo>
                    <a:pt x="124267" y="1020501"/>
                  </a:lnTo>
                  <a:lnTo>
                    <a:pt x="151611" y="1054513"/>
                  </a:lnTo>
                  <a:lnTo>
                    <a:pt x="181265" y="1086837"/>
                  </a:lnTo>
                  <a:lnTo>
                    <a:pt x="213121" y="1117377"/>
                  </a:lnTo>
                  <a:lnTo>
                    <a:pt x="247071" y="1146035"/>
                  </a:lnTo>
                  <a:lnTo>
                    <a:pt x="283006" y="1172712"/>
                  </a:lnTo>
                  <a:lnTo>
                    <a:pt x="320817" y="1197311"/>
                  </a:lnTo>
                  <a:lnTo>
                    <a:pt x="360397" y="1219736"/>
                  </a:lnTo>
                  <a:lnTo>
                    <a:pt x="401638" y="1239887"/>
                  </a:lnTo>
                  <a:lnTo>
                    <a:pt x="444430" y="1257669"/>
                  </a:lnTo>
                  <a:lnTo>
                    <a:pt x="488666" y="1272982"/>
                  </a:lnTo>
                  <a:lnTo>
                    <a:pt x="534237" y="1285730"/>
                  </a:lnTo>
                  <a:lnTo>
                    <a:pt x="581036" y="1295815"/>
                  </a:lnTo>
                  <a:lnTo>
                    <a:pt x="628953" y="1303139"/>
                  </a:lnTo>
                  <a:lnTo>
                    <a:pt x="677880" y="1307605"/>
                  </a:lnTo>
                  <a:lnTo>
                    <a:pt x="727710" y="1309116"/>
                  </a:lnTo>
                  <a:lnTo>
                    <a:pt x="777539" y="1307605"/>
                  </a:lnTo>
                  <a:lnTo>
                    <a:pt x="826466" y="1303139"/>
                  </a:lnTo>
                  <a:lnTo>
                    <a:pt x="874383" y="1295815"/>
                  </a:lnTo>
                  <a:lnTo>
                    <a:pt x="921182" y="1285730"/>
                  </a:lnTo>
                  <a:lnTo>
                    <a:pt x="966753" y="1272982"/>
                  </a:lnTo>
                  <a:lnTo>
                    <a:pt x="1010989" y="1257669"/>
                  </a:lnTo>
                  <a:lnTo>
                    <a:pt x="1053781" y="1239887"/>
                  </a:lnTo>
                  <a:lnTo>
                    <a:pt x="1095022" y="1219736"/>
                  </a:lnTo>
                  <a:lnTo>
                    <a:pt x="1134602" y="1197311"/>
                  </a:lnTo>
                  <a:lnTo>
                    <a:pt x="1172413" y="1172712"/>
                  </a:lnTo>
                  <a:lnTo>
                    <a:pt x="1208348" y="1146035"/>
                  </a:lnTo>
                  <a:lnTo>
                    <a:pt x="1242298" y="1117377"/>
                  </a:lnTo>
                  <a:lnTo>
                    <a:pt x="1274154" y="1086837"/>
                  </a:lnTo>
                  <a:lnTo>
                    <a:pt x="1303808" y="1054513"/>
                  </a:lnTo>
                  <a:lnTo>
                    <a:pt x="1331152" y="1020501"/>
                  </a:lnTo>
                  <a:lnTo>
                    <a:pt x="1356077" y="984899"/>
                  </a:lnTo>
                  <a:lnTo>
                    <a:pt x="1378476" y="947804"/>
                  </a:lnTo>
                  <a:lnTo>
                    <a:pt x="1398240" y="909316"/>
                  </a:lnTo>
                  <a:lnTo>
                    <a:pt x="1415260" y="869530"/>
                  </a:lnTo>
                  <a:lnTo>
                    <a:pt x="1429429" y="828544"/>
                  </a:lnTo>
                  <a:lnTo>
                    <a:pt x="1440637" y="786456"/>
                  </a:lnTo>
                  <a:lnTo>
                    <a:pt x="1448777" y="743364"/>
                  </a:lnTo>
                  <a:lnTo>
                    <a:pt x="1453741" y="699366"/>
                  </a:lnTo>
                  <a:lnTo>
                    <a:pt x="1455420" y="654558"/>
                  </a:lnTo>
                  <a:lnTo>
                    <a:pt x="1453741" y="609749"/>
                  </a:lnTo>
                  <a:lnTo>
                    <a:pt x="1448777" y="565751"/>
                  </a:lnTo>
                  <a:lnTo>
                    <a:pt x="1440637" y="522659"/>
                  </a:lnTo>
                  <a:lnTo>
                    <a:pt x="1429429" y="480571"/>
                  </a:lnTo>
                  <a:lnTo>
                    <a:pt x="1415260" y="439585"/>
                  </a:lnTo>
                  <a:lnTo>
                    <a:pt x="1398240" y="399799"/>
                  </a:lnTo>
                  <a:lnTo>
                    <a:pt x="1378476" y="361311"/>
                  </a:lnTo>
                  <a:lnTo>
                    <a:pt x="1356077" y="324216"/>
                  </a:lnTo>
                  <a:lnTo>
                    <a:pt x="1331152" y="288614"/>
                  </a:lnTo>
                  <a:lnTo>
                    <a:pt x="1303808" y="254602"/>
                  </a:lnTo>
                  <a:lnTo>
                    <a:pt x="1274154" y="222278"/>
                  </a:lnTo>
                  <a:lnTo>
                    <a:pt x="1242298" y="191738"/>
                  </a:lnTo>
                  <a:lnTo>
                    <a:pt x="1208348" y="163080"/>
                  </a:lnTo>
                  <a:lnTo>
                    <a:pt x="1172413" y="136403"/>
                  </a:lnTo>
                  <a:lnTo>
                    <a:pt x="1134602" y="111804"/>
                  </a:lnTo>
                  <a:lnTo>
                    <a:pt x="1095022" y="89379"/>
                  </a:lnTo>
                  <a:lnTo>
                    <a:pt x="1053781" y="69228"/>
                  </a:lnTo>
                  <a:lnTo>
                    <a:pt x="1010989" y="51446"/>
                  </a:lnTo>
                  <a:lnTo>
                    <a:pt x="966753" y="36133"/>
                  </a:lnTo>
                  <a:lnTo>
                    <a:pt x="921182" y="23385"/>
                  </a:lnTo>
                  <a:lnTo>
                    <a:pt x="874383" y="13300"/>
                  </a:lnTo>
                  <a:lnTo>
                    <a:pt x="826466" y="5976"/>
                  </a:lnTo>
                  <a:lnTo>
                    <a:pt x="777539" y="1510"/>
                  </a:lnTo>
                  <a:lnTo>
                    <a:pt x="727710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31110" y="3949064"/>
            <a:ext cx="2298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45" dirty="0">
                <a:latin typeface="Arial"/>
                <a:cs typeface="Arial"/>
              </a:rPr>
              <a:t>C1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00500" y="3412235"/>
            <a:ext cx="1454150" cy="1309370"/>
          </a:xfrm>
          <a:custGeom>
            <a:avLst/>
            <a:gdLst/>
            <a:ahLst/>
            <a:cxnLst/>
            <a:rect l="l" t="t" r="r" b="b"/>
            <a:pathLst>
              <a:path w="1454150" h="1309370">
                <a:moveTo>
                  <a:pt x="726948" y="0"/>
                </a:moveTo>
                <a:lnTo>
                  <a:pt x="677180" y="1510"/>
                </a:lnTo>
                <a:lnTo>
                  <a:pt x="628312" y="5976"/>
                </a:lnTo>
                <a:lnTo>
                  <a:pt x="580452" y="13300"/>
                </a:lnTo>
                <a:lnTo>
                  <a:pt x="533708" y="23385"/>
                </a:lnTo>
                <a:lnTo>
                  <a:pt x="488188" y="36133"/>
                </a:lnTo>
                <a:lnTo>
                  <a:pt x="444001" y="51446"/>
                </a:lnTo>
                <a:lnTo>
                  <a:pt x="401255" y="69228"/>
                </a:lnTo>
                <a:lnTo>
                  <a:pt x="360059" y="89379"/>
                </a:lnTo>
                <a:lnTo>
                  <a:pt x="320519" y="111804"/>
                </a:lnTo>
                <a:lnTo>
                  <a:pt x="282746" y="136403"/>
                </a:lnTo>
                <a:lnTo>
                  <a:pt x="246847" y="163080"/>
                </a:lnTo>
                <a:lnTo>
                  <a:pt x="212931" y="191738"/>
                </a:lnTo>
                <a:lnTo>
                  <a:pt x="181105" y="222278"/>
                </a:lnTo>
                <a:lnTo>
                  <a:pt x="151479" y="254602"/>
                </a:lnTo>
                <a:lnTo>
                  <a:pt x="124160" y="288614"/>
                </a:lnTo>
                <a:lnTo>
                  <a:pt x="99257" y="324216"/>
                </a:lnTo>
                <a:lnTo>
                  <a:pt x="76878" y="361311"/>
                </a:lnTo>
                <a:lnTo>
                  <a:pt x="57132" y="399799"/>
                </a:lnTo>
                <a:lnTo>
                  <a:pt x="40126" y="439585"/>
                </a:lnTo>
                <a:lnTo>
                  <a:pt x="25969" y="480571"/>
                </a:lnTo>
                <a:lnTo>
                  <a:pt x="14770" y="522659"/>
                </a:lnTo>
                <a:lnTo>
                  <a:pt x="6636" y="565751"/>
                </a:lnTo>
                <a:lnTo>
                  <a:pt x="1677" y="609749"/>
                </a:lnTo>
                <a:lnTo>
                  <a:pt x="0" y="654558"/>
                </a:lnTo>
                <a:lnTo>
                  <a:pt x="1677" y="699366"/>
                </a:lnTo>
                <a:lnTo>
                  <a:pt x="6636" y="743364"/>
                </a:lnTo>
                <a:lnTo>
                  <a:pt x="14770" y="786456"/>
                </a:lnTo>
                <a:lnTo>
                  <a:pt x="25969" y="828544"/>
                </a:lnTo>
                <a:lnTo>
                  <a:pt x="40126" y="869530"/>
                </a:lnTo>
                <a:lnTo>
                  <a:pt x="57132" y="909316"/>
                </a:lnTo>
                <a:lnTo>
                  <a:pt x="76878" y="947804"/>
                </a:lnTo>
                <a:lnTo>
                  <a:pt x="99257" y="984899"/>
                </a:lnTo>
                <a:lnTo>
                  <a:pt x="124160" y="1020501"/>
                </a:lnTo>
                <a:lnTo>
                  <a:pt x="151479" y="1054513"/>
                </a:lnTo>
                <a:lnTo>
                  <a:pt x="181105" y="1086837"/>
                </a:lnTo>
                <a:lnTo>
                  <a:pt x="212931" y="1117377"/>
                </a:lnTo>
                <a:lnTo>
                  <a:pt x="246847" y="1146035"/>
                </a:lnTo>
                <a:lnTo>
                  <a:pt x="282746" y="1172712"/>
                </a:lnTo>
                <a:lnTo>
                  <a:pt x="320519" y="1197311"/>
                </a:lnTo>
                <a:lnTo>
                  <a:pt x="360059" y="1219736"/>
                </a:lnTo>
                <a:lnTo>
                  <a:pt x="401255" y="1239887"/>
                </a:lnTo>
                <a:lnTo>
                  <a:pt x="444001" y="1257669"/>
                </a:lnTo>
                <a:lnTo>
                  <a:pt x="488188" y="1272982"/>
                </a:lnTo>
                <a:lnTo>
                  <a:pt x="533708" y="1285730"/>
                </a:lnTo>
                <a:lnTo>
                  <a:pt x="580452" y="1295815"/>
                </a:lnTo>
                <a:lnTo>
                  <a:pt x="628312" y="1303139"/>
                </a:lnTo>
                <a:lnTo>
                  <a:pt x="677180" y="1307605"/>
                </a:lnTo>
                <a:lnTo>
                  <a:pt x="726948" y="1309115"/>
                </a:lnTo>
                <a:lnTo>
                  <a:pt x="776715" y="1307605"/>
                </a:lnTo>
                <a:lnTo>
                  <a:pt x="825583" y="1303139"/>
                </a:lnTo>
                <a:lnTo>
                  <a:pt x="873443" y="1295815"/>
                </a:lnTo>
                <a:lnTo>
                  <a:pt x="920187" y="1285730"/>
                </a:lnTo>
                <a:lnTo>
                  <a:pt x="965707" y="1272982"/>
                </a:lnTo>
                <a:lnTo>
                  <a:pt x="1009894" y="1257669"/>
                </a:lnTo>
                <a:lnTo>
                  <a:pt x="1052640" y="1239887"/>
                </a:lnTo>
                <a:lnTo>
                  <a:pt x="1093836" y="1219736"/>
                </a:lnTo>
                <a:lnTo>
                  <a:pt x="1133376" y="1197311"/>
                </a:lnTo>
                <a:lnTo>
                  <a:pt x="1171149" y="1172712"/>
                </a:lnTo>
                <a:lnTo>
                  <a:pt x="1207048" y="1146035"/>
                </a:lnTo>
                <a:lnTo>
                  <a:pt x="1240964" y="1117377"/>
                </a:lnTo>
                <a:lnTo>
                  <a:pt x="1272790" y="1086837"/>
                </a:lnTo>
                <a:lnTo>
                  <a:pt x="1302416" y="1054513"/>
                </a:lnTo>
                <a:lnTo>
                  <a:pt x="1329735" y="1020501"/>
                </a:lnTo>
                <a:lnTo>
                  <a:pt x="1354638" y="984899"/>
                </a:lnTo>
                <a:lnTo>
                  <a:pt x="1377017" y="947804"/>
                </a:lnTo>
                <a:lnTo>
                  <a:pt x="1396763" y="909316"/>
                </a:lnTo>
                <a:lnTo>
                  <a:pt x="1413769" y="869530"/>
                </a:lnTo>
                <a:lnTo>
                  <a:pt x="1427926" y="828544"/>
                </a:lnTo>
                <a:lnTo>
                  <a:pt x="1439125" y="786456"/>
                </a:lnTo>
                <a:lnTo>
                  <a:pt x="1447259" y="743364"/>
                </a:lnTo>
                <a:lnTo>
                  <a:pt x="1452218" y="699366"/>
                </a:lnTo>
                <a:lnTo>
                  <a:pt x="1453896" y="654558"/>
                </a:lnTo>
                <a:lnTo>
                  <a:pt x="1452218" y="609749"/>
                </a:lnTo>
                <a:lnTo>
                  <a:pt x="1447259" y="565751"/>
                </a:lnTo>
                <a:lnTo>
                  <a:pt x="1439125" y="522659"/>
                </a:lnTo>
                <a:lnTo>
                  <a:pt x="1427926" y="480571"/>
                </a:lnTo>
                <a:lnTo>
                  <a:pt x="1413769" y="439585"/>
                </a:lnTo>
                <a:lnTo>
                  <a:pt x="1396763" y="399799"/>
                </a:lnTo>
                <a:lnTo>
                  <a:pt x="1377017" y="361311"/>
                </a:lnTo>
                <a:lnTo>
                  <a:pt x="1354638" y="324216"/>
                </a:lnTo>
                <a:lnTo>
                  <a:pt x="1329735" y="288614"/>
                </a:lnTo>
                <a:lnTo>
                  <a:pt x="1302416" y="254602"/>
                </a:lnTo>
                <a:lnTo>
                  <a:pt x="1272790" y="222278"/>
                </a:lnTo>
                <a:lnTo>
                  <a:pt x="1240964" y="191738"/>
                </a:lnTo>
                <a:lnTo>
                  <a:pt x="1207048" y="163080"/>
                </a:lnTo>
                <a:lnTo>
                  <a:pt x="1171149" y="136403"/>
                </a:lnTo>
                <a:lnTo>
                  <a:pt x="1133376" y="111804"/>
                </a:lnTo>
                <a:lnTo>
                  <a:pt x="1093836" y="89379"/>
                </a:lnTo>
                <a:lnTo>
                  <a:pt x="1052640" y="69228"/>
                </a:lnTo>
                <a:lnTo>
                  <a:pt x="1009894" y="51446"/>
                </a:lnTo>
                <a:lnTo>
                  <a:pt x="965707" y="36133"/>
                </a:lnTo>
                <a:lnTo>
                  <a:pt x="920187" y="23385"/>
                </a:lnTo>
                <a:lnTo>
                  <a:pt x="873443" y="13300"/>
                </a:lnTo>
                <a:lnTo>
                  <a:pt x="825583" y="5976"/>
                </a:lnTo>
                <a:lnTo>
                  <a:pt x="776715" y="1510"/>
                </a:lnTo>
                <a:lnTo>
                  <a:pt x="726948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19878" y="3938092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0" dirty="0">
                <a:latin typeface="Arial"/>
                <a:cs typeface="Arial"/>
              </a:rPr>
              <a:t>C2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88379" y="3412235"/>
            <a:ext cx="1455420" cy="1309370"/>
          </a:xfrm>
          <a:custGeom>
            <a:avLst/>
            <a:gdLst/>
            <a:ahLst/>
            <a:cxnLst/>
            <a:rect l="l" t="t" r="r" b="b"/>
            <a:pathLst>
              <a:path w="1455420" h="1309370">
                <a:moveTo>
                  <a:pt x="727710" y="0"/>
                </a:moveTo>
                <a:lnTo>
                  <a:pt x="677880" y="1510"/>
                </a:lnTo>
                <a:lnTo>
                  <a:pt x="628953" y="5976"/>
                </a:lnTo>
                <a:lnTo>
                  <a:pt x="581036" y="13300"/>
                </a:lnTo>
                <a:lnTo>
                  <a:pt x="534237" y="23385"/>
                </a:lnTo>
                <a:lnTo>
                  <a:pt x="488666" y="36133"/>
                </a:lnTo>
                <a:lnTo>
                  <a:pt x="444430" y="51446"/>
                </a:lnTo>
                <a:lnTo>
                  <a:pt x="401638" y="69228"/>
                </a:lnTo>
                <a:lnTo>
                  <a:pt x="360397" y="89379"/>
                </a:lnTo>
                <a:lnTo>
                  <a:pt x="320817" y="111804"/>
                </a:lnTo>
                <a:lnTo>
                  <a:pt x="283006" y="136403"/>
                </a:lnTo>
                <a:lnTo>
                  <a:pt x="247071" y="163080"/>
                </a:lnTo>
                <a:lnTo>
                  <a:pt x="213121" y="191738"/>
                </a:lnTo>
                <a:lnTo>
                  <a:pt x="181265" y="222278"/>
                </a:lnTo>
                <a:lnTo>
                  <a:pt x="151611" y="254602"/>
                </a:lnTo>
                <a:lnTo>
                  <a:pt x="124267" y="288614"/>
                </a:lnTo>
                <a:lnTo>
                  <a:pt x="99342" y="324216"/>
                </a:lnTo>
                <a:lnTo>
                  <a:pt x="76943" y="361311"/>
                </a:lnTo>
                <a:lnTo>
                  <a:pt x="57179" y="399799"/>
                </a:lnTo>
                <a:lnTo>
                  <a:pt x="40159" y="439585"/>
                </a:lnTo>
                <a:lnTo>
                  <a:pt x="25990" y="480571"/>
                </a:lnTo>
                <a:lnTo>
                  <a:pt x="14782" y="522659"/>
                </a:lnTo>
                <a:lnTo>
                  <a:pt x="6642" y="565751"/>
                </a:lnTo>
                <a:lnTo>
                  <a:pt x="1678" y="609749"/>
                </a:lnTo>
                <a:lnTo>
                  <a:pt x="0" y="654558"/>
                </a:lnTo>
                <a:lnTo>
                  <a:pt x="1678" y="699366"/>
                </a:lnTo>
                <a:lnTo>
                  <a:pt x="6642" y="743364"/>
                </a:lnTo>
                <a:lnTo>
                  <a:pt x="14782" y="786456"/>
                </a:lnTo>
                <a:lnTo>
                  <a:pt x="25990" y="828544"/>
                </a:lnTo>
                <a:lnTo>
                  <a:pt x="40159" y="869530"/>
                </a:lnTo>
                <a:lnTo>
                  <a:pt x="57179" y="909316"/>
                </a:lnTo>
                <a:lnTo>
                  <a:pt x="76943" y="947804"/>
                </a:lnTo>
                <a:lnTo>
                  <a:pt x="99342" y="984899"/>
                </a:lnTo>
                <a:lnTo>
                  <a:pt x="124267" y="1020501"/>
                </a:lnTo>
                <a:lnTo>
                  <a:pt x="151611" y="1054513"/>
                </a:lnTo>
                <a:lnTo>
                  <a:pt x="181265" y="1086837"/>
                </a:lnTo>
                <a:lnTo>
                  <a:pt x="213121" y="1117377"/>
                </a:lnTo>
                <a:lnTo>
                  <a:pt x="247071" y="1146035"/>
                </a:lnTo>
                <a:lnTo>
                  <a:pt x="283006" y="1172712"/>
                </a:lnTo>
                <a:lnTo>
                  <a:pt x="320817" y="1197311"/>
                </a:lnTo>
                <a:lnTo>
                  <a:pt x="360397" y="1219736"/>
                </a:lnTo>
                <a:lnTo>
                  <a:pt x="401638" y="1239887"/>
                </a:lnTo>
                <a:lnTo>
                  <a:pt x="444430" y="1257669"/>
                </a:lnTo>
                <a:lnTo>
                  <a:pt x="488666" y="1272982"/>
                </a:lnTo>
                <a:lnTo>
                  <a:pt x="534237" y="1285730"/>
                </a:lnTo>
                <a:lnTo>
                  <a:pt x="581036" y="1295815"/>
                </a:lnTo>
                <a:lnTo>
                  <a:pt x="628953" y="1303139"/>
                </a:lnTo>
                <a:lnTo>
                  <a:pt x="677880" y="1307605"/>
                </a:lnTo>
                <a:lnTo>
                  <a:pt x="727710" y="1309115"/>
                </a:lnTo>
                <a:lnTo>
                  <a:pt x="777539" y="1307605"/>
                </a:lnTo>
                <a:lnTo>
                  <a:pt x="826466" y="1303139"/>
                </a:lnTo>
                <a:lnTo>
                  <a:pt x="874383" y="1295815"/>
                </a:lnTo>
                <a:lnTo>
                  <a:pt x="921182" y="1285730"/>
                </a:lnTo>
                <a:lnTo>
                  <a:pt x="966753" y="1272982"/>
                </a:lnTo>
                <a:lnTo>
                  <a:pt x="1010989" y="1257669"/>
                </a:lnTo>
                <a:lnTo>
                  <a:pt x="1053781" y="1239887"/>
                </a:lnTo>
                <a:lnTo>
                  <a:pt x="1095022" y="1219736"/>
                </a:lnTo>
                <a:lnTo>
                  <a:pt x="1134602" y="1197311"/>
                </a:lnTo>
                <a:lnTo>
                  <a:pt x="1172413" y="1172712"/>
                </a:lnTo>
                <a:lnTo>
                  <a:pt x="1208348" y="1146035"/>
                </a:lnTo>
                <a:lnTo>
                  <a:pt x="1242298" y="1117377"/>
                </a:lnTo>
                <a:lnTo>
                  <a:pt x="1274154" y="1086837"/>
                </a:lnTo>
                <a:lnTo>
                  <a:pt x="1303808" y="1054513"/>
                </a:lnTo>
                <a:lnTo>
                  <a:pt x="1331152" y="1020501"/>
                </a:lnTo>
                <a:lnTo>
                  <a:pt x="1356077" y="984899"/>
                </a:lnTo>
                <a:lnTo>
                  <a:pt x="1378476" y="947804"/>
                </a:lnTo>
                <a:lnTo>
                  <a:pt x="1398240" y="909316"/>
                </a:lnTo>
                <a:lnTo>
                  <a:pt x="1415260" y="869530"/>
                </a:lnTo>
                <a:lnTo>
                  <a:pt x="1429429" y="828544"/>
                </a:lnTo>
                <a:lnTo>
                  <a:pt x="1440637" y="786456"/>
                </a:lnTo>
                <a:lnTo>
                  <a:pt x="1448777" y="743364"/>
                </a:lnTo>
                <a:lnTo>
                  <a:pt x="1453741" y="699366"/>
                </a:lnTo>
                <a:lnTo>
                  <a:pt x="1455420" y="654558"/>
                </a:lnTo>
                <a:lnTo>
                  <a:pt x="1453741" y="609749"/>
                </a:lnTo>
                <a:lnTo>
                  <a:pt x="1448777" y="565751"/>
                </a:lnTo>
                <a:lnTo>
                  <a:pt x="1440637" y="522659"/>
                </a:lnTo>
                <a:lnTo>
                  <a:pt x="1429429" y="480571"/>
                </a:lnTo>
                <a:lnTo>
                  <a:pt x="1415260" y="439585"/>
                </a:lnTo>
                <a:lnTo>
                  <a:pt x="1398240" y="399799"/>
                </a:lnTo>
                <a:lnTo>
                  <a:pt x="1378476" y="361311"/>
                </a:lnTo>
                <a:lnTo>
                  <a:pt x="1356077" y="324216"/>
                </a:lnTo>
                <a:lnTo>
                  <a:pt x="1331152" y="288614"/>
                </a:lnTo>
                <a:lnTo>
                  <a:pt x="1303808" y="254602"/>
                </a:lnTo>
                <a:lnTo>
                  <a:pt x="1274154" y="222278"/>
                </a:lnTo>
                <a:lnTo>
                  <a:pt x="1242298" y="191738"/>
                </a:lnTo>
                <a:lnTo>
                  <a:pt x="1208348" y="163080"/>
                </a:lnTo>
                <a:lnTo>
                  <a:pt x="1172413" y="136403"/>
                </a:lnTo>
                <a:lnTo>
                  <a:pt x="1134602" y="111804"/>
                </a:lnTo>
                <a:lnTo>
                  <a:pt x="1095022" y="89379"/>
                </a:lnTo>
                <a:lnTo>
                  <a:pt x="1053781" y="69228"/>
                </a:lnTo>
                <a:lnTo>
                  <a:pt x="1010989" y="51446"/>
                </a:lnTo>
                <a:lnTo>
                  <a:pt x="966753" y="36133"/>
                </a:lnTo>
                <a:lnTo>
                  <a:pt x="921182" y="23385"/>
                </a:lnTo>
                <a:lnTo>
                  <a:pt x="874383" y="13300"/>
                </a:lnTo>
                <a:lnTo>
                  <a:pt x="826466" y="5976"/>
                </a:lnTo>
                <a:lnTo>
                  <a:pt x="777539" y="1510"/>
                </a:lnTo>
                <a:lnTo>
                  <a:pt x="727710" y="0"/>
                </a:lnTo>
                <a:close/>
              </a:path>
            </a:pathLst>
          </a:custGeom>
          <a:solidFill>
            <a:srgbClr val="0ECF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08647" y="3938092"/>
            <a:ext cx="229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50" dirty="0">
                <a:latin typeface="Arial"/>
                <a:cs typeface="Arial"/>
              </a:rPr>
              <a:t>C3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52929" y="2808223"/>
            <a:ext cx="5735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 algn="ctr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latin typeface="Trebuchet MS"/>
                <a:cs typeface="Trebuchet MS"/>
              </a:rPr>
              <a:t>Master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30" dirty="0">
                <a:latin typeface="Trebuchet MS"/>
                <a:cs typeface="Trebuchet MS"/>
              </a:rPr>
              <a:t>Branch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34705" y="3294697"/>
            <a:ext cx="7715250" cy="2599055"/>
            <a:chOff x="1834705" y="3294697"/>
            <a:chExt cx="7715250" cy="2599055"/>
          </a:xfrm>
        </p:grpSpPr>
        <p:sp>
          <p:nvSpPr>
            <p:cNvPr id="13" name="object 13"/>
            <p:cNvSpPr/>
            <p:nvPr/>
          </p:nvSpPr>
          <p:spPr>
            <a:xfrm>
              <a:off x="3366389" y="3940047"/>
              <a:ext cx="2722245" cy="191770"/>
            </a:xfrm>
            <a:custGeom>
              <a:avLst/>
              <a:gdLst/>
              <a:ahLst/>
              <a:cxnLst/>
              <a:rect l="l" t="t" r="r" b="b"/>
              <a:pathLst>
                <a:path w="2722245" h="191770">
                  <a:moveTo>
                    <a:pt x="633984" y="125984"/>
                  </a:moveTo>
                  <a:lnTo>
                    <a:pt x="621258" y="119888"/>
                  </a:lnTo>
                  <a:lnTo>
                    <a:pt x="505968" y="64643"/>
                  </a:lnTo>
                  <a:lnTo>
                    <a:pt x="506907" y="120103"/>
                  </a:lnTo>
                  <a:lnTo>
                    <a:pt x="0" y="128524"/>
                  </a:lnTo>
                  <a:lnTo>
                    <a:pt x="254" y="144399"/>
                  </a:lnTo>
                  <a:lnTo>
                    <a:pt x="507174" y="135978"/>
                  </a:lnTo>
                  <a:lnTo>
                    <a:pt x="508127" y="191516"/>
                  </a:lnTo>
                  <a:lnTo>
                    <a:pt x="633984" y="125984"/>
                  </a:lnTo>
                  <a:close/>
                </a:path>
                <a:path w="2722245" h="191770">
                  <a:moveTo>
                    <a:pt x="2721864" y="63500"/>
                  </a:moveTo>
                  <a:lnTo>
                    <a:pt x="2705862" y="55499"/>
                  </a:lnTo>
                  <a:lnTo>
                    <a:pt x="2594864" y="0"/>
                  </a:lnTo>
                  <a:lnTo>
                    <a:pt x="2594864" y="55499"/>
                  </a:lnTo>
                  <a:lnTo>
                    <a:pt x="2088007" y="55499"/>
                  </a:lnTo>
                  <a:lnTo>
                    <a:pt x="2088007" y="71374"/>
                  </a:lnTo>
                  <a:lnTo>
                    <a:pt x="2594864" y="71374"/>
                  </a:lnTo>
                  <a:lnTo>
                    <a:pt x="2594864" y="127000"/>
                  </a:lnTo>
                  <a:lnTo>
                    <a:pt x="2706116" y="71374"/>
                  </a:lnTo>
                  <a:lnTo>
                    <a:pt x="2721864" y="6350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9467" y="3299459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4">
                  <a:moveTo>
                    <a:pt x="0" y="0"/>
                  </a:moveTo>
                  <a:lnTo>
                    <a:pt x="5759958" y="0"/>
                  </a:lnTo>
                </a:path>
              </a:pathLst>
            </a:custGeom>
            <a:ln w="952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36664" y="5162295"/>
              <a:ext cx="1224280" cy="127000"/>
            </a:xfrm>
            <a:custGeom>
              <a:avLst/>
              <a:gdLst/>
              <a:ahLst/>
              <a:cxnLst/>
              <a:rect l="l" t="t" r="r" b="b"/>
              <a:pathLst>
                <a:path w="1224279" h="127000">
                  <a:moveTo>
                    <a:pt x="1097026" y="0"/>
                  </a:moveTo>
                  <a:lnTo>
                    <a:pt x="1097026" y="127000"/>
                  </a:lnTo>
                  <a:lnTo>
                    <a:pt x="1208277" y="71374"/>
                  </a:lnTo>
                  <a:lnTo>
                    <a:pt x="1109726" y="71374"/>
                  </a:lnTo>
                  <a:lnTo>
                    <a:pt x="1109726" y="55499"/>
                  </a:lnTo>
                  <a:lnTo>
                    <a:pt x="1208024" y="55499"/>
                  </a:lnTo>
                  <a:lnTo>
                    <a:pt x="1097026" y="0"/>
                  </a:lnTo>
                  <a:close/>
                </a:path>
                <a:path w="1224279" h="127000">
                  <a:moveTo>
                    <a:pt x="1097026" y="55499"/>
                  </a:moveTo>
                  <a:lnTo>
                    <a:pt x="0" y="55499"/>
                  </a:lnTo>
                  <a:lnTo>
                    <a:pt x="0" y="71374"/>
                  </a:lnTo>
                  <a:lnTo>
                    <a:pt x="1097026" y="71374"/>
                  </a:lnTo>
                  <a:lnTo>
                    <a:pt x="1097026" y="55499"/>
                  </a:lnTo>
                  <a:close/>
                </a:path>
                <a:path w="1224279" h="127000">
                  <a:moveTo>
                    <a:pt x="1208024" y="55499"/>
                  </a:moveTo>
                  <a:lnTo>
                    <a:pt x="1109726" y="55499"/>
                  </a:lnTo>
                  <a:lnTo>
                    <a:pt x="1109726" y="71374"/>
                  </a:lnTo>
                  <a:lnTo>
                    <a:pt x="1208277" y="71374"/>
                  </a:lnTo>
                  <a:lnTo>
                    <a:pt x="1224026" y="63500"/>
                  </a:lnTo>
                  <a:lnTo>
                    <a:pt x="1208024" y="5549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4715" y="4503419"/>
              <a:ext cx="1534668" cy="13898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26779" y="5000256"/>
              <a:ext cx="510514" cy="45413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057388" y="4526279"/>
              <a:ext cx="1454150" cy="1309370"/>
            </a:xfrm>
            <a:custGeom>
              <a:avLst/>
              <a:gdLst/>
              <a:ahLst/>
              <a:cxnLst/>
              <a:rect l="l" t="t" r="r" b="b"/>
              <a:pathLst>
                <a:path w="1454150" h="1309370">
                  <a:moveTo>
                    <a:pt x="726947" y="0"/>
                  </a:moveTo>
                  <a:lnTo>
                    <a:pt x="677180" y="1510"/>
                  </a:lnTo>
                  <a:lnTo>
                    <a:pt x="628312" y="5976"/>
                  </a:lnTo>
                  <a:lnTo>
                    <a:pt x="580452" y="13300"/>
                  </a:lnTo>
                  <a:lnTo>
                    <a:pt x="533708" y="23385"/>
                  </a:lnTo>
                  <a:lnTo>
                    <a:pt x="488188" y="36133"/>
                  </a:lnTo>
                  <a:lnTo>
                    <a:pt x="444001" y="51446"/>
                  </a:lnTo>
                  <a:lnTo>
                    <a:pt x="401255" y="69228"/>
                  </a:lnTo>
                  <a:lnTo>
                    <a:pt x="360059" y="89379"/>
                  </a:lnTo>
                  <a:lnTo>
                    <a:pt x="320519" y="111804"/>
                  </a:lnTo>
                  <a:lnTo>
                    <a:pt x="282746" y="136403"/>
                  </a:lnTo>
                  <a:lnTo>
                    <a:pt x="246847" y="163080"/>
                  </a:lnTo>
                  <a:lnTo>
                    <a:pt x="212931" y="191738"/>
                  </a:lnTo>
                  <a:lnTo>
                    <a:pt x="181105" y="222278"/>
                  </a:lnTo>
                  <a:lnTo>
                    <a:pt x="151479" y="254602"/>
                  </a:lnTo>
                  <a:lnTo>
                    <a:pt x="124160" y="288614"/>
                  </a:lnTo>
                  <a:lnTo>
                    <a:pt x="99257" y="324216"/>
                  </a:lnTo>
                  <a:lnTo>
                    <a:pt x="76878" y="361311"/>
                  </a:lnTo>
                  <a:lnTo>
                    <a:pt x="57132" y="399799"/>
                  </a:lnTo>
                  <a:lnTo>
                    <a:pt x="40126" y="439585"/>
                  </a:lnTo>
                  <a:lnTo>
                    <a:pt x="25969" y="480571"/>
                  </a:lnTo>
                  <a:lnTo>
                    <a:pt x="14770" y="522659"/>
                  </a:lnTo>
                  <a:lnTo>
                    <a:pt x="6636" y="565751"/>
                  </a:lnTo>
                  <a:lnTo>
                    <a:pt x="1677" y="609749"/>
                  </a:lnTo>
                  <a:lnTo>
                    <a:pt x="0" y="654558"/>
                  </a:lnTo>
                  <a:lnTo>
                    <a:pt x="1677" y="699366"/>
                  </a:lnTo>
                  <a:lnTo>
                    <a:pt x="6636" y="743364"/>
                  </a:lnTo>
                  <a:lnTo>
                    <a:pt x="14770" y="786456"/>
                  </a:lnTo>
                  <a:lnTo>
                    <a:pt x="25969" y="828544"/>
                  </a:lnTo>
                  <a:lnTo>
                    <a:pt x="40126" y="869530"/>
                  </a:lnTo>
                  <a:lnTo>
                    <a:pt x="57132" y="909316"/>
                  </a:lnTo>
                  <a:lnTo>
                    <a:pt x="76878" y="947804"/>
                  </a:lnTo>
                  <a:lnTo>
                    <a:pt x="99257" y="984899"/>
                  </a:lnTo>
                  <a:lnTo>
                    <a:pt x="124160" y="1020501"/>
                  </a:lnTo>
                  <a:lnTo>
                    <a:pt x="151479" y="1054513"/>
                  </a:lnTo>
                  <a:lnTo>
                    <a:pt x="181105" y="1086837"/>
                  </a:lnTo>
                  <a:lnTo>
                    <a:pt x="212931" y="1117377"/>
                  </a:lnTo>
                  <a:lnTo>
                    <a:pt x="246847" y="1146035"/>
                  </a:lnTo>
                  <a:lnTo>
                    <a:pt x="282746" y="1172712"/>
                  </a:lnTo>
                  <a:lnTo>
                    <a:pt x="320519" y="1197311"/>
                  </a:lnTo>
                  <a:lnTo>
                    <a:pt x="360059" y="1219736"/>
                  </a:lnTo>
                  <a:lnTo>
                    <a:pt x="401255" y="1239887"/>
                  </a:lnTo>
                  <a:lnTo>
                    <a:pt x="444001" y="1257669"/>
                  </a:lnTo>
                  <a:lnTo>
                    <a:pt x="488188" y="1272982"/>
                  </a:lnTo>
                  <a:lnTo>
                    <a:pt x="533708" y="1285730"/>
                  </a:lnTo>
                  <a:lnTo>
                    <a:pt x="580452" y="1295815"/>
                  </a:lnTo>
                  <a:lnTo>
                    <a:pt x="628312" y="1303139"/>
                  </a:lnTo>
                  <a:lnTo>
                    <a:pt x="677180" y="1307605"/>
                  </a:lnTo>
                  <a:lnTo>
                    <a:pt x="726947" y="1309116"/>
                  </a:lnTo>
                  <a:lnTo>
                    <a:pt x="776715" y="1307605"/>
                  </a:lnTo>
                  <a:lnTo>
                    <a:pt x="825583" y="1303139"/>
                  </a:lnTo>
                  <a:lnTo>
                    <a:pt x="873443" y="1295815"/>
                  </a:lnTo>
                  <a:lnTo>
                    <a:pt x="920187" y="1285730"/>
                  </a:lnTo>
                  <a:lnTo>
                    <a:pt x="965707" y="1272982"/>
                  </a:lnTo>
                  <a:lnTo>
                    <a:pt x="1009894" y="1257669"/>
                  </a:lnTo>
                  <a:lnTo>
                    <a:pt x="1052640" y="1239887"/>
                  </a:lnTo>
                  <a:lnTo>
                    <a:pt x="1093836" y="1219736"/>
                  </a:lnTo>
                  <a:lnTo>
                    <a:pt x="1133376" y="1197311"/>
                  </a:lnTo>
                  <a:lnTo>
                    <a:pt x="1171149" y="1172712"/>
                  </a:lnTo>
                  <a:lnTo>
                    <a:pt x="1207048" y="1146035"/>
                  </a:lnTo>
                  <a:lnTo>
                    <a:pt x="1240964" y="1117377"/>
                  </a:lnTo>
                  <a:lnTo>
                    <a:pt x="1272790" y="1086837"/>
                  </a:lnTo>
                  <a:lnTo>
                    <a:pt x="1302416" y="1054513"/>
                  </a:lnTo>
                  <a:lnTo>
                    <a:pt x="1329735" y="1020501"/>
                  </a:lnTo>
                  <a:lnTo>
                    <a:pt x="1354638" y="984899"/>
                  </a:lnTo>
                  <a:lnTo>
                    <a:pt x="1377017" y="947804"/>
                  </a:lnTo>
                  <a:lnTo>
                    <a:pt x="1396763" y="909316"/>
                  </a:lnTo>
                  <a:lnTo>
                    <a:pt x="1413769" y="869530"/>
                  </a:lnTo>
                  <a:lnTo>
                    <a:pt x="1427926" y="828544"/>
                  </a:lnTo>
                  <a:lnTo>
                    <a:pt x="1439125" y="786456"/>
                  </a:lnTo>
                  <a:lnTo>
                    <a:pt x="1447259" y="743364"/>
                  </a:lnTo>
                  <a:lnTo>
                    <a:pt x="1452218" y="699366"/>
                  </a:lnTo>
                  <a:lnTo>
                    <a:pt x="1453895" y="654558"/>
                  </a:lnTo>
                  <a:lnTo>
                    <a:pt x="1452218" y="609749"/>
                  </a:lnTo>
                  <a:lnTo>
                    <a:pt x="1447259" y="565751"/>
                  </a:lnTo>
                  <a:lnTo>
                    <a:pt x="1439125" y="522659"/>
                  </a:lnTo>
                  <a:lnTo>
                    <a:pt x="1427926" y="480571"/>
                  </a:lnTo>
                  <a:lnTo>
                    <a:pt x="1413769" y="439585"/>
                  </a:lnTo>
                  <a:lnTo>
                    <a:pt x="1396763" y="399799"/>
                  </a:lnTo>
                  <a:lnTo>
                    <a:pt x="1377017" y="361311"/>
                  </a:lnTo>
                  <a:lnTo>
                    <a:pt x="1354638" y="324216"/>
                  </a:lnTo>
                  <a:lnTo>
                    <a:pt x="1329735" y="288614"/>
                  </a:lnTo>
                  <a:lnTo>
                    <a:pt x="1302416" y="254602"/>
                  </a:lnTo>
                  <a:lnTo>
                    <a:pt x="1272790" y="222278"/>
                  </a:lnTo>
                  <a:lnTo>
                    <a:pt x="1240964" y="191738"/>
                  </a:lnTo>
                  <a:lnTo>
                    <a:pt x="1207048" y="163080"/>
                  </a:lnTo>
                  <a:lnTo>
                    <a:pt x="1171149" y="136403"/>
                  </a:lnTo>
                  <a:lnTo>
                    <a:pt x="1133376" y="111804"/>
                  </a:lnTo>
                  <a:lnTo>
                    <a:pt x="1093836" y="89379"/>
                  </a:lnTo>
                  <a:lnTo>
                    <a:pt x="1052640" y="69228"/>
                  </a:lnTo>
                  <a:lnTo>
                    <a:pt x="1009894" y="51446"/>
                  </a:lnTo>
                  <a:lnTo>
                    <a:pt x="965707" y="36133"/>
                  </a:lnTo>
                  <a:lnTo>
                    <a:pt x="920187" y="23385"/>
                  </a:lnTo>
                  <a:lnTo>
                    <a:pt x="873443" y="13300"/>
                  </a:lnTo>
                  <a:lnTo>
                    <a:pt x="825583" y="5976"/>
                  </a:lnTo>
                  <a:lnTo>
                    <a:pt x="776715" y="1510"/>
                  </a:lnTo>
                  <a:lnTo>
                    <a:pt x="726947" y="0"/>
                  </a:lnTo>
                  <a:close/>
                </a:path>
              </a:pathLst>
            </a:custGeom>
            <a:solidFill>
              <a:srgbClr val="F8D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677020" y="5053076"/>
            <a:ext cx="2298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45" dirty="0">
                <a:latin typeface="Arial"/>
                <a:cs typeface="Arial"/>
              </a:rPr>
              <a:t>C4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120883" y="4523232"/>
            <a:ext cx="1536700" cy="1391920"/>
            <a:chOff x="10120883" y="4523232"/>
            <a:chExt cx="1536700" cy="1391920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20883" y="4523232"/>
              <a:ext cx="1536192" cy="13914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2947" y="5020068"/>
              <a:ext cx="510514" cy="45413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163555" y="4546092"/>
              <a:ext cx="1455420" cy="1310640"/>
            </a:xfrm>
            <a:custGeom>
              <a:avLst/>
              <a:gdLst/>
              <a:ahLst/>
              <a:cxnLst/>
              <a:rect l="l" t="t" r="r" b="b"/>
              <a:pathLst>
                <a:path w="1455420" h="1310639">
                  <a:moveTo>
                    <a:pt x="727710" y="0"/>
                  </a:moveTo>
                  <a:lnTo>
                    <a:pt x="677880" y="1511"/>
                  </a:lnTo>
                  <a:lnTo>
                    <a:pt x="628953" y="5981"/>
                  </a:lnTo>
                  <a:lnTo>
                    <a:pt x="581036" y="13312"/>
                  </a:lnTo>
                  <a:lnTo>
                    <a:pt x="534237" y="23406"/>
                  </a:lnTo>
                  <a:lnTo>
                    <a:pt x="488666" y="36166"/>
                  </a:lnTo>
                  <a:lnTo>
                    <a:pt x="444430" y="51494"/>
                  </a:lnTo>
                  <a:lnTo>
                    <a:pt x="401638" y="69292"/>
                  </a:lnTo>
                  <a:lnTo>
                    <a:pt x="360397" y="89464"/>
                  </a:lnTo>
                  <a:lnTo>
                    <a:pt x="320817" y="111911"/>
                  </a:lnTo>
                  <a:lnTo>
                    <a:pt x="283006" y="136536"/>
                  </a:lnTo>
                  <a:lnTo>
                    <a:pt x="247071" y="163241"/>
                  </a:lnTo>
                  <a:lnTo>
                    <a:pt x="213121" y="191928"/>
                  </a:lnTo>
                  <a:lnTo>
                    <a:pt x="181265" y="222501"/>
                  </a:lnTo>
                  <a:lnTo>
                    <a:pt x="151611" y="254862"/>
                  </a:lnTo>
                  <a:lnTo>
                    <a:pt x="124267" y="288912"/>
                  </a:lnTo>
                  <a:lnTo>
                    <a:pt x="99342" y="324555"/>
                  </a:lnTo>
                  <a:lnTo>
                    <a:pt x="76943" y="361693"/>
                  </a:lnTo>
                  <a:lnTo>
                    <a:pt x="57179" y="400228"/>
                  </a:lnTo>
                  <a:lnTo>
                    <a:pt x="40159" y="440063"/>
                  </a:lnTo>
                  <a:lnTo>
                    <a:pt x="25990" y="481100"/>
                  </a:lnTo>
                  <a:lnTo>
                    <a:pt x="14782" y="523242"/>
                  </a:lnTo>
                  <a:lnTo>
                    <a:pt x="6642" y="566391"/>
                  </a:lnTo>
                  <a:lnTo>
                    <a:pt x="1678" y="610449"/>
                  </a:lnTo>
                  <a:lnTo>
                    <a:pt x="0" y="655320"/>
                  </a:lnTo>
                  <a:lnTo>
                    <a:pt x="1678" y="700190"/>
                  </a:lnTo>
                  <a:lnTo>
                    <a:pt x="6642" y="744248"/>
                  </a:lnTo>
                  <a:lnTo>
                    <a:pt x="14782" y="787397"/>
                  </a:lnTo>
                  <a:lnTo>
                    <a:pt x="25990" y="829539"/>
                  </a:lnTo>
                  <a:lnTo>
                    <a:pt x="40159" y="870576"/>
                  </a:lnTo>
                  <a:lnTo>
                    <a:pt x="57179" y="910411"/>
                  </a:lnTo>
                  <a:lnTo>
                    <a:pt x="76943" y="948946"/>
                  </a:lnTo>
                  <a:lnTo>
                    <a:pt x="99342" y="986084"/>
                  </a:lnTo>
                  <a:lnTo>
                    <a:pt x="124267" y="1021727"/>
                  </a:lnTo>
                  <a:lnTo>
                    <a:pt x="151611" y="1055777"/>
                  </a:lnTo>
                  <a:lnTo>
                    <a:pt x="181265" y="1088138"/>
                  </a:lnTo>
                  <a:lnTo>
                    <a:pt x="213121" y="1118711"/>
                  </a:lnTo>
                  <a:lnTo>
                    <a:pt x="247071" y="1147398"/>
                  </a:lnTo>
                  <a:lnTo>
                    <a:pt x="283006" y="1174103"/>
                  </a:lnTo>
                  <a:lnTo>
                    <a:pt x="320817" y="1198728"/>
                  </a:lnTo>
                  <a:lnTo>
                    <a:pt x="360397" y="1221175"/>
                  </a:lnTo>
                  <a:lnTo>
                    <a:pt x="401638" y="1241347"/>
                  </a:lnTo>
                  <a:lnTo>
                    <a:pt x="444430" y="1259145"/>
                  </a:lnTo>
                  <a:lnTo>
                    <a:pt x="488666" y="1274473"/>
                  </a:lnTo>
                  <a:lnTo>
                    <a:pt x="534237" y="1287233"/>
                  </a:lnTo>
                  <a:lnTo>
                    <a:pt x="581036" y="1297327"/>
                  </a:lnTo>
                  <a:lnTo>
                    <a:pt x="628953" y="1304658"/>
                  </a:lnTo>
                  <a:lnTo>
                    <a:pt x="677880" y="1309128"/>
                  </a:lnTo>
                  <a:lnTo>
                    <a:pt x="727710" y="1310640"/>
                  </a:lnTo>
                  <a:lnTo>
                    <a:pt x="777539" y="1309128"/>
                  </a:lnTo>
                  <a:lnTo>
                    <a:pt x="826466" y="1304658"/>
                  </a:lnTo>
                  <a:lnTo>
                    <a:pt x="874383" y="1297327"/>
                  </a:lnTo>
                  <a:lnTo>
                    <a:pt x="921182" y="1287233"/>
                  </a:lnTo>
                  <a:lnTo>
                    <a:pt x="966753" y="1274473"/>
                  </a:lnTo>
                  <a:lnTo>
                    <a:pt x="1010989" y="1259145"/>
                  </a:lnTo>
                  <a:lnTo>
                    <a:pt x="1053781" y="1241347"/>
                  </a:lnTo>
                  <a:lnTo>
                    <a:pt x="1095022" y="1221175"/>
                  </a:lnTo>
                  <a:lnTo>
                    <a:pt x="1134602" y="1198728"/>
                  </a:lnTo>
                  <a:lnTo>
                    <a:pt x="1172413" y="1174103"/>
                  </a:lnTo>
                  <a:lnTo>
                    <a:pt x="1208348" y="1147398"/>
                  </a:lnTo>
                  <a:lnTo>
                    <a:pt x="1242298" y="1118711"/>
                  </a:lnTo>
                  <a:lnTo>
                    <a:pt x="1274154" y="1088138"/>
                  </a:lnTo>
                  <a:lnTo>
                    <a:pt x="1303808" y="1055777"/>
                  </a:lnTo>
                  <a:lnTo>
                    <a:pt x="1331152" y="1021727"/>
                  </a:lnTo>
                  <a:lnTo>
                    <a:pt x="1356077" y="986084"/>
                  </a:lnTo>
                  <a:lnTo>
                    <a:pt x="1378476" y="948946"/>
                  </a:lnTo>
                  <a:lnTo>
                    <a:pt x="1398240" y="910411"/>
                  </a:lnTo>
                  <a:lnTo>
                    <a:pt x="1415260" y="870576"/>
                  </a:lnTo>
                  <a:lnTo>
                    <a:pt x="1429429" y="829539"/>
                  </a:lnTo>
                  <a:lnTo>
                    <a:pt x="1440637" y="787397"/>
                  </a:lnTo>
                  <a:lnTo>
                    <a:pt x="1448777" y="744248"/>
                  </a:lnTo>
                  <a:lnTo>
                    <a:pt x="1453741" y="700190"/>
                  </a:lnTo>
                  <a:lnTo>
                    <a:pt x="1455420" y="655320"/>
                  </a:lnTo>
                  <a:lnTo>
                    <a:pt x="1453741" y="610449"/>
                  </a:lnTo>
                  <a:lnTo>
                    <a:pt x="1448777" y="566391"/>
                  </a:lnTo>
                  <a:lnTo>
                    <a:pt x="1440637" y="523242"/>
                  </a:lnTo>
                  <a:lnTo>
                    <a:pt x="1429429" y="481100"/>
                  </a:lnTo>
                  <a:lnTo>
                    <a:pt x="1415260" y="440063"/>
                  </a:lnTo>
                  <a:lnTo>
                    <a:pt x="1398240" y="400228"/>
                  </a:lnTo>
                  <a:lnTo>
                    <a:pt x="1378476" y="361693"/>
                  </a:lnTo>
                  <a:lnTo>
                    <a:pt x="1356077" y="324555"/>
                  </a:lnTo>
                  <a:lnTo>
                    <a:pt x="1331152" y="288912"/>
                  </a:lnTo>
                  <a:lnTo>
                    <a:pt x="1303808" y="254862"/>
                  </a:lnTo>
                  <a:lnTo>
                    <a:pt x="1274154" y="222501"/>
                  </a:lnTo>
                  <a:lnTo>
                    <a:pt x="1242298" y="191928"/>
                  </a:lnTo>
                  <a:lnTo>
                    <a:pt x="1208348" y="163241"/>
                  </a:lnTo>
                  <a:lnTo>
                    <a:pt x="1172413" y="136536"/>
                  </a:lnTo>
                  <a:lnTo>
                    <a:pt x="1134602" y="111911"/>
                  </a:lnTo>
                  <a:lnTo>
                    <a:pt x="1095022" y="89464"/>
                  </a:lnTo>
                  <a:lnTo>
                    <a:pt x="1053781" y="69292"/>
                  </a:lnTo>
                  <a:lnTo>
                    <a:pt x="1010989" y="51494"/>
                  </a:lnTo>
                  <a:lnTo>
                    <a:pt x="966753" y="36166"/>
                  </a:lnTo>
                  <a:lnTo>
                    <a:pt x="921182" y="23406"/>
                  </a:lnTo>
                  <a:lnTo>
                    <a:pt x="874383" y="13312"/>
                  </a:lnTo>
                  <a:lnTo>
                    <a:pt x="826466" y="5981"/>
                  </a:lnTo>
                  <a:lnTo>
                    <a:pt x="777539" y="1511"/>
                  </a:lnTo>
                  <a:lnTo>
                    <a:pt x="72771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783823" y="5073776"/>
            <a:ext cx="2298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45" dirty="0">
                <a:latin typeface="Arial"/>
                <a:cs typeface="Arial"/>
              </a:rPr>
              <a:t>C5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192000" y="4568952"/>
            <a:ext cx="1534795" cy="1390015"/>
            <a:chOff x="12192000" y="4568952"/>
            <a:chExt cx="1534795" cy="1390015"/>
          </a:xfrm>
        </p:grpSpPr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2000" y="4568952"/>
              <a:ext cx="1534667" cy="138988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04063" y="5065788"/>
              <a:ext cx="510514" cy="45413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234671" y="4591812"/>
              <a:ext cx="1454150" cy="1309370"/>
            </a:xfrm>
            <a:custGeom>
              <a:avLst/>
              <a:gdLst/>
              <a:ahLst/>
              <a:cxnLst/>
              <a:rect l="l" t="t" r="r" b="b"/>
              <a:pathLst>
                <a:path w="1454150" h="1309370">
                  <a:moveTo>
                    <a:pt x="726948" y="0"/>
                  </a:moveTo>
                  <a:lnTo>
                    <a:pt x="677180" y="1510"/>
                  </a:lnTo>
                  <a:lnTo>
                    <a:pt x="628312" y="5976"/>
                  </a:lnTo>
                  <a:lnTo>
                    <a:pt x="580452" y="13300"/>
                  </a:lnTo>
                  <a:lnTo>
                    <a:pt x="533708" y="23385"/>
                  </a:lnTo>
                  <a:lnTo>
                    <a:pt x="488188" y="36133"/>
                  </a:lnTo>
                  <a:lnTo>
                    <a:pt x="444001" y="51446"/>
                  </a:lnTo>
                  <a:lnTo>
                    <a:pt x="401255" y="69228"/>
                  </a:lnTo>
                  <a:lnTo>
                    <a:pt x="360059" y="89379"/>
                  </a:lnTo>
                  <a:lnTo>
                    <a:pt x="320519" y="111804"/>
                  </a:lnTo>
                  <a:lnTo>
                    <a:pt x="282746" y="136403"/>
                  </a:lnTo>
                  <a:lnTo>
                    <a:pt x="246847" y="163080"/>
                  </a:lnTo>
                  <a:lnTo>
                    <a:pt x="212931" y="191738"/>
                  </a:lnTo>
                  <a:lnTo>
                    <a:pt x="181105" y="222278"/>
                  </a:lnTo>
                  <a:lnTo>
                    <a:pt x="151479" y="254602"/>
                  </a:lnTo>
                  <a:lnTo>
                    <a:pt x="124160" y="288614"/>
                  </a:lnTo>
                  <a:lnTo>
                    <a:pt x="99257" y="324216"/>
                  </a:lnTo>
                  <a:lnTo>
                    <a:pt x="76878" y="361311"/>
                  </a:lnTo>
                  <a:lnTo>
                    <a:pt x="57132" y="399799"/>
                  </a:lnTo>
                  <a:lnTo>
                    <a:pt x="40126" y="439585"/>
                  </a:lnTo>
                  <a:lnTo>
                    <a:pt x="25969" y="480571"/>
                  </a:lnTo>
                  <a:lnTo>
                    <a:pt x="14770" y="522659"/>
                  </a:lnTo>
                  <a:lnTo>
                    <a:pt x="6636" y="565751"/>
                  </a:lnTo>
                  <a:lnTo>
                    <a:pt x="1677" y="609749"/>
                  </a:lnTo>
                  <a:lnTo>
                    <a:pt x="0" y="654558"/>
                  </a:lnTo>
                  <a:lnTo>
                    <a:pt x="1677" y="699366"/>
                  </a:lnTo>
                  <a:lnTo>
                    <a:pt x="6636" y="743364"/>
                  </a:lnTo>
                  <a:lnTo>
                    <a:pt x="14770" y="786456"/>
                  </a:lnTo>
                  <a:lnTo>
                    <a:pt x="25969" y="828544"/>
                  </a:lnTo>
                  <a:lnTo>
                    <a:pt x="40126" y="869530"/>
                  </a:lnTo>
                  <a:lnTo>
                    <a:pt x="57132" y="909316"/>
                  </a:lnTo>
                  <a:lnTo>
                    <a:pt x="76878" y="947804"/>
                  </a:lnTo>
                  <a:lnTo>
                    <a:pt x="99257" y="984899"/>
                  </a:lnTo>
                  <a:lnTo>
                    <a:pt x="124160" y="1020501"/>
                  </a:lnTo>
                  <a:lnTo>
                    <a:pt x="151479" y="1054513"/>
                  </a:lnTo>
                  <a:lnTo>
                    <a:pt x="181105" y="1086837"/>
                  </a:lnTo>
                  <a:lnTo>
                    <a:pt x="212931" y="1117377"/>
                  </a:lnTo>
                  <a:lnTo>
                    <a:pt x="246847" y="1146035"/>
                  </a:lnTo>
                  <a:lnTo>
                    <a:pt x="282746" y="1172712"/>
                  </a:lnTo>
                  <a:lnTo>
                    <a:pt x="320519" y="1197311"/>
                  </a:lnTo>
                  <a:lnTo>
                    <a:pt x="360059" y="1219736"/>
                  </a:lnTo>
                  <a:lnTo>
                    <a:pt x="401255" y="1239887"/>
                  </a:lnTo>
                  <a:lnTo>
                    <a:pt x="444001" y="1257669"/>
                  </a:lnTo>
                  <a:lnTo>
                    <a:pt x="488188" y="1272982"/>
                  </a:lnTo>
                  <a:lnTo>
                    <a:pt x="533708" y="1285730"/>
                  </a:lnTo>
                  <a:lnTo>
                    <a:pt x="580452" y="1295815"/>
                  </a:lnTo>
                  <a:lnTo>
                    <a:pt x="628312" y="1303139"/>
                  </a:lnTo>
                  <a:lnTo>
                    <a:pt x="677180" y="1307605"/>
                  </a:lnTo>
                  <a:lnTo>
                    <a:pt x="726948" y="1309115"/>
                  </a:lnTo>
                  <a:lnTo>
                    <a:pt x="776715" y="1307605"/>
                  </a:lnTo>
                  <a:lnTo>
                    <a:pt x="825583" y="1303139"/>
                  </a:lnTo>
                  <a:lnTo>
                    <a:pt x="873443" y="1295815"/>
                  </a:lnTo>
                  <a:lnTo>
                    <a:pt x="920187" y="1285730"/>
                  </a:lnTo>
                  <a:lnTo>
                    <a:pt x="965707" y="1272982"/>
                  </a:lnTo>
                  <a:lnTo>
                    <a:pt x="1009894" y="1257669"/>
                  </a:lnTo>
                  <a:lnTo>
                    <a:pt x="1052640" y="1239887"/>
                  </a:lnTo>
                  <a:lnTo>
                    <a:pt x="1093836" y="1219736"/>
                  </a:lnTo>
                  <a:lnTo>
                    <a:pt x="1133376" y="1197311"/>
                  </a:lnTo>
                  <a:lnTo>
                    <a:pt x="1171149" y="1172712"/>
                  </a:lnTo>
                  <a:lnTo>
                    <a:pt x="1207048" y="1146035"/>
                  </a:lnTo>
                  <a:lnTo>
                    <a:pt x="1240964" y="1117377"/>
                  </a:lnTo>
                  <a:lnTo>
                    <a:pt x="1272790" y="1086837"/>
                  </a:lnTo>
                  <a:lnTo>
                    <a:pt x="1302416" y="1054513"/>
                  </a:lnTo>
                  <a:lnTo>
                    <a:pt x="1329735" y="1020501"/>
                  </a:lnTo>
                  <a:lnTo>
                    <a:pt x="1354638" y="984899"/>
                  </a:lnTo>
                  <a:lnTo>
                    <a:pt x="1377017" y="947804"/>
                  </a:lnTo>
                  <a:lnTo>
                    <a:pt x="1396763" y="909316"/>
                  </a:lnTo>
                  <a:lnTo>
                    <a:pt x="1413769" y="869530"/>
                  </a:lnTo>
                  <a:lnTo>
                    <a:pt x="1427926" y="828544"/>
                  </a:lnTo>
                  <a:lnTo>
                    <a:pt x="1439125" y="786456"/>
                  </a:lnTo>
                  <a:lnTo>
                    <a:pt x="1447259" y="743364"/>
                  </a:lnTo>
                  <a:lnTo>
                    <a:pt x="1452218" y="699366"/>
                  </a:lnTo>
                  <a:lnTo>
                    <a:pt x="1453895" y="654558"/>
                  </a:lnTo>
                  <a:lnTo>
                    <a:pt x="1452218" y="609749"/>
                  </a:lnTo>
                  <a:lnTo>
                    <a:pt x="1447259" y="565751"/>
                  </a:lnTo>
                  <a:lnTo>
                    <a:pt x="1439125" y="522659"/>
                  </a:lnTo>
                  <a:lnTo>
                    <a:pt x="1427926" y="480571"/>
                  </a:lnTo>
                  <a:lnTo>
                    <a:pt x="1413769" y="439585"/>
                  </a:lnTo>
                  <a:lnTo>
                    <a:pt x="1396763" y="399799"/>
                  </a:lnTo>
                  <a:lnTo>
                    <a:pt x="1377017" y="361311"/>
                  </a:lnTo>
                  <a:lnTo>
                    <a:pt x="1354638" y="324216"/>
                  </a:lnTo>
                  <a:lnTo>
                    <a:pt x="1329735" y="288614"/>
                  </a:lnTo>
                  <a:lnTo>
                    <a:pt x="1302416" y="254602"/>
                  </a:lnTo>
                  <a:lnTo>
                    <a:pt x="1272790" y="222278"/>
                  </a:lnTo>
                  <a:lnTo>
                    <a:pt x="1240964" y="191738"/>
                  </a:lnTo>
                  <a:lnTo>
                    <a:pt x="1207048" y="163080"/>
                  </a:lnTo>
                  <a:lnTo>
                    <a:pt x="1171149" y="136403"/>
                  </a:lnTo>
                  <a:lnTo>
                    <a:pt x="1133376" y="111804"/>
                  </a:lnTo>
                  <a:lnTo>
                    <a:pt x="1093836" y="89379"/>
                  </a:lnTo>
                  <a:lnTo>
                    <a:pt x="1052640" y="69228"/>
                  </a:lnTo>
                  <a:lnTo>
                    <a:pt x="1009894" y="51446"/>
                  </a:lnTo>
                  <a:lnTo>
                    <a:pt x="965707" y="36133"/>
                  </a:lnTo>
                  <a:lnTo>
                    <a:pt x="920187" y="23385"/>
                  </a:lnTo>
                  <a:lnTo>
                    <a:pt x="873443" y="13300"/>
                  </a:lnTo>
                  <a:lnTo>
                    <a:pt x="825583" y="5976"/>
                  </a:lnTo>
                  <a:lnTo>
                    <a:pt x="776715" y="1510"/>
                  </a:lnTo>
                  <a:lnTo>
                    <a:pt x="726948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2854305" y="5119242"/>
            <a:ext cx="2298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spc="-45" dirty="0">
                <a:latin typeface="Arial"/>
                <a:cs typeface="Arial"/>
              </a:rPr>
              <a:t>C6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293864" y="2802635"/>
            <a:ext cx="7160259" cy="1390015"/>
            <a:chOff x="7293864" y="2802635"/>
            <a:chExt cx="7160259" cy="1390015"/>
          </a:xfrm>
        </p:grpSpPr>
        <p:sp>
          <p:nvSpPr>
            <p:cNvPr id="31" name="object 31"/>
            <p:cNvSpPr/>
            <p:nvPr/>
          </p:nvSpPr>
          <p:spPr>
            <a:xfrm>
              <a:off x="7293864" y="3498087"/>
              <a:ext cx="5668010" cy="127000"/>
            </a:xfrm>
            <a:custGeom>
              <a:avLst/>
              <a:gdLst/>
              <a:ahLst/>
              <a:cxnLst/>
              <a:rect l="l" t="t" r="r" b="b"/>
              <a:pathLst>
                <a:path w="5668009" h="127000">
                  <a:moveTo>
                    <a:pt x="127000" y="0"/>
                  </a:moveTo>
                  <a:lnTo>
                    <a:pt x="0" y="63500"/>
                  </a:lnTo>
                  <a:lnTo>
                    <a:pt x="127000" y="127000"/>
                  </a:lnTo>
                  <a:lnTo>
                    <a:pt x="127000" y="71374"/>
                  </a:lnTo>
                  <a:lnTo>
                    <a:pt x="114300" y="71374"/>
                  </a:lnTo>
                  <a:lnTo>
                    <a:pt x="114300" y="55499"/>
                  </a:lnTo>
                  <a:lnTo>
                    <a:pt x="127000" y="55499"/>
                  </a:lnTo>
                  <a:lnTo>
                    <a:pt x="127000" y="0"/>
                  </a:lnTo>
                  <a:close/>
                </a:path>
                <a:path w="5668009" h="127000">
                  <a:moveTo>
                    <a:pt x="127000" y="55499"/>
                  </a:moveTo>
                  <a:lnTo>
                    <a:pt x="114300" y="55499"/>
                  </a:lnTo>
                  <a:lnTo>
                    <a:pt x="114300" y="71374"/>
                  </a:lnTo>
                  <a:lnTo>
                    <a:pt x="127000" y="71374"/>
                  </a:lnTo>
                  <a:lnTo>
                    <a:pt x="127000" y="55499"/>
                  </a:lnTo>
                  <a:close/>
                </a:path>
                <a:path w="5668009" h="127000">
                  <a:moveTo>
                    <a:pt x="5667629" y="55499"/>
                  </a:moveTo>
                  <a:lnTo>
                    <a:pt x="127000" y="55499"/>
                  </a:lnTo>
                  <a:lnTo>
                    <a:pt x="127000" y="71374"/>
                  </a:lnTo>
                  <a:lnTo>
                    <a:pt x="5667629" y="71374"/>
                  </a:lnTo>
                  <a:lnTo>
                    <a:pt x="5667629" y="5549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8948" y="2802635"/>
              <a:ext cx="1534667" cy="138988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31011" y="3299472"/>
              <a:ext cx="510514" cy="45413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2961620" y="2825495"/>
              <a:ext cx="1454150" cy="1309370"/>
            </a:xfrm>
            <a:custGeom>
              <a:avLst/>
              <a:gdLst/>
              <a:ahLst/>
              <a:cxnLst/>
              <a:rect l="l" t="t" r="r" b="b"/>
              <a:pathLst>
                <a:path w="1454150" h="1309370">
                  <a:moveTo>
                    <a:pt x="726947" y="0"/>
                  </a:moveTo>
                  <a:lnTo>
                    <a:pt x="677180" y="1510"/>
                  </a:lnTo>
                  <a:lnTo>
                    <a:pt x="628312" y="5976"/>
                  </a:lnTo>
                  <a:lnTo>
                    <a:pt x="580452" y="13300"/>
                  </a:lnTo>
                  <a:lnTo>
                    <a:pt x="533708" y="23385"/>
                  </a:lnTo>
                  <a:lnTo>
                    <a:pt x="488188" y="36133"/>
                  </a:lnTo>
                  <a:lnTo>
                    <a:pt x="444001" y="51446"/>
                  </a:lnTo>
                  <a:lnTo>
                    <a:pt x="401255" y="69228"/>
                  </a:lnTo>
                  <a:lnTo>
                    <a:pt x="360059" y="89379"/>
                  </a:lnTo>
                  <a:lnTo>
                    <a:pt x="320519" y="111804"/>
                  </a:lnTo>
                  <a:lnTo>
                    <a:pt x="282746" y="136403"/>
                  </a:lnTo>
                  <a:lnTo>
                    <a:pt x="246847" y="163080"/>
                  </a:lnTo>
                  <a:lnTo>
                    <a:pt x="212931" y="191738"/>
                  </a:lnTo>
                  <a:lnTo>
                    <a:pt x="181105" y="222278"/>
                  </a:lnTo>
                  <a:lnTo>
                    <a:pt x="151479" y="254602"/>
                  </a:lnTo>
                  <a:lnTo>
                    <a:pt x="124160" y="288614"/>
                  </a:lnTo>
                  <a:lnTo>
                    <a:pt x="99257" y="324216"/>
                  </a:lnTo>
                  <a:lnTo>
                    <a:pt x="76878" y="361311"/>
                  </a:lnTo>
                  <a:lnTo>
                    <a:pt x="57132" y="399799"/>
                  </a:lnTo>
                  <a:lnTo>
                    <a:pt x="40126" y="439585"/>
                  </a:lnTo>
                  <a:lnTo>
                    <a:pt x="25969" y="480571"/>
                  </a:lnTo>
                  <a:lnTo>
                    <a:pt x="14770" y="522659"/>
                  </a:lnTo>
                  <a:lnTo>
                    <a:pt x="6636" y="565751"/>
                  </a:lnTo>
                  <a:lnTo>
                    <a:pt x="1677" y="609749"/>
                  </a:lnTo>
                  <a:lnTo>
                    <a:pt x="0" y="654557"/>
                  </a:lnTo>
                  <a:lnTo>
                    <a:pt x="1677" y="699366"/>
                  </a:lnTo>
                  <a:lnTo>
                    <a:pt x="6636" y="743364"/>
                  </a:lnTo>
                  <a:lnTo>
                    <a:pt x="14770" y="786456"/>
                  </a:lnTo>
                  <a:lnTo>
                    <a:pt x="25969" y="828544"/>
                  </a:lnTo>
                  <a:lnTo>
                    <a:pt x="40126" y="869530"/>
                  </a:lnTo>
                  <a:lnTo>
                    <a:pt x="57132" y="909316"/>
                  </a:lnTo>
                  <a:lnTo>
                    <a:pt x="76878" y="947804"/>
                  </a:lnTo>
                  <a:lnTo>
                    <a:pt x="99257" y="984899"/>
                  </a:lnTo>
                  <a:lnTo>
                    <a:pt x="124160" y="1020501"/>
                  </a:lnTo>
                  <a:lnTo>
                    <a:pt x="151479" y="1054513"/>
                  </a:lnTo>
                  <a:lnTo>
                    <a:pt x="181105" y="1086837"/>
                  </a:lnTo>
                  <a:lnTo>
                    <a:pt x="212931" y="1117377"/>
                  </a:lnTo>
                  <a:lnTo>
                    <a:pt x="246847" y="1146035"/>
                  </a:lnTo>
                  <a:lnTo>
                    <a:pt x="282746" y="1172712"/>
                  </a:lnTo>
                  <a:lnTo>
                    <a:pt x="320519" y="1197311"/>
                  </a:lnTo>
                  <a:lnTo>
                    <a:pt x="360059" y="1219736"/>
                  </a:lnTo>
                  <a:lnTo>
                    <a:pt x="401255" y="1239887"/>
                  </a:lnTo>
                  <a:lnTo>
                    <a:pt x="444001" y="1257669"/>
                  </a:lnTo>
                  <a:lnTo>
                    <a:pt x="488188" y="1272982"/>
                  </a:lnTo>
                  <a:lnTo>
                    <a:pt x="533708" y="1285730"/>
                  </a:lnTo>
                  <a:lnTo>
                    <a:pt x="580452" y="1295815"/>
                  </a:lnTo>
                  <a:lnTo>
                    <a:pt x="628312" y="1303139"/>
                  </a:lnTo>
                  <a:lnTo>
                    <a:pt x="677180" y="1307605"/>
                  </a:lnTo>
                  <a:lnTo>
                    <a:pt x="726947" y="1309115"/>
                  </a:lnTo>
                  <a:lnTo>
                    <a:pt x="776715" y="1307605"/>
                  </a:lnTo>
                  <a:lnTo>
                    <a:pt x="825583" y="1303139"/>
                  </a:lnTo>
                  <a:lnTo>
                    <a:pt x="873443" y="1295815"/>
                  </a:lnTo>
                  <a:lnTo>
                    <a:pt x="920187" y="1285730"/>
                  </a:lnTo>
                  <a:lnTo>
                    <a:pt x="965707" y="1272982"/>
                  </a:lnTo>
                  <a:lnTo>
                    <a:pt x="1009894" y="1257669"/>
                  </a:lnTo>
                  <a:lnTo>
                    <a:pt x="1052640" y="1239887"/>
                  </a:lnTo>
                  <a:lnTo>
                    <a:pt x="1093836" y="1219736"/>
                  </a:lnTo>
                  <a:lnTo>
                    <a:pt x="1133376" y="1197311"/>
                  </a:lnTo>
                  <a:lnTo>
                    <a:pt x="1171149" y="1172712"/>
                  </a:lnTo>
                  <a:lnTo>
                    <a:pt x="1207048" y="1146035"/>
                  </a:lnTo>
                  <a:lnTo>
                    <a:pt x="1240964" y="1117377"/>
                  </a:lnTo>
                  <a:lnTo>
                    <a:pt x="1272790" y="1086837"/>
                  </a:lnTo>
                  <a:lnTo>
                    <a:pt x="1302416" y="1054513"/>
                  </a:lnTo>
                  <a:lnTo>
                    <a:pt x="1329735" y="1020501"/>
                  </a:lnTo>
                  <a:lnTo>
                    <a:pt x="1354638" y="984899"/>
                  </a:lnTo>
                  <a:lnTo>
                    <a:pt x="1377017" y="947804"/>
                  </a:lnTo>
                  <a:lnTo>
                    <a:pt x="1396763" y="909316"/>
                  </a:lnTo>
                  <a:lnTo>
                    <a:pt x="1413769" y="869530"/>
                  </a:lnTo>
                  <a:lnTo>
                    <a:pt x="1427926" y="828544"/>
                  </a:lnTo>
                  <a:lnTo>
                    <a:pt x="1439125" y="786456"/>
                  </a:lnTo>
                  <a:lnTo>
                    <a:pt x="1447259" y="743364"/>
                  </a:lnTo>
                  <a:lnTo>
                    <a:pt x="1452218" y="699366"/>
                  </a:lnTo>
                  <a:lnTo>
                    <a:pt x="1453895" y="654557"/>
                  </a:lnTo>
                  <a:lnTo>
                    <a:pt x="1452218" y="609749"/>
                  </a:lnTo>
                  <a:lnTo>
                    <a:pt x="1447259" y="565751"/>
                  </a:lnTo>
                  <a:lnTo>
                    <a:pt x="1439125" y="522659"/>
                  </a:lnTo>
                  <a:lnTo>
                    <a:pt x="1427926" y="480571"/>
                  </a:lnTo>
                  <a:lnTo>
                    <a:pt x="1413769" y="439585"/>
                  </a:lnTo>
                  <a:lnTo>
                    <a:pt x="1396763" y="399799"/>
                  </a:lnTo>
                  <a:lnTo>
                    <a:pt x="1377017" y="361311"/>
                  </a:lnTo>
                  <a:lnTo>
                    <a:pt x="1354638" y="324216"/>
                  </a:lnTo>
                  <a:lnTo>
                    <a:pt x="1329735" y="288614"/>
                  </a:lnTo>
                  <a:lnTo>
                    <a:pt x="1302416" y="254602"/>
                  </a:lnTo>
                  <a:lnTo>
                    <a:pt x="1272790" y="222278"/>
                  </a:lnTo>
                  <a:lnTo>
                    <a:pt x="1240964" y="191738"/>
                  </a:lnTo>
                  <a:lnTo>
                    <a:pt x="1207048" y="163080"/>
                  </a:lnTo>
                  <a:lnTo>
                    <a:pt x="1171149" y="136403"/>
                  </a:lnTo>
                  <a:lnTo>
                    <a:pt x="1133376" y="111804"/>
                  </a:lnTo>
                  <a:lnTo>
                    <a:pt x="1093836" y="89379"/>
                  </a:lnTo>
                  <a:lnTo>
                    <a:pt x="1052640" y="69228"/>
                  </a:lnTo>
                  <a:lnTo>
                    <a:pt x="1009894" y="51446"/>
                  </a:lnTo>
                  <a:lnTo>
                    <a:pt x="965707" y="36133"/>
                  </a:lnTo>
                  <a:lnTo>
                    <a:pt x="920187" y="23385"/>
                  </a:lnTo>
                  <a:lnTo>
                    <a:pt x="873443" y="13300"/>
                  </a:lnTo>
                  <a:lnTo>
                    <a:pt x="825583" y="5976"/>
                  </a:lnTo>
                  <a:lnTo>
                    <a:pt x="776715" y="1510"/>
                  </a:lnTo>
                  <a:lnTo>
                    <a:pt x="726947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3569187" y="3352545"/>
            <a:ext cx="2425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45" dirty="0">
                <a:latin typeface="Arial"/>
                <a:cs typeface="Arial"/>
              </a:rPr>
              <a:t>C4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812089" y="4076700"/>
            <a:ext cx="6979920" cy="1880870"/>
            <a:chOff x="6812089" y="4076700"/>
            <a:chExt cx="6979920" cy="1880870"/>
          </a:xfrm>
        </p:grpSpPr>
        <p:sp>
          <p:nvSpPr>
            <p:cNvPr id="37" name="object 37"/>
            <p:cNvSpPr/>
            <p:nvPr/>
          </p:nvSpPr>
          <p:spPr>
            <a:xfrm>
              <a:off x="6816852" y="4721351"/>
              <a:ext cx="0" cy="505459"/>
            </a:xfrm>
            <a:custGeom>
              <a:avLst/>
              <a:gdLst/>
              <a:ahLst/>
              <a:cxnLst/>
              <a:rect l="l" t="t" r="r" b="b"/>
              <a:pathLst>
                <a:path h="505460">
                  <a:moveTo>
                    <a:pt x="0" y="0"/>
                  </a:moveTo>
                  <a:lnTo>
                    <a:pt x="0" y="505206"/>
                  </a:lnTo>
                </a:path>
              </a:pathLst>
            </a:custGeom>
            <a:ln w="952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499092" y="4076699"/>
              <a:ext cx="3929379" cy="1174750"/>
            </a:xfrm>
            <a:custGeom>
              <a:avLst/>
              <a:gdLst/>
              <a:ahLst/>
              <a:cxnLst/>
              <a:rect l="l" t="t" r="r" b="b"/>
              <a:pathLst>
                <a:path w="3929380" h="1174750">
                  <a:moveTo>
                    <a:pt x="699008" y="1083564"/>
                  </a:moveTo>
                  <a:lnTo>
                    <a:pt x="683006" y="1075563"/>
                  </a:lnTo>
                  <a:lnTo>
                    <a:pt x="572008" y="1020064"/>
                  </a:lnTo>
                  <a:lnTo>
                    <a:pt x="572008" y="1075563"/>
                  </a:lnTo>
                  <a:lnTo>
                    <a:pt x="0" y="1075563"/>
                  </a:lnTo>
                  <a:lnTo>
                    <a:pt x="0" y="1091438"/>
                  </a:lnTo>
                  <a:lnTo>
                    <a:pt x="572008" y="1091438"/>
                  </a:lnTo>
                  <a:lnTo>
                    <a:pt x="572008" y="1147064"/>
                  </a:lnTo>
                  <a:lnTo>
                    <a:pt x="683260" y="1091438"/>
                  </a:lnTo>
                  <a:lnTo>
                    <a:pt x="699008" y="1083564"/>
                  </a:lnTo>
                  <a:close/>
                </a:path>
                <a:path w="3929380" h="1174750">
                  <a:moveTo>
                    <a:pt x="2776220" y="1110996"/>
                  </a:moveTo>
                  <a:lnTo>
                    <a:pt x="2760218" y="1102995"/>
                  </a:lnTo>
                  <a:lnTo>
                    <a:pt x="2649220" y="1047496"/>
                  </a:lnTo>
                  <a:lnTo>
                    <a:pt x="2649220" y="1102995"/>
                  </a:lnTo>
                  <a:lnTo>
                    <a:pt x="2077212" y="1102995"/>
                  </a:lnTo>
                  <a:lnTo>
                    <a:pt x="2077212" y="1118870"/>
                  </a:lnTo>
                  <a:lnTo>
                    <a:pt x="2649220" y="1118870"/>
                  </a:lnTo>
                  <a:lnTo>
                    <a:pt x="2649220" y="1174496"/>
                  </a:lnTo>
                  <a:lnTo>
                    <a:pt x="2760459" y="1118870"/>
                  </a:lnTo>
                  <a:lnTo>
                    <a:pt x="2776220" y="1110996"/>
                  </a:lnTo>
                  <a:close/>
                </a:path>
                <a:path w="3929380" h="1174750">
                  <a:moveTo>
                    <a:pt x="3928999" y="141859"/>
                  </a:moveTo>
                  <a:lnTo>
                    <a:pt x="3926929" y="101473"/>
                  </a:lnTo>
                  <a:lnTo>
                    <a:pt x="3921760" y="0"/>
                  </a:lnTo>
                  <a:lnTo>
                    <a:pt x="3812667" y="90932"/>
                  </a:lnTo>
                  <a:lnTo>
                    <a:pt x="3863543" y="113207"/>
                  </a:lnTo>
                  <a:lnTo>
                    <a:pt x="3662540" y="572770"/>
                  </a:lnTo>
                  <a:lnTo>
                    <a:pt x="3677031" y="579120"/>
                  </a:lnTo>
                  <a:lnTo>
                    <a:pt x="3878173" y="119621"/>
                  </a:lnTo>
                  <a:lnTo>
                    <a:pt x="3928999" y="14185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843266" y="4446270"/>
              <a:ext cx="5935980" cy="1498600"/>
            </a:xfrm>
            <a:custGeom>
              <a:avLst/>
              <a:gdLst/>
              <a:ahLst/>
              <a:cxnLst/>
              <a:rect l="l" t="t" r="r" b="b"/>
              <a:pathLst>
                <a:path w="5935980" h="1498600">
                  <a:moveTo>
                    <a:pt x="0" y="1498091"/>
                  </a:moveTo>
                  <a:lnTo>
                    <a:pt x="5935980" y="1498091"/>
                  </a:lnTo>
                  <a:lnTo>
                    <a:pt x="5935980" y="0"/>
                  </a:lnTo>
                  <a:lnTo>
                    <a:pt x="0" y="0"/>
                  </a:lnTo>
                  <a:lnTo>
                    <a:pt x="0" y="1498091"/>
                  </a:lnTo>
                  <a:close/>
                </a:path>
              </a:pathLst>
            </a:custGeom>
            <a:ln w="254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0418064" y="3995928"/>
            <a:ext cx="1027430" cy="307975"/>
          </a:xfrm>
          <a:prstGeom prst="rect">
            <a:avLst/>
          </a:prstGeom>
          <a:ln w="9525">
            <a:solidFill>
              <a:srgbClr val="F7C9AC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300"/>
              </a:spcBef>
            </a:pPr>
            <a:r>
              <a:rPr sz="1400" spc="40" dirty="0">
                <a:latin typeface="Trebuchet MS"/>
                <a:cs typeface="Trebuchet MS"/>
              </a:rPr>
              <a:t>Mybranch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475976" y="3083051"/>
            <a:ext cx="830580" cy="307975"/>
          </a:xfrm>
          <a:prstGeom prst="rect">
            <a:avLst/>
          </a:prstGeom>
          <a:ln w="9525">
            <a:solidFill>
              <a:srgbClr val="A8D08B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106045">
              <a:lnSpc>
                <a:spcPct val="100000"/>
              </a:lnSpc>
              <a:spcBef>
                <a:spcPts val="310"/>
              </a:spcBef>
            </a:pPr>
            <a:r>
              <a:rPr sz="1400" spc="50" dirty="0">
                <a:latin typeface="Trebuchet MS"/>
                <a:cs typeface="Trebuchet MS"/>
              </a:rPr>
              <a:t>Merged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84098" y="6998969"/>
            <a:ext cx="14827250" cy="1108075"/>
          </a:xfrm>
          <a:custGeom>
            <a:avLst/>
            <a:gdLst/>
            <a:ahLst/>
            <a:cxnLst/>
            <a:rect l="l" t="t" r="r" b="b"/>
            <a:pathLst>
              <a:path w="14827250" h="1108075">
                <a:moveTo>
                  <a:pt x="0" y="1107947"/>
                </a:moveTo>
                <a:lnTo>
                  <a:pt x="14826996" y="1107947"/>
                </a:lnTo>
                <a:lnTo>
                  <a:pt x="14826996" y="0"/>
                </a:lnTo>
                <a:lnTo>
                  <a:pt x="0" y="0"/>
                </a:lnTo>
                <a:lnTo>
                  <a:pt x="0" y="1107947"/>
                </a:lnTo>
                <a:close/>
              </a:path>
            </a:pathLst>
          </a:custGeom>
          <a:ln w="38100">
            <a:solidFill>
              <a:srgbClr val="F4AF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251329" y="7352156"/>
            <a:ext cx="118840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just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pointer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commits;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not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change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contents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repository.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226807" y="6768083"/>
            <a:ext cx="1803400" cy="459105"/>
          </a:xfrm>
          <a:prstGeom prst="rect">
            <a:avLst/>
          </a:prstGeom>
          <a:solidFill>
            <a:srgbClr val="EA9999"/>
          </a:solidFill>
        </p:spPr>
        <p:txBody>
          <a:bodyPr vert="horz" wrap="square" lIns="0" tIns="64769" rIns="0" bIns="0" rtlCol="0">
            <a:spAutoFit/>
          </a:bodyPr>
          <a:lstStyle/>
          <a:p>
            <a:pPr marL="550545">
              <a:lnSpc>
                <a:spcPct val="100000"/>
              </a:lnSpc>
              <a:spcBef>
                <a:spcPts val="509"/>
              </a:spcBef>
            </a:pP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NOTE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974594" y="1463166"/>
            <a:ext cx="97148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latin typeface="Trebuchet MS"/>
                <a:cs typeface="Trebuchet MS"/>
              </a:rPr>
              <a:t>A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30" dirty="0">
                <a:latin typeface="Trebuchet MS"/>
                <a:cs typeface="Trebuchet MS"/>
              </a:rPr>
              <a:t>branch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is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5" dirty="0">
                <a:latin typeface="Trebuchet MS"/>
                <a:cs typeface="Trebuchet MS"/>
              </a:rPr>
              <a:t>a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40" dirty="0">
                <a:latin typeface="Trebuchet MS"/>
                <a:cs typeface="Trebuchet MS"/>
              </a:rPr>
              <a:t>method</a:t>
            </a:r>
            <a:r>
              <a:rPr sz="2200" spc="-60" dirty="0">
                <a:latin typeface="Trebuchet MS"/>
                <a:cs typeface="Trebuchet MS"/>
              </a:rPr>
              <a:t> </a:t>
            </a:r>
            <a:r>
              <a:rPr sz="2200" spc="-25" dirty="0">
                <a:latin typeface="Trebuchet MS"/>
                <a:cs typeface="Trebuchet MS"/>
              </a:rPr>
              <a:t>of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10" dirty="0">
                <a:latin typeface="Trebuchet MS"/>
                <a:cs typeface="Trebuchet MS"/>
              </a:rPr>
              <a:t>requesting</a:t>
            </a:r>
            <a:r>
              <a:rPr sz="2200" spc="-30" dirty="0">
                <a:latin typeface="Trebuchet MS"/>
                <a:cs typeface="Trebuchet MS"/>
              </a:rPr>
              <a:t> </a:t>
            </a:r>
            <a:r>
              <a:rPr sz="2200" spc="5" dirty="0">
                <a:latin typeface="Trebuchet MS"/>
                <a:cs typeface="Trebuchet MS"/>
              </a:rPr>
              <a:t>a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15" dirty="0">
                <a:latin typeface="Trebuchet MS"/>
                <a:cs typeface="Trebuchet MS"/>
              </a:rPr>
              <a:t>new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working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-30" dirty="0">
                <a:latin typeface="Trebuchet MS"/>
                <a:cs typeface="Trebuchet MS"/>
              </a:rPr>
              <a:t>directory</a:t>
            </a:r>
            <a:r>
              <a:rPr sz="2200" spc="-50" dirty="0">
                <a:latin typeface="Trebuchet MS"/>
                <a:cs typeface="Trebuchet MS"/>
              </a:rPr>
              <a:t> </a:t>
            </a:r>
            <a:r>
              <a:rPr sz="2200" spc="60" dirty="0">
                <a:latin typeface="Trebuchet MS"/>
                <a:cs typeface="Trebuchet MS"/>
              </a:rPr>
              <a:t>and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5" dirty="0">
                <a:latin typeface="Trebuchet MS"/>
                <a:cs typeface="Trebuchet MS"/>
              </a:rPr>
              <a:t>staging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area.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443733" y="1215389"/>
            <a:ext cx="11131550" cy="944880"/>
          </a:xfrm>
          <a:custGeom>
            <a:avLst/>
            <a:gdLst/>
            <a:ahLst/>
            <a:cxnLst/>
            <a:rect l="l" t="t" r="r" b="b"/>
            <a:pathLst>
              <a:path w="11131550" h="944880">
                <a:moveTo>
                  <a:pt x="0" y="84962"/>
                </a:moveTo>
                <a:lnTo>
                  <a:pt x="6685" y="51917"/>
                </a:lnTo>
                <a:lnTo>
                  <a:pt x="24907" y="24907"/>
                </a:lnTo>
                <a:lnTo>
                  <a:pt x="51917" y="6685"/>
                </a:lnTo>
                <a:lnTo>
                  <a:pt x="84963" y="0"/>
                </a:lnTo>
                <a:lnTo>
                  <a:pt x="11046333" y="0"/>
                </a:lnTo>
                <a:lnTo>
                  <a:pt x="11079378" y="6685"/>
                </a:lnTo>
                <a:lnTo>
                  <a:pt x="11106388" y="24907"/>
                </a:lnTo>
                <a:lnTo>
                  <a:pt x="11124610" y="51917"/>
                </a:lnTo>
                <a:lnTo>
                  <a:pt x="11131296" y="84962"/>
                </a:lnTo>
                <a:lnTo>
                  <a:pt x="11131296" y="859916"/>
                </a:lnTo>
                <a:lnTo>
                  <a:pt x="11124610" y="892962"/>
                </a:lnTo>
                <a:lnTo>
                  <a:pt x="11106388" y="919972"/>
                </a:lnTo>
                <a:lnTo>
                  <a:pt x="11079378" y="938194"/>
                </a:lnTo>
                <a:lnTo>
                  <a:pt x="11046333" y="944879"/>
                </a:lnTo>
                <a:lnTo>
                  <a:pt x="84963" y="944879"/>
                </a:lnTo>
                <a:lnTo>
                  <a:pt x="51917" y="938194"/>
                </a:lnTo>
                <a:lnTo>
                  <a:pt x="24907" y="919972"/>
                </a:lnTo>
                <a:lnTo>
                  <a:pt x="6685" y="892962"/>
                </a:lnTo>
                <a:lnTo>
                  <a:pt x="0" y="859916"/>
                </a:lnTo>
                <a:lnTo>
                  <a:pt x="0" y="84962"/>
                </a:lnTo>
                <a:close/>
              </a:path>
            </a:pathLst>
          </a:custGeom>
          <a:ln w="25400">
            <a:solidFill>
              <a:srgbClr val="F4AF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7" name="object 4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78908" y="606551"/>
            <a:ext cx="605942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9915" y="230251"/>
            <a:ext cx="3374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solidFill>
                  <a:srgbClr val="3E3E3E"/>
                </a:solidFill>
              </a:rPr>
              <a:t>Branch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50" dirty="0">
                <a:solidFill>
                  <a:srgbClr val="3E3E3E"/>
                </a:solidFill>
              </a:rPr>
              <a:t>Commands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274061" y="1352041"/>
          <a:ext cx="11941810" cy="8519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5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4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19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EEEEEE"/>
                      </a:solidFill>
                      <a:prstDash val="solid"/>
                    </a:lnT>
                    <a:lnB w="28575">
                      <a:solidFill>
                        <a:srgbClr val="EEEEEE"/>
                      </a:solidFill>
                      <a:prstDash val="solid"/>
                    </a:lnB>
                    <a:solidFill>
                      <a:srgbClr val="F5F4F4"/>
                    </a:solidFill>
                  </a:tcPr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$</a:t>
                      </a:r>
                      <a:r>
                        <a:rPr sz="22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git</a:t>
                      </a:r>
                      <a:r>
                        <a:rPr sz="2200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-5" dirty="0">
                          <a:latin typeface="Trebuchet MS"/>
                          <a:cs typeface="Trebuchet MS"/>
                        </a:rPr>
                        <a:t>branc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22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&lt;b</a:t>
                      </a:r>
                      <a:r>
                        <a:rPr sz="2200" spc="-1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anch</a:t>
                      </a:r>
                      <a:r>
                        <a:rPr sz="22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name&gt;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215900" marB="0">
                    <a:lnR w="28575">
                      <a:solidFill>
                        <a:srgbClr val="F4AF81"/>
                      </a:solidFill>
                      <a:prstDash val="solid"/>
                    </a:lnR>
                    <a:lnT w="28575">
                      <a:solidFill>
                        <a:srgbClr val="EEEEEE"/>
                      </a:solidFill>
                      <a:prstDash val="solid"/>
                    </a:lnT>
                    <a:lnB w="28575">
                      <a:solidFill>
                        <a:srgbClr val="EEEEE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1910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Creates</a:t>
                      </a:r>
                      <a:r>
                        <a:rPr sz="22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2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5" dirty="0">
                          <a:latin typeface="Trebuchet MS"/>
                          <a:cs typeface="Trebuchet MS"/>
                        </a:rPr>
                        <a:t>new</a:t>
                      </a:r>
                      <a:r>
                        <a:rPr sz="22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30" dirty="0">
                          <a:latin typeface="Trebuchet MS"/>
                          <a:cs typeface="Trebuchet MS"/>
                        </a:rPr>
                        <a:t>branch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242570" marB="0">
                    <a:lnL w="28575">
                      <a:solidFill>
                        <a:srgbClr val="F4AF81"/>
                      </a:solidFill>
                      <a:prstDash val="solid"/>
                    </a:lnL>
                    <a:lnR w="28575">
                      <a:solidFill>
                        <a:srgbClr val="F4AF81"/>
                      </a:solidFill>
                      <a:prstDash val="solid"/>
                    </a:lnR>
                    <a:lnT w="28575">
                      <a:solidFill>
                        <a:srgbClr val="F4AF81"/>
                      </a:solidFill>
                      <a:prstDash val="solid"/>
                    </a:lnT>
                    <a:lnB w="28575">
                      <a:solidFill>
                        <a:srgbClr val="F4AF8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74061" y="2571242"/>
          <a:ext cx="11941810" cy="851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5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4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19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EEEEEE"/>
                      </a:solidFill>
                      <a:prstDash val="solid"/>
                    </a:lnT>
                    <a:lnB w="28575">
                      <a:solidFill>
                        <a:srgbClr val="EEEEEE"/>
                      </a:solidFill>
                      <a:prstDash val="solid"/>
                    </a:lnB>
                    <a:solidFill>
                      <a:srgbClr val="F5F4F4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$</a:t>
                      </a:r>
                      <a:r>
                        <a:rPr sz="22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git</a:t>
                      </a:r>
                      <a:r>
                        <a:rPr sz="2200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-5" dirty="0">
                          <a:latin typeface="Trebuchet MS"/>
                          <a:cs typeface="Trebuchet MS"/>
                        </a:rPr>
                        <a:t>branch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196215" marB="0">
                    <a:lnR w="28575">
                      <a:solidFill>
                        <a:srgbClr val="F4AF81"/>
                      </a:solidFill>
                      <a:prstDash val="solid"/>
                    </a:lnR>
                    <a:lnT w="28575">
                      <a:solidFill>
                        <a:srgbClr val="EEEEEE"/>
                      </a:solidFill>
                      <a:prstDash val="solid"/>
                    </a:lnT>
                    <a:lnB w="28575">
                      <a:solidFill>
                        <a:srgbClr val="EEEEE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2200" spc="-5" dirty="0">
                          <a:latin typeface="Trebuchet MS"/>
                          <a:cs typeface="Trebuchet MS"/>
                        </a:rPr>
                        <a:t>Lis</a:t>
                      </a:r>
                      <a:r>
                        <a:rPr sz="2200" spc="-1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200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all</a:t>
                      </a:r>
                      <a:r>
                        <a:rPr sz="2200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-5" dirty="0">
                          <a:latin typeface="Trebuchet MS"/>
                          <a:cs typeface="Trebuchet MS"/>
                        </a:rPr>
                        <a:t>branche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2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2200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22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-5" dirty="0">
                          <a:latin typeface="Trebuchet MS"/>
                          <a:cs typeface="Trebuchet MS"/>
                        </a:rPr>
                        <a:t>curr</a:t>
                      </a:r>
                      <a:r>
                        <a:rPr sz="2200" spc="-1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nt</a:t>
                      </a:r>
                      <a:r>
                        <a:rPr sz="2200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200" spc="-1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200" spc="-5" dirty="0">
                          <a:latin typeface="Trebuchet MS"/>
                          <a:cs typeface="Trebuchet MS"/>
                        </a:rPr>
                        <a:t>pos</a:t>
                      </a:r>
                      <a:r>
                        <a:rPr sz="2200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2200" spc="-1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y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216535" marB="0">
                    <a:lnL w="28575">
                      <a:solidFill>
                        <a:srgbClr val="F4AF81"/>
                      </a:solidFill>
                      <a:prstDash val="solid"/>
                    </a:lnL>
                    <a:lnR w="28575">
                      <a:solidFill>
                        <a:srgbClr val="F4AF81"/>
                      </a:solidFill>
                      <a:prstDash val="solid"/>
                    </a:lnR>
                    <a:lnT w="28575">
                      <a:solidFill>
                        <a:srgbClr val="F4AF81"/>
                      </a:solidFill>
                      <a:prstDash val="solid"/>
                    </a:lnT>
                    <a:lnB w="28575">
                      <a:solidFill>
                        <a:srgbClr val="F4AF8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74061" y="3813302"/>
          <a:ext cx="11941810" cy="851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5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4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19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EEEEEE"/>
                      </a:solidFill>
                      <a:prstDash val="solid"/>
                    </a:lnT>
                    <a:lnB w="28575">
                      <a:solidFill>
                        <a:srgbClr val="EEEEEE"/>
                      </a:solidFill>
                      <a:prstDash val="solid"/>
                    </a:lnB>
                    <a:solidFill>
                      <a:srgbClr val="F5F4F4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$</a:t>
                      </a:r>
                      <a:r>
                        <a:rPr sz="22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2200" spc="-5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22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-5" dirty="0">
                          <a:latin typeface="Trebuchet MS"/>
                          <a:cs typeface="Trebuchet MS"/>
                        </a:rPr>
                        <a:t>ch</a:t>
                      </a:r>
                      <a:r>
                        <a:rPr sz="2200" spc="-1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200" spc="-5" dirty="0">
                          <a:latin typeface="Trebuchet MS"/>
                          <a:cs typeface="Trebuchet MS"/>
                        </a:rPr>
                        <a:t>ckou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2200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-10" dirty="0">
                          <a:latin typeface="Trebuchet MS"/>
                          <a:cs typeface="Trebuchet MS"/>
                        </a:rPr>
                        <a:t>&lt;</a:t>
                      </a:r>
                      <a:r>
                        <a:rPr sz="2200" spc="-5" dirty="0">
                          <a:latin typeface="Trebuchet MS"/>
                          <a:cs typeface="Trebuchet MS"/>
                        </a:rPr>
                        <a:t>branc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22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name&gt;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194945" marB="0">
                    <a:lnR w="28575">
                      <a:solidFill>
                        <a:srgbClr val="F4AF81"/>
                      </a:solidFill>
                      <a:prstDash val="solid"/>
                    </a:lnR>
                    <a:lnT w="28575">
                      <a:solidFill>
                        <a:srgbClr val="EEEEEE"/>
                      </a:solidFill>
                      <a:prstDash val="solid"/>
                    </a:lnT>
                    <a:lnB w="28575">
                      <a:solidFill>
                        <a:srgbClr val="EEEEE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864"/>
                        </a:spcBef>
                      </a:pPr>
                      <a:r>
                        <a:rPr sz="2200" spc="-5" dirty="0">
                          <a:latin typeface="Trebuchet MS"/>
                          <a:cs typeface="Trebuchet MS"/>
                        </a:rPr>
                        <a:t>Switches</a:t>
                      </a:r>
                      <a:r>
                        <a:rPr sz="2200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-2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2200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40" dirty="0">
                          <a:latin typeface="Trebuchet MS"/>
                          <a:cs typeface="Trebuchet MS"/>
                        </a:rPr>
                        <a:t>branches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236854" marB="0">
                    <a:lnL w="28575">
                      <a:solidFill>
                        <a:srgbClr val="F4AF81"/>
                      </a:solidFill>
                      <a:prstDash val="solid"/>
                    </a:lnL>
                    <a:lnR w="28575">
                      <a:solidFill>
                        <a:srgbClr val="F4AF81"/>
                      </a:solidFill>
                      <a:prstDash val="solid"/>
                    </a:lnR>
                    <a:lnT w="28575">
                      <a:solidFill>
                        <a:srgbClr val="F4AF81"/>
                      </a:solidFill>
                      <a:prstDash val="solid"/>
                    </a:lnT>
                    <a:lnB w="28575">
                      <a:solidFill>
                        <a:srgbClr val="F4AF8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74061" y="5053838"/>
          <a:ext cx="11941810" cy="8519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5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4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19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EEEEEE"/>
                      </a:solidFill>
                      <a:prstDash val="solid"/>
                    </a:lnT>
                    <a:lnB w="28575">
                      <a:solidFill>
                        <a:srgbClr val="EEEEEE"/>
                      </a:solidFill>
                      <a:prstDash val="solid"/>
                    </a:lnB>
                    <a:solidFill>
                      <a:srgbClr val="F5F4F4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2200" dirty="0">
                          <a:latin typeface="Trebuchet MS"/>
                          <a:cs typeface="Trebuchet MS"/>
                        </a:rPr>
                        <a:t>$</a:t>
                      </a:r>
                      <a:r>
                        <a:rPr sz="22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git</a:t>
                      </a:r>
                      <a:r>
                        <a:rPr sz="2200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merge</a:t>
                      </a:r>
                      <a:r>
                        <a:rPr sz="2200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&lt;b</a:t>
                      </a:r>
                      <a:r>
                        <a:rPr sz="2200" spc="-1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anch</a:t>
                      </a:r>
                      <a:r>
                        <a:rPr sz="22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name&gt;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196215" marB="0">
                    <a:lnR w="28575">
                      <a:solidFill>
                        <a:srgbClr val="F4AF81"/>
                      </a:solidFill>
                      <a:prstDash val="solid"/>
                    </a:lnR>
                    <a:lnT w="28575">
                      <a:solidFill>
                        <a:srgbClr val="EEEEEE"/>
                      </a:solidFill>
                      <a:prstDash val="solid"/>
                    </a:lnT>
                    <a:lnB w="28575">
                      <a:solidFill>
                        <a:srgbClr val="EEEEE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6854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2200" spc="85" dirty="0">
                          <a:latin typeface="Trebuchet MS"/>
                          <a:cs typeface="Trebuchet MS"/>
                        </a:rPr>
                        <a:t>Merges</a:t>
                      </a:r>
                      <a:r>
                        <a:rPr sz="2200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40" dirty="0">
                          <a:latin typeface="Trebuchet MS"/>
                          <a:cs typeface="Trebuchet MS"/>
                        </a:rPr>
                        <a:t>branches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216535" marB="0">
                    <a:lnL w="28575">
                      <a:solidFill>
                        <a:srgbClr val="F4AF81"/>
                      </a:solidFill>
                      <a:prstDash val="solid"/>
                    </a:lnL>
                    <a:lnR w="28575">
                      <a:solidFill>
                        <a:srgbClr val="F4AF81"/>
                      </a:solidFill>
                      <a:prstDash val="solid"/>
                    </a:lnR>
                    <a:lnT w="28575">
                      <a:solidFill>
                        <a:srgbClr val="F4AF81"/>
                      </a:solidFill>
                      <a:prstDash val="solid"/>
                    </a:lnT>
                    <a:lnB w="28575">
                      <a:solidFill>
                        <a:srgbClr val="F4AF8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1457705" y="6998969"/>
            <a:ext cx="13479780" cy="1108075"/>
          </a:xfrm>
          <a:custGeom>
            <a:avLst/>
            <a:gdLst/>
            <a:ahLst/>
            <a:cxnLst/>
            <a:rect l="l" t="t" r="r" b="b"/>
            <a:pathLst>
              <a:path w="13479780" h="1108075">
                <a:moveTo>
                  <a:pt x="0" y="1107947"/>
                </a:moveTo>
                <a:lnTo>
                  <a:pt x="13479780" y="1107947"/>
                </a:lnTo>
                <a:lnTo>
                  <a:pt x="13479780" y="0"/>
                </a:lnTo>
                <a:lnTo>
                  <a:pt x="0" y="0"/>
                </a:lnTo>
                <a:lnTo>
                  <a:pt x="0" y="1107947"/>
                </a:lnTo>
                <a:close/>
              </a:path>
            </a:pathLst>
          </a:custGeom>
          <a:ln w="38100">
            <a:solidFill>
              <a:srgbClr val="F4AF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50285" y="7352156"/>
            <a:ext cx="102958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create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new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switch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10" dirty="0">
                <a:solidFill>
                  <a:srgbClr val="3E3E3E"/>
                </a:solidFill>
                <a:latin typeface="Trebuchet MS"/>
                <a:cs typeface="Trebuchet MS"/>
              </a:rPr>
              <a:t>it,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execute: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$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git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checkout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-b&lt;branch-name&gt;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6807" y="6768083"/>
            <a:ext cx="1803400" cy="459105"/>
          </a:xfrm>
          <a:prstGeom prst="rect">
            <a:avLst/>
          </a:prstGeom>
          <a:solidFill>
            <a:srgbClr val="EA9999"/>
          </a:solidFill>
        </p:spPr>
        <p:txBody>
          <a:bodyPr vert="horz" wrap="square" lIns="0" tIns="63500" rIns="0" bIns="0" rtlCol="0">
            <a:spAutoFit/>
          </a:bodyPr>
          <a:lstStyle/>
          <a:p>
            <a:pPr marL="550545">
              <a:lnSpc>
                <a:spcPct val="100000"/>
              </a:lnSpc>
              <a:spcBef>
                <a:spcPts val="500"/>
              </a:spcBef>
            </a:pP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NOTE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908" y="606551"/>
            <a:ext cx="605942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7062" y="852677"/>
            <a:ext cx="2877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>
                <a:latin typeface="Trebuchet MS"/>
                <a:cs typeface="Trebuchet MS"/>
              </a:rPr>
              <a:t>Branching</a:t>
            </a:r>
            <a:r>
              <a:rPr spc="-140" dirty="0">
                <a:latin typeface="Trebuchet MS"/>
                <a:cs typeface="Trebuchet MS"/>
              </a:rPr>
              <a:t> </a:t>
            </a:r>
            <a:r>
              <a:rPr spc="95" dirty="0">
                <a:latin typeface="Trebuchet MS"/>
                <a:cs typeface="Trebuchet MS"/>
              </a:rPr>
              <a:t>in</a:t>
            </a:r>
            <a:r>
              <a:rPr spc="-150" dirty="0">
                <a:latin typeface="Trebuchet MS"/>
                <a:cs typeface="Trebuchet MS"/>
              </a:rPr>
              <a:t> </a:t>
            </a:r>
            <a:r>
              <a:rPr spc="80" dirty="0">
                <a:latin typeface="Trebuchet MS"/>
                <a:cs typeface="Trebuchet MS"/>
              </a:rPr>
              <a:t>Git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88847" y="2366924"/>
            <a:ext cx="11383010" cy="51714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8000"/>
              </a:lnSpc>
              <a:spcBef>
                <a:spcPts val="90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You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are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working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on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your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project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have a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couple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of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commits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already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master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branch.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You’ve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decided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you’re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going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work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new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issue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new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branch.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Create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new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switch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at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same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time.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Perform:</a:t>
            </a:r>
            <a:endParaRPr sz="22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745"/>
              </a:spcBef>
              <a:buClr>
                <a:srgbClr val="000000"/>
              </a:buClr>
              <a:buAutoNum type="arabicPeriod"/>
              <a:tabLst>
                <a:tab pos="469265" algn="l"/>
                <a:tab pos="470534" algn="l"/>
                <a:tab pos="1766570" algn="l"/>
              </a:tabLst>
            </a:pP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Listing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all	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branches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735"/>
              </a:spcBef>
              <a:buClr>
                <a:srgbClr val="000000"/>
              </a:buClr>
              <a:buAutoNum type="arabicPeriod"/>
              <a:tabLst>
                <a:tab pos="469265" algn="l"/>
                <a:tab pos="470534" algn="l"/>
              </a:tabLst>
            </a:pP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Creating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new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endParaRPr sz="220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730"/>
              </a:spcBef>
              <a:buClr>
                <a:srgbClr val="000000"/>
              </a:buClr>
              <a:buAutoNum type="arabicPeriod"/>
              <a:tabLst>
                <a:tab pos="469265" algn="l"/>
                <a:tab pos="470534" algn="l"/>
              </a:tabLst>
            </a:pP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Verifying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creation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new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endParaRPr sz="220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745"/>
              </a:spcBef>
              <a:buClr>
                <a:srgbClr val="000000"/>
              </a:buClr>
              <a:buAutoNum type="arabicPeriod"/>
              <a:tabLst>
                <a:tab pos="469265" algn="l"/>
                <a:tab pos="470534" algn="l"/>
              </a:tabLst>
            </a:pP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Switching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different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branches</a:t>
            </a:r>
            <a:endParaRPr sz="220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735"/>
              </a:spcBef>
              <a:buClr>
                <a:srgbClr val="000000"/>
              </a:buClr>
              <a:buAutoNum type="arabicPeriod"/>
              <a:tabLst>
                <a:tab pos="469265" algn="l"/>
                <a:tab pos="470534" algn="l"/>
              </a:tabLst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Renaming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existing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endParaRPr sz="220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730"/>
              </a:spcBef>
              <a:buClr>
                <a:srgbClr val="000000"/>
              </a:buClr>
              <a:buAutoNum type="arabicPeriod"/>
              <a:tabLst>
                <a:tab pos="469265" algn="l"/>
                <a:tab pos="470534" algn="l"/>
              </a:tabLst>
            </a:pP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Deleting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endParaRPr sz="220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745"/>
              </a:spcBef>
              <a:buClr>
                <a:srgbClr val="000000"/>
              </a:buClr>
              <a:buAutoNum type="arabicPeriod"/>
              <a:tabLst>
                <a:tab pos="469265" algn="l"/>
                <a:tab pos="470534" algn="l"/>
              </a:tabLst>
            </a:pP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Verifying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deletion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1734" y="3827474"/>
            <a:ext cx="52743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/>
              <a:t>Switch</a:t>
            </a:r>
            <a:r>
              <a:rPr spc="-75" dirty="0"/>
              <a:t> </a:t>
            </a:r>
            <a:r>
              <a:rPr spc="135" dirty="0"/>
              <a:t>between</a:t>
            </a:r>
            <a:r>
              <a:rPr spc="-70" dirty="0"/>
              <a:t> </a:t>
            </a:r>
            <a:r>
              <a:rPr spc="165" dirty="0"/>
              <a:t>the</a:t>
            </a:r>
            <a:r>
              <a:rPr spc="-75" dirty="0"/>
              <a:t> </a:t>
            </a:r>
            <a:r>
              <a:rPr spc="30" dirty="0"/>
              <a:t>Branches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82003" y="230251"/>
            <a:ext cx="34893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>
                <a:solidFill>
                  <a:srgbClr val="3E3E3E"/>
                </a:solidFill>
              </a:rPr>
              <a:t>Switching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Branches</a:t>
            </a:r>
          </a:p>
        </p:txBody>
      </p:sp>
      <p:sp>
        <p:nvSpPr>
          <p:cNvPr id="3" name="object 3"/>
          <p:cNvSpPr/>
          <p:nvPr/>
        </p:nvSpPr>
        <p:spPr>
          <a:xfrm>
            <a:off x="8148828" y="3128772"/>
            <a:ext cx="0" cy="5534660"/>
          </a:xfrm>
          <a:custGeom>
            <a:avLst/>
            <a:gdLst/>
            <a:ahLst/>
            <a:cxnLst/>
            <a:rect l="l" t="t" r="r" b="b"/>
            <a:pathLst>
              <a:path h="5534659">
                <a:moveTo>
                  <a:pt x="0" y="0"/>
                </a:moveTo>
                <a:lnTo>
                  <a:pt x="0" y="5534393"/>
                </a:lnTo>
              </a:path>
            </a:pathLst>
          </a:custGeom>
          <a:ln w="9525">
            <a:solidFill>
              <a:srgbClr val="5496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39200" y="4672584"/>
            <a:ext cx="1249680" cy="624840"/>
          </a:xfrm>
          <a:custGeom>
            <a:avLst/>
            <a:gdLst/>
            <a:ahLst/>
            <a:cxnLst/>
            <a:rect l="l" t="t" r="r" b="b"/>
            <a:pathLst>
              <a:path w="1249679" h="624839">
                <a:moveTo>
                  <a:pt x="1145540" y="0"/>
                </a:moveTo>
                <a:lnTo>
                  <a:pt x="104140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39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40" y="624839"/>
                </a:lnTo>
                <a:lnTo>
                  <a:pt x="1145540" y="624839"/>
                </a:lnTo>
                <a:lnTo>
                  <a:pt x="1186082" y="616658"/>
                </a:lnTo>
                <a:lnTo>
                  <a:pt x="1219184" y="594344"/>
                </a:lnTo>
                <a:lnTo>
                  <a:pt x="1241498" y="561242"/>
                </a:lnTo>
                <a:lnTo>
                  <a:pt x="1249679" y="520700"/>
                </a:lnTo>
                <a:lnTo>
                  <a:pt x="1249679" y="104139"/>
                </a:lnTo>
                <a:lnTo>
                  <a:pt x="1241498" y="63597"/>
                </a:lnTo>
                <a:lnTo>
                  <a:pt x="1219184" y="30495"/>
                </a:lnTo>
                <a:lnTo>
                  <a:pt x="1186082" y="8181"/>
                </a:lnTo>
                <a:lnTo>
                  <a:pt x="1145540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72753" y="4790313"/>
            <a:ext cx="7823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ca3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268456" y="4672584"/>
            <a:ext cx="1249680" cy="624840"/>
          </a:xfrm>
          <a:custGeom>
            <a:avLst/>
            <a:gdLst/>
            <a:ahLst/>
            <a:cxnLst/>
            <a:rect l="l" t="t" r="r" b="b"/>
            <a:pathLst>
              <a:path w="1249679" h="624839">
                <a:moveTo>
                  <a:pt x="1145540" y="0"/>
                </a:moveTo>
                <a:lnTo>
                  <a:pt x="104140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39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40" y="624839"/>
                </a:lnTo>
                <a:lnTo>
                  <a:pt x="1145540" y="624839"/>
                </a:lnTo>
                <a:lnTo>
                  <a:pt x="1186082" y="616658"/>
                </a:lnTo>
                <a:lnTo>
                  <a:pt x="1219184" y="594344"/>
                </a:lnTo>
                <a:lnTo>
                  <a:pt x="1241498" y="561242"/>
                </a:lnTo>
                <a:lnTo>
                  <a:pt x="1249679" y="520700"/>
                </a:lnTo>
                <a:lnTo>
                  <a:pt x="1249679" y="104139"/>
                </a:lnTo>
                <a:lnTo>
                  <a:pt x="1241498" y="63597"/>
                </a:lnTo>
                <a:lnTo>
                  <a:pt x="1219184" y="30495"/>
                </a:lnTo>
                <a:lnTo>
                  <a:pt x="1186082" y="8181"/>
                </a:lnTo>
                <a:lnTo>
                  <a:pt x="1145540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518518" y="4790313"/>
            <a:ext cx="7512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96df2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699236" y="4672584"/>
            <a:ext cx="1249680" cy="624840"/>
          </a:xfrm>
          <a:custGeom>
            <a:avLst/>
            <a:gdLst/>
            <a:ahLst/>
            <a:cxnLst/>
            <a:rect l="l" t="t" r="r" b="b"/>
            <a:pathLst>
              <a:path w="1249680" h="624839">
                <a:moveTo>
                  <a:pt x="1145540" y="0"/>
                </a:moveTo>
                <a:lnTo>
                  <a:pt x="104140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39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40" y="624839"/>
                </a:lnTo>
                <a:lnTo>
                  <a:pt x="1145540" y="624839"/>
                </a:lnTo>
                <a:lnTo>
                  <a:pt x="1186082" y="616658"/>
                </a:lnTo>
                <a:lnTo>
                  <a:pt x="1219184" y="594344"/>
                </a:lnTo>
                <a:lnTo>
                  <a:pt x="1241498" y="561242"/>
                </a:lnTo>
                <a:lnTo>
                  <a:pt x="1249679" y="520700"/>
                </a:lnTo>
                <a:lnTo>
                  <a:pt x="1249679" y="104139"/>
                </a:lnTo>
                <a:lnTo>
                  <a:pt x="1241498" y="63597"/>
                </a:lnTo>
                <a:lnTo>
                  <a:pt x="1219184" y="30495"/>
                </a:lnTo>
                <a:lnTo>
                  <a:pt x="1186082" y="8181"/>
                </a:lnTo>
                <a:lnTo>
                  <a:pt x="1145540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950822" y="4790313"/>
            <a:ext cx="7499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bc4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232897" y="4942332"/>
            <a:ext cx="868044" cy="114300"/>
          </a:xfrm>
          <a:custGeom>
            <a:avLst/>
            <a:gdLst/>
            <a:ahLst/>
            <a:cxnLst/>
            <a:rect l="l" t="t" r="r" b="b"/>
            <a:pathLst>
              <a:path w="86804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86804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868045" h="114300">
                <a:moveTo>
                  <a:pt x="867918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867918" y="76200"/>
                </a:lnTo>
                <a:lnTo>
                  <a:pt x="867918" y="38100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34721" y="4953000"/>
            <a:ext cx="868044" cy="114300"/>
          </a:xfrm>
          <a:custGeom>
            <a:avLst/>
            <a:gdLst/>
            <a:ahLst/>
            <a:cxnLst/>
            <a:rect l="l" t="t" r="r" b="b"/>
            <a:pathLst>
              <a:path w="86804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86804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868044" h="114300">
                <a:moveTo>
                  <a:pt x="867918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867918" y="76200"/>
                </a:lnTo>
                <a:lnTo>
                  <a:pt x="867918" y="38100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267687" y="3960114"/>
            <a:ext cx="114300" cy="702310"/>
          </a:xfrm>
          <a:custGeom>
            <a:avLst/>
            <a:gdLst/>
            <a:ahLst/>
            <a:cxnLst/>
            <a:rect l="l" t="t" r="r" b="b"/>
            <a:pathLst>
              <a:path w="114300" h="702310">
                <a:moveTo>
                  <a:pt x="38100" y="588010"/>
                </a:moveTo>
                <a:lnTo>
                  <a:pt x="0" y="588010"/>
                </a:lnTo>
                <a:lnTo>
                  <a:pt x="57150" y="702310"/>
                </a:lnTo>
                <a:lnTo>
                  <a:pt x="104775" y="607060"/>
                </a:lnTo>
                <a:lnTo>
                  <a:pt x="38100" y="607060"/>
                </a:lnTo>
                <a:lnTo>
                  <a:pt x="38100" y="588010"/>
                </a:lnTo>
                <a:close/>
              </a:path>
              <a:path w="114300" h="702310">
                <a:moveTo>
                  <a:pt x="76200" y="0"/>
                </a:moveTo>
                <a:lnTo>
                  <a:pt x="38100" y="0"/>
                </a:lnTo>
                <a:lnTo>
                  <a:pt x="38100" y="607060"/>
                </a:lnTo>
                <a:lnTo>
                  <a:pt x="76200" y="607060"/>
                </a:lnTo>
                <a:lnTo>
                  <a:pt x="76200" y="0"/>
                </a:lnTo>
                <a:close/>
              </a:path>
              <a:path w="114300" h="702310">
                <a:moveTo>
                  <a:pt x="114300" y="588010"/>
                </a:moveTo>
                <a:lnTo>
                  <a:pt x="76200" y="588010"/>
                </a:lnTo>
                <a:lnTo>
                  <a:pt x="76200" y="607060"/>
                </a:lnTo>
                <a:lnTo>
                  <a:pt x="104775" y="607060"/>
                </a:lnTo>
                <a:lnTo>
                  <a:pt x="114300" y="588010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491971" y="3279647"/>
            <a:ext cx="1664335" cy="624840"/>
          </a:xfrm>
          <a:custGeom>
            <a:avLst/>
            <a:gdLst/>
            <a:ahLst/>
            <a:cxnLst/>
            <a:rect l="l" t="t" r="r" b="b"/>
            <a:pathLst>
              <a:path w="1664334" h="624839">
                <a:moveTo>
                  <a:pt x="1560068" y="0"/>
                </a:moveTo>
                <a:lnTo>
                  <a:pt x="104140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39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40" y="624839"/>
                </a:lnTo>
                <a:lnTo>
                  <a:pt x="1560068" y="624839"/>
                </a:lnTo>
                <a:lnTo>
                  <a:pt x="1600610" y="616658"/>
                </a:lnTo>
                <a:lnTo>
                  <a:pt x="1633712" y="594344"/>
                </a:lnTo>
                <a:lnTo>
                  <a:pt x="1656026" y="561242"/>
                </a:lnTo>
                <a:lnTo>
                  <a:pt x="1664208" y="520700"/>
                </a:lnTo>
                <a:lnTo>
                  <a:pt x="1664208" y="104139"/>
                </a:lnTo>
                <a:lnTo>
                  <a:pt x="1656026" y="63597"/>
                </a:lnTo>
                <a:lnTo>
                  <a:pt x="1633712" y="30495"/>
                </a:lnTo>
                <a:lnTo>
                  <a:pt x="1600610" y="8181"/>
                </a:lnTo>
                <a:lnTo>
                  <a:pt x="1560068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875765" y="3397758"/>
            <a:ext cx="8978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Mast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385291" y="5380482"/>
            <a:ext cx="1896110" cy="1352550"/>
            <a:chOff x="13385291" y="5380482"/>
            <a:chExt cx="1896110" cy="1352550"/>
          </a:xfrm>
        </p:grpSpPr>
        <p:sp>
          <p:nvSpPr>
            <p:cNvPr id="16" name="object 16"/>
            <p:cNvSpPr/>
            <p:nvPr/>
          </p:nvSpPr>
          <p:spPr>
            <a:xfrm>
              <a:off x="14267687" y="5380482"/>
              <a:ext cx="114300" cy="702310"/>
            </a:xfrm>
            <a:custGeom>
              <a:avLst/>
              <a:gdLst/>
              <a:ahLst/>
              <a:cxnLst/>
              <a:rect l="l" t="t" r="r" b="b"/>
              <a:pathLst>
                <a:path w="114300" h="702310">
                  <a:moveTo>
                    <a:pt x="76200" y="95250"/>
                  </a:moveTo>
                  <a:lnTo>
                    <a:pt x="38100" y="95250"/>
                  </a:lnTo>
                  <a:lnTo>
                    <a:pt x="38100" y="702309"/>
                  </a:lnTo>
                  <a:lnTo>
                    <a:pt x="76200" y="702309"/>
                  </a:lnTo>
                  <a:lnTo>
                    <a:pt x="76200" y="95250"/>
                  </a:lnTo>
                  <a:close/>
                </a:path>
                <a:path w="114300" h="702310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702310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385291" y="6108192"/>
              <a:ext cx="1896110" cy="624840"/>
            </a:xfrm>
            <a:custGeom>
              <a:avLst/>
              <a:gdLst/>
              <a:ahLst/>
              <a:cxnLst/>
              <a:rect l="l" t="t" r="r" b="b"/>
              <a:pathLst>
                <a:path w="1896109" h="624840">
                  <a:moveTo>
                    <a:pt x="1791715" y="0"/>
                  </a:moveTo>
                  <a:lnTo>
                    <a:pt x="104140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39"/>
                  </a:lnTo>
                  <a:lnTo>
                    <a:pt x="0" y="520699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40" y="624839"/>
                  </a:lnTo>
                  <a:lnTo>
                    <a:pt x="1791715" y="624839"/>
                  </a:lnTo>
                  <a:lnTo>
                    <a:pt x="1832258" y="616658"/>
                  </a:lnTo>
                  <a:lnTo>
                    <a:pt x="1865360" y="594344"/>
                  </a:lnTo>
                  <a:lnTo>
                    <a:pt x="1887674" y="561242"/>
                  </a:lnTo>
                  <a:lnTo>
                    <a:pt x="1895855" y="520699"/>
                  </a:lnTo>
                  <a:lnTo>
                    <a:pt x="1895855" y="104139"/>
                  </a:lnTo>
                  <a:lnTo>
                    <a:pt x="1887674" y="63597"/>
                  </a:lnTo>
                  <a:lnTo>
                    <a:pt x="1865360" y="30495"/>
                  </a:lnTo>
                  <a:lnTo>
                    <a:pt x="1832258" y="8181"/>
                  </a:lnTo>
                  <a:lnTo>
                    <a:pt x="1791715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3539978" y="6226555"/>
            <a:ext cx="15875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New_Branch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3491971" y="6843521"/>
            <a:ext cx="1664335" cy="1352550"/>
            <a:chOff x="13491971" y="6843521"/>
            <a:chExt cx="1664335" cy="1352550"/>
          </a:xfrm>
        </p:grpSpPr>
        <p:sp>
          <p:nvSpPr>
            <p:cNvPr id="20" name="object 20"/>
            <p:cNvSpPr/>
            <p:nvPr/>
          </p:nvSpPr>
          <p:spPr>
            <a:xfrm>
              <a:off x="14267687" y="6843521"/>
              <a:ext cx="114300" cy="702310"/>
            </a:xfrm>
            <a:custGeom>
              <a:avLst/>
              <a:gdLst/>
              <a:ahLst/>
              <a:cxnLst/>
              <a:rect l="l" t="t" r="r" b="b"/>
              <a:pathLst>
                <a:path w="114300" h="702309">
                  <a:moveTo>
                    <a:pt x="76200" y="95250"/>
                  </a:moveTo>
                  <a:lnTo>
                    <a:pt x="38100" y="95250"/>
                  </a:lnTo>
                  <a:lnTo>
                    <a:pt x="38100" y="702309"/>
                  </a:lnTo>
                  <a:lnTo>
                    <a:pt x="76200" y="702309"/>
                  </a:lnTo>
                  <a:lnTo>
                    <a:pt x="76200" y="95250"/>
                  </a:lnTo>
                  <a:close/>
                </a:path>
                <a:path w="114300" h="702309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702309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491971" y="7571231"/>
              <a:ext cx="1664335" cy="624840"/>
            </a:xfrm>
            <a:custGeom>
              <a:avLst/>
              <a:gdLst/>
              <a:ahLst/>
              <a:cxnLst/>
              <a:rect l="l" t="t" r="r" b="b"/>
              <a:pathLst>
                <a:path w="1664334" h="624840">
                  <a:moveTo>
                    <a:pt x="1560068" y="0"/>
                  </a:moveTo>
                  <a:lnTo>
                    <a:pt x="104140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40"/>
                  </a:lnTo>
                  <a:lnTo>
                    <a:pt x="0" y="520700"/>
                  </a:lnTo>
                  <a:lnTo>
                    <a:pt x="8181" y="561237"/>
                  </a:lnTo>
                  <a:lnTo>
                    <a:pt x="30495" y="594339"/>
                  </a:lnTo>
                  <a:lnTo>
                    <a:pt x="63597" y="616656"/>
                  </a:lnTo>
                  <a:lnTo>
                    <a:pt x="104140" y="624840"/>
                  </a:lnTo>
                  <a:lnTo>
                    <a:pt x="1560068" y="624840"/>
                  </a:lnTo>
                  <a:lnTo>
                    <a:pt x="1600610" y="616656"/>
                  </a:lnTo>
                  <a:lnTo>
                    <a:pt x="1633712" y="594339"/>
                  </a:lnTo>
                  <a:lnTo>
                    <a:pt x="1656026" y="561237"/>
                  </a:lnTo>
                  <a:lnTo>
                    <a:pt x="1664208" y="520700"/>
                  </a:lnTo>
                  <a:lnTo>
                    <a:pt x="1664208" y="104140"/>
                  </a:lnTo>
                  <a:lnTo>
                    <a:pt x="1656026" y="63597"/>
                  </a:lnTo>
                  <a:lnTo>
                    <a:pt x="1633712" y="30495"/>
                  </a:lnTo>
                  <a:lnTo>
                    <a:pt x="1600610" y="8181"/>
                  </a:lnTo>
                  <a:lnTo>
                    <a:pt x="1560068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3951965" y="7689900"/>
            <a:ext cx="7448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2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623060" y="6132576"/>
            <a:ext cx="1249680" cy="624840"/>
          </a:xfrm>
          <a:custGeom>
            <a:avLst/>
            <a:gdLst/>
            <a:ahLst/>
            <a:cxnLst/>
            <a:rect l="l" t="t" r="r" b="b"/>
            <a:pathLst>
              <a:path w="1249680" h="624840">
                <a:moveTo>
                  <a:pt x="1145540" y="0"/>
                </a:moveTo>
                <a:lnTo>
                  <a:pt x="104140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40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40" y="624840"/>
                </a:lnTo>
                <a:lnTo>
                  <a:pt x="1145540" y="624840"/>
                </a:lnTo>
                <a:lnTo>
                  <a:pt x="1186082" y="616658"/>
                </a:lnTo>
                <a:lnTo>
                  <a:pt x="1219184" y="594344"/>
                </a:lnTo>
                <a:lnTo>
                  <a:pt x="1241498" y="561242"/>
                </a:lnTo>
                <a:lnTo>
                  <a:pt x="1249680" y="520700"/>
                </a:lnTo>
                <a:lnTo>
                  <a:pt x="1249680" y="104140"/>
                </a:lnTo>
                <a:lnTo>
                  <a:pt x="1241498" y="63597"/>
                </a:lnTo>
                <a:lnTo>
                  <a:pt x="1219184" y="30495"/>
                </a:lnTo>
                <a:lnTo>
                  <a:pt x="1186082" y="8181"/>
                </a:lnTo>
                <a:lnTo>
                  <a:pt x="1145540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56358" y="6250051"/>
            <a:ext cx="7823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ca3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717035" y="6132576"/>
            <a:ext cx="1249680" cy="624840"/>
          </a:xfrm>
          <a:custGeom>
            <a:avLst/>
            <a:gdLst/>
            <a:ahLst/>
            <a:cxnLst/>
            <a:rect l="l" t="t" r="r" b="b"/>
            <a:pathLst>
              <a:path w="1249679" h="624840">
                <a:moveTo>
                  <a:pt x="1145539" y="0"/>
                </a:moveTo>
                <a:lnTo>
                  <a:pt x="104139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40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39" y="624840"/>
                </a:lnTo>
                <a:lnTo>
                  <a:pt x="1145539" y="624840"/>
                </a:lnTo>
                <a:lnTo>
                  <a:pt x="1186082" y="616658"/>
                </a:lnTo>
                <a:lnTo>
                  <a:pt x="1219184" y="594344"/>
                </a:lnTo>
                <a:lnTo>
                  <a:pt x="1241498" y="561242"/>
                </a:lnTo>
                <a:lnTo>
                  <a:pt x="1249679" y="520700"/>
                </a:lnTo>
                <a:lnTo>
                  <a:pt x="1249679" y="104140"/>
                </a:lnTo>
                <a:lnTo>
                  <a:pt x="1241498" y="63597"/>
                </a:lnTo>
                <a:lnTo>
                  <a:pt x="1219184" y="30495"/>
                </a:lnTo>
                <a:lnTo>
                  <a:pt x="1186082" y="8181"/>
                </a:lnTo>
                <a:lnTo>
                  <a:pt x="1145539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965194" y="6250051"/>
            <a:ext cx="7512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96df2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59779" y="6132576"/>
            <a:ext cx="1249680" cy="624840"/>
          </a:xfrm>
          <a:custGeom>
            <a:avLst/>
            <a:gdLst/>
            <a:ahLst/>
            <a:cxnLst/>
            <a:rect l="l" t="t" r="r" b="b"/>
            <a:pathLst>
              <a:path w="1249679" h="624840">
                <a:moveTo>
                  <a:pt x="1145540" y="0"/>
                </a:moveTo>
                <a:lnTo>
                  <a:pt x="104140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40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40" y="624840"/>
                </a:lnTo>
                <a:lnTo>
                  <a:pt x="1145540" y="624840"/>
                </a:lnTo>
                <a:lnTo>
                  <a:pt x="1186082" y="616658"/>
                </a:lnTo>
                <a:lnTo>
                  <a:pt x="1219184" y="594344"/>
                </a:lnTo>
                <a:lnTo>
                  <a:pt x="1241498" y="561242"/>
                </a:lnTo>
                <a:lnTo>
                  <a:pt x="1249679" y="520700"/>
                </a:lnTo>
                <a:lnTo>
                  <a:pt x="1249679" y="104140"/>
                </a:lnTo>
                <a:lnTo>
                  <a:pt x="1241498" y="63597"/>
                </a:lnTo>
                <a:lnTo>
                  <a:pt x="1219184" y="30495"/>
                </a:lnTo>
                <a:lnTo>
                  <a:pt x="1186082" y="8181"/>
                </a:lnTo>
                <a:lnTo>
                  <a:pt x="1145540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109461" y="6250051"/>
            <a:ext cx="7499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bc4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873502" y="5420105"/>
            <a:ext cx="3667760" cy="1106170"/>
          </a:xfrm>
          <a:custGeom>
            <a:avLst/>
            <a:gdLst/>
            <a:ahLst/>
            <a:cxnLst/>
            <a:rect l="l" t="t" r="r" b="b"/>
            <a:pathLst>
              <a:path w="3667759" h="1106170">
                <a:moveTo>
                  <a:pt x="867918" y="1018794"/>
                </a:moveTo>
                <a:lnTo>
                  <a:pt x="114300" y="1018794"/>
                </a:lnTo>
                <a:lnTo>
                  <a:pt x="114300" y="980694"/>
                </a:lnTo>
                <a:lnTo>
                  <a:pt x="0" y="1037844"/>
                </a:lnTo>
                <a:lnTo>
                  <a:pt x="114300" y="1094994"/>
                </a:lnTo>
                <a:lnTo>
                  <a:pt x="114300" y="1056894"/>
                </a:lnTo>
                <a:lnTo>
                  <a:pt x="867918" y="1056894"/>
                </a:lnTo>
                <a:lnTo>
                  <a:pt x="867918" y="1018794"/>
                </a:lnTo>
                <a:close/>
              </a:path>
              <a:path w="3667759" h="1106170">
                <a:moveTo>
                  <a:pt x="2955798" y="1029462"/>
                </a:moveTo>
                <a:lnTo>
                  <a:pt x="2202180" y="1029462"/>
                </a:lnTo>
                <a:lnTo>
                  <a:pt x="2202180" y="991362"/>
                </a:lnTo>
                <a:lnTo>
                  <a:pt x="2087880" y="1048512"/>
                </a:lnTo>
                <a:lnTo>
                  <a:pt x="2202180" y="1105662"/>
                </a:lnTo>
                <a:lnTo>
                  <a:pt x="2202180" y="1067562"/>
                </a:lnTo>
                <a:lnTo>
                  <a:pt x="2955798" y="1067562"/>
                </a:lnTo>
                <a:lnTo>
                  <a:pt x="2955798" y="1029462"/>
                </a:lnTo>
                <a:close/>
              </a:path>
              <a:path w="3667759" h="1106170">
                <a:moveTo>
                  <a:pt x="3667493" y="588010"/>
                </a:moveTo>
                <a:lnTo>
                  <a:pt x="3629393" y="588010"/>
                </a:lnTo>
                <a:lnTo>
                  <a:pt x="3629393" y="0"/>
                </a:lnTo>
                <a:lnTo>
                  <a:pt x="3591306" y="0"/>
                </a:lnTo>
                <a:lnTo>
                  <a:pt x="3591306" y="588010"/>
                </a:lnTo>
                <a:lnTo>
                  <a:pt x="3553206" y="588010"/>
                </a:lnTo>
                <a:lnTo>
                  <a:pt x="3610356" y="702310"/>
                </a:lnTo>
                <a:lnTo>
                  <a:pt x="3657968" y="607060"/>
                </a:lnTo>
                <a:lnTo>
                  <a:pt x="3667493" y="588010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52515" y="4739640"/>
            <a:ext cx="1663064" cy="624840"/>
          </a:xfrm>
          <a:custGeom>
            <a:avLst/>
            <a:gdLst/>
            <a:ahLst/>
            <a:cxnLst/>
            <a:rect l="l" t="t" r="r" b="b"/>
            <a:pathLst>
              <a:path w="1663065" h="624839">
                <a:moveTo>
                  <a:pt x="1558543" y="0"/>
                </a:moveTo>
                <a:lnTo>
                  <a:pt x="104139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39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39" y="624839"/>
                </a:lnTo>
                <a:lnTo>
                  <a:pt x="1558543" y="624839"/>
                </a:lnTo>
                <a:lnTo>
                  <a:pt x="1599086" y="616658"/>
                </a:lnTo>
                <a:lnTo>
                  <a:pt x="1632188" y="594344"/>
                </a:lnTo>
                <a:lnTo>
                  <a:pt x="1654502" y="561242"/>
                </a:lnTo>
                <a:lnTo>
                  <a:pt x="1662684" y="520700"/>
                </a:lnTo>
                <a:lnTo>
                  <a:pt x="1662684" y="104139"/>
                </a:lnTo>
                <a:lnTo>
                  <a:pt x="1654502" y="63597"/>
                </a:lnTo>
                <a:lnTo>
                  <a:pt x="1632188" y="30495"/>
                </a:lnTo>
                <a:lnTo>
                  <a:pt x="1599086" y="8181"/>
                </a:lnTo>
                <a:lnTo>
                  <a:pt x="1558543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034785" y="4857369"/>
            <a:ext cx="8978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Mast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510784" y="6838950"/>
            <a:ext cx="1941830" cy="1354455"/>
            <a:chOff x="5510784" y="6838950"/>
            <a:chExt cx="1941830" cy="1354455"/>
          </a:xfrm>
        </p:grpSpPr>
        <p:sp>
          <p:nvSpPr>
            <p:cNvPr id="33" name="object 33"/>
            <p:cNvSpPr/>
            <p:nvPr/>
          </p:nvSpPr>
          <p:spPr>
            <a:xfrm>
              <a:off x="6426708" y="6838950"/>
              <a:ext cx="114300" cy="702310"/>
            </a:xfrm>
            <a:custGeom>
              <a:avLst/>
              <a:gdLst/>
              <a:ahLst/>
              <a:cxnLst/>
              <a:rect l="l" t="t" r="r" b="b"/>
              <a:pathLst>
                <a:path w="114300" h="702309">
                  <a:moveTo>
                    <a:pt x="76199" y="95250"/>
                  </a:moveTo>
                  <a:lnTo>
                    <a:pt x="38100" y="95250"/>
                  </a:lnTo>
                  <a:lnTo>
                    <a:pt x="38100" y="702310"/>
                  </a:lnTo>
                  <a:lnTo>
                    <a:pt x="76199" y="702310"/>
                  </a:lnTo>
                  <a:lnTo>
                    <a:pt x="76199" y="95250"/>
                  </a:lnTo>
                  <a:close/>
                </a:path>
                <a:path w="114300" h="702309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4" y="95250"/>
                  </a:lnTo>
                  <a:lnTo>
                    <a:pt x="57150" y="0"/>
                  </a:lnTo>
                  <a:close/>
                </a:path>
                <a:path w="114300" h="702309">
                  <a:moveTo>
                    <a:pt x="104774" y="95250"/>
                  </a:moveTo>
                  <a:lnTo>
                    <a:pt x="76199" y="95250"/>
                  </a:lnTo>
                  <a:lnTo>
                    <a:pt x="76199" y="114300"/>
                  </a:lnTo>
                  <a:lnTo>
                    <a:pt x="114299" y="114300"/>
                  </a:lnTo>
                  <a:lnTo>
                    <a:pt x="104774" y="9525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10784" y="7568183"/>
              <a:ext cx="1941830" cy="624840"/>
            </a:xfrm>
            <a:custGeom>
              <a:avLst/>
              <a:gdLst/>
              <a:ahLst/>
              <a:cxnLst/>
              <a:rect l="l" t="t" r="r" b="b"/>
              <a:pathLst>
                <a:path w="1941829" h="624840">
                  <a:moveTo>
                    <a:pt x="1837436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40"/>
                  </a:lnTo>
                  <a:lnTo>
                    <a:pt x="0" y="520700"/>
                  </a:lnTo>
                  <a:lnTo>
                    <a:pt x="8181" y="561237"/>
                  </a:lnTo>
                  <a:lnTo>
                    <a:pt x="30495" y="594339"/>
                  </a:lnTo>
                  <a:lnTo>
                    <a:pt x="63597" y="616656"/>
                  </a:lnTo>
                  <a:lnTo>
                    <a:pt x="104139" y="624840"/>
                  </a:lnTo>
                  <a:lnTo>
                    <a:pt x="1837436" y="624840"/>
                  </a:lnTo>
                  <a:lnTo>
                    <a:pt x="1877978" y="616656"/>
                  </a:lnTo>
                  <a:lnTo>
                    <a:pt x="1911080" y="594339"/>
                  </a:lnTo>
                  <a:lnTo>
                    <a:pt x="1933394" y="561237"/>
                  </a:lnTo>
                  <a:lnTo>
                    <a:pt x="1941575" y="520700"/>
                  </a:lnTo>
                  <a:lnTo>
                    <a:pt x="1941575" y="104140"/>
                  </a:lnTo>
                  <a:lnTo>
                    <a:pt x="1933394" y="63597"/>
                  </a:lnTo>
                  <a:lnTo>
                    <a:pt x="1911080" y="30495"/>
                  </a:lnTo>
                  <a:lnTo>
                    <a:pt x="1877978" y="8181"/>
                  </a:lnTo>
                  <a:lnTo>
                    <a:pt x="1837436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688584" y="7686243"/>
            <a:ext cx="15881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New_Branch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652515" y="3352800"/>
            <a:ext cx="1663064" cy="1369060"/>
            <a:chOff x="5652515" y="3352800"/>
            <a:chExt cx="1663064" cy="1369060"/>
          </a:xfrm>
        </p:grpSpPr>
        <p:sp>
          <p:nvSpPr>
            <p:cNvPr id="37" name="object 37"/>
            <p:cNvSpPr/>
            <p:nvPr/>
          </p:nvSpPr>
          <p:spPr>
            <a:xfrm>
              <a:off x="6426707" y="4019550"/>
              <a:ext cx="114300" cy="702310"/>
            </a:xfrm>
            <a:custGeom>
              <a:avLst/>
              <a:gdLst/>
              <a:ahLst/>
              <a:cxnLst/>
              <a:rect l="l" t="t" r="r" b="b"/>
              <a:pathLst>
                <a:path w="114300" h="702310">
                  <a:moveTo>
                    <a:pt x="38100" y="588010"/>
                  </a:moveTo>
                  <a:lnTo>
                    <a:pt x="0" y="588010"/>
                  </a:lnTo>
                  <a:lnTo>
                    <a:pt x="57150" y="702310"/>
                  </a:lnTo>
                  <a:lnTo>
                    <a:pt x="104774" y="607060"/>
                  </a:lnTo>
                  <a:lnTo>
                    <a:pt x="38100" y="607060"/>
                  </a:lnTo>
                  <a:lnTo>
                    <a:pt x="38100" y="588010"/>
                  </a:lnTo>
                  <a:close/>
                </a:path>
                <a:path w="114300" h="702310">
                  <a:moveTo>
                    <a:pt x="76199" y="0"/>
                  </a:moveTo>
                  <a:lnTo>
                    <a:pt x="38100" y="0"/>
                  </a:lnTo>
                  <a:lnTo>
                    <a:pt x="38100" y="607060"/>
                  </a:lnTo>
                  <a:lnTo>
                    <a:pt x="76199" y="607060"/>
                  </a:lnTo>
                  <a:lnTo>
                    <a:pt x="76199" y="0"/>
                  </a:lnTo>
                  <a:close/>
                </a:path>
                <a:path w="114300" h="702310">
                  <a:moveTo>
                    <a:pt x="114299" y="588010"/>
                  </a:moveTo>
                  <a:lnTo>
                    <a:pt x="76199" y="588010"/>
                  </a:lnTo>
                  <a:lnTo>
                    <a:pt x="76199" y="607060"/>
                  </a:lnTo>
                  <a:lnTo>
                    <a:pt x="104774" y="607060"/>
                  </a:lnTo>
                  <a:lnTo>
                    <a:pt x="114299" y="58801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652515" y="3352800"/>
              <a:ext cx="1663064" cy="624840"/>
            </a:xfrm>
            <a:custGeom>
              <a:avLst/>
              <a:gdLst/>
              <a:ahLst/>
              <a:cxnLst/>
              <a:rect l="l" t="t" r="r" b="b"/>
              <a:pathLst>
                <a:path w="1663065" h="624839">
                  <a:moveTo>
                    <a:pt x="1558543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39"/>
                  </a:lnTo>
                  <a:lnTo>
                    <a:pt x="0" y="520700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39" y="624839"/>
                  </a:lnTo>
                  <a:lnTo>
                    <a:pt x="1558543" y="624839"/>
                  </a:lnTo>
                  <a:lnTo>
                    <a:pt x="1599086" y="616658"/>
                  </a:lnTo>
                  <a:lnTo>
                    <a:pt x="1632188" y="594344"/>
                  </a:lnTo>
                  <a:lnTo>
                    <a:pt x="1654502" y="561242"/>
                  </a:lnTo>
                  <a:lnTo>
                    <a:pt x="1662684" y="520700"/>
                  </a:lnTo>
                  <a:lnTo>
                    <a:pt x="1662684" y="104139"/>
                  </a:lnTo>
                  <a:lnTo>
                    <a:pt x="1654502" y="63597"/>
                  </a:lnTo>
                  <a:lnTo>
                    <a:pt x="1632188" y="30495"/>
                  </a:lnTo>
                  <a:lnTo>
                    <a:pt x="1599086" y="8181"/>
                  </a:lnTo>
                  <a:lnTo>
                    <a:pt x="1558543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110985" y="3469640"/>
            <a:ext cx="7448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2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001765" y="2129282"/>
            <a:ext cx="4268470" cy="871219"/>
            <a:chOff x="6001765" y="2129282"/>
            <a:chExt cx="4268470" cy="871219"/>
          </a:xfrm>
        </p:grpSpPr>
        <p:sp>
          <p:nvSpPr>
            <p:cNvPr id="41" name="object 41"/>
            <p:cNvSpPr/>
            <p:nvPr/>
          </p:nvSpPr>
          <p:spPr>
            <a:xfrm>
              <a:off x="6014465" y="2141982"/>
              <a:ext cx="4243070" cy="845819"/>
            </a:xfrm>
            <a:custGeom>
              <a:avLst/>
              <a:gdLst/>
              <a:ahLst/>
              <a:cxnLst/>
              <a:rect l="l" t="t" r="r" b="b"/>
              <a:pathLst>
                <a:path w="4243070" h="845819">
                  <a:moveTo>
                    <a:pt x="4101845" y="0"/>
                  </a:moveTo>
                  <a:lnTo>
                    <a:pt x="140970" y="0"/>
                  </a:lnTo>
                  <a:lnTo>
                    <a:pt x="96414" y="7187"/>
                  </a:lnTo>
                  <a:lnTo>
                    <a:pt x="57716" y="27200"/>
                  </a:lnTo>
                  <a:lnTo>
                    <a:pt x="27200" y="57716"/>
                  </a:lnTo>
                  <a:lnTo>
                    <a:pt x="7187" y="96414"/>
                  </a:lnTo>
                  <a:lnTo>
                    <a:pt x="0" y="140970"/>
                  </a:lnTo>
                  <a:lnTo>
                    <a:pt x="0" y="704850"/>
                  </a:lnTo>
                  <a:lnTo>
                    <a:pt x="7187" y="749405"/>
                  </a:lnTo>
                  <a:lnTo>
                    <a:pt x="27200" y="788103"/>
                  </a:lnTo>
                  <a:lnTo>
                    <a:pt x="57716" y="818619"/>
                  </a:lnTo>
                  <a:lnTo>
                    <a:pt x="96414" y="838632"/>
                  </a:lnTo>
                  <a:lnTo>
                    <a:pt x="140970" y="845820"/>
                  </a:lnTo>
                  <a:lnTo>
                    <a:pt x="4101845" y="845820"/>
                  </a:lnTo>
                  <a:lnTo>
                    <a:pt x="4146401" y="838632"/>
                  </a:lnTo>
                  <a:lnTo>
                    <a:pt x="4185099" y="818619"/>
                  </a:lnTo>
                  <a:lnTo>
                    <a:pt x="4215615" y="788103"/>
                  </a:lnTo>
                  <a:lnTo>
                    <a:pt x="4235628" y="749405"/>
                  </a:lnTo>
                  <a:lnTo>
                    <a:pt x="4242816" y="704850"/>
                  </a:lnTo>
                  <a:lnTo>
                    <a:pt x="4242816" y="140970"/>
                  </a:lnTo>
                  <a:lnTo>
                    <a:pt x="4235628" y="96414"/>
                  </a:lnTo>
                  <a:lnTo>
                    <a:pt x="4215615" y="57716"/>
                  </a:lnTo>
                  <a:lnTo>
                    <a:pt x="4185099" y="27200"/>
                  </a:lnTo>
                  <a:lnTo>
                    <a:pt x="4146401" y="7187"/>
                  </a:lnTo>
                  <a:lnTo>
                    <a:pt x="4101845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014465" y="2141982"/>
              <a:ext cx="4243070" cy="845819"/>
            </a:xfrm>
            <a:custGeom>
              <a:avLst/>
              <a:gdLst/>
              <a:ahLst/>
              <a:cxnLst/>
              <a:rect l="l" t="t" r="r" b="b"/>
              <a:pathLst>
                <a:path w="4243070" h="845819">
                  <a:moveTo>
                    <a:pt x="0" y="140970"/>
                  </a:moveTo>
                  <a:lnTo>
                    <a:pt x="7187" y="96414"/>
                  </a:lnTo>
                  <a:lnTo>
                    <a:pt x="27200" y="57716"/>
                  </a:lnTo>
                  <a:lnTo>
                    <a:pt x="57716" y="27200"/>
                  </a:lnTo>
                  <a:lnTo>
                    <a:pt x="96414" y="7187"/>
                  </a:lnTo>
                  <a:lnTo>
                    <a:pt x="140970" y="0"/>
                  </a:lnTo>
                  <a:lnTo>
                    <a:pt x="4101845" y="0"/>
                  </a:lnTo>
                  <a:lnTo>
                    <a:pt x="4146401" y="7187"/>
                  </a:lnTo>
                  <a:lnTo>
                    <a:pt x="4185099" y="27200"/>
                  </a:lnTo>
                  <a:lnTo>
                    <a:pt x="4215615" y="57716"/>
                  </a:lnTo>
                  <a:lnTo>
                    <a:pt x="4235628" y="96414"/>
                  </a:lnTo>
                  <a:lnTo>
                    <a:pt x="4242816" y="140970"/>
                  </a:lnTo>
                  <a:lnTo>
                    <a:pt x="4242816" y="704850"/>
                  </a:lnTo>
                  <a:lnTo>
                    <a:pt x="4235628" y="749405"/>
                  </a:lnTo>
                  <a:lnTo>
                    <a:pt x="4215615" y="788103"/>
                  </a:lnTo>
                  <a:lnTo>
                    <a:pt x="4185099" y="818619"/>
                  </a:lnTo>
                  <a:lnTo>
                    <a:pt x="4146401" y="838632"/>
                  </a:lnTo>
                  <a:lnTo>
                    <a:pt x="4101845" y="845820"/>
                  </a:lnTo>
                  <a:lnTo>
                    <a:pt x="140970" y="845820"/>
                  </a:lnTo>
                  <a:lnTo>
                    <a:pt x="96414" y="838632"/>
                  </a:lnTo>
                  <a:lnTo>
                    <a:pt x="57716" y="818619"/>
                  </a:lnTo>
                  <a:lnTo>
                    <a:pt x="27200" y="788103"/>
                  </a:lnTo>
                  <a:lnTo>
                    <a:pt x="7187" y="749405"/>
                  </a:lnTo>
                  <a:lnTo>
                    <a:pt x="0" y="704850"/>
                  </a:lnTo>
                  <a:lnTo>
                    <a:pt x="0" y="140970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333871" y="2368676"/>
            <a:ext cx="360235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0" dirty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sz="22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FFFFFF"/>
                </a:solidFill>
                <a:latin typeface="Arial"/>
                <a:cs typeface="Arial"/>
              </a:rPr>
              <a:t>checkout</a:t>
            </a:r>
            <a:r>
              <a:rPr sz="22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New_Branch</a:t>
            </a:r>
            <a:endParaRPr sz="22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26283" y="7745679"/>
            <a:ext cx="13766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13360">
              <a:lnSpc>
                <a:spcPct val="100000"/>
              </a:lnSpc>
              <a:spcBef>
                <a:spcPts val="95"/>
              </a:spcBef>
            </a:pP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Before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Sw</a:t>
            </a: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i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tc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h</a:t>
            </a:r>
            <a:r>
              <a:rPr sz="2200" b="1" spc="10" dirty="0">
                <a:solidFill>
                  <a:srgbClr val="3E3E3E"/>
                </a:solidFill>
                <a:latin typeface="Arial"/>
                <a:cs typeface="Arial"/>
              </a:rPr>
              <a:t>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109707" y="7745679"/>
            <a:ext cx="13766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18770">
              <a:lnSpc>
                <a:spcPct val="100000"/>
              </a:lnSpc>
              <a:spcBef>
                <a:spcPts val="95"/>
              </a:spcBef>
            </a:pPr>
            <a:r>
              <a:rPr sz="2200" b="1" spc="90" dirty="0">
                <a:solidFill>
                  <a:srgbClr val="3E3E3E"/>
                </a:solidFill>
                <a:latin typeface="Arial"/>
                <a:cs typeface="Arial"/>
              </a:rPr>
              <a:t>After </a:t>
            </a:r>
            <a:r>
              <a:rPr sz="2200" b="1" spc="9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Sw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itchi</a:t>
            </a:r>
            <a:r>
              <a:rPr sz="2200" b="1" spc="90" dirty="0">
                <a:solidFill>
                  <a:srgbClr val="3E3E3E"/>
                </a:solidFill>
                <a:latin typeface="Arial"/>
                <a:cs typeface="Arial"/>
              </a:rPr>
              <a:t>n</a:t>
            </a:r>
            <a:r>
              <a:rPr sz="2200" b="1" spc="-105" dirty="0">
                <a:solidFill>
                  <a:srgbClr val="3E3E3E"/>
                </a:solidFill>
                <a:latin typeface="Arial"/>
                <a:cs typeface="Arial"/>
              </a:rPr>
              <a:t>g</a:t>
            </a:r>
            <a:endParaRPr sz="22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250183" y="1412239"/>
            <a:ext cx="100641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“</a:t>
            </a:r>
            <a:r>
              <a:rPr sz="2200" b="1" spc="-8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checkout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&lt;existing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branch&gt;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”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switch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existing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branch.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870454" y="1244346"/>
            <a:ext cx="11082655" cy="763905"/>
          </a:xfrm>
          <a:custGeom>
            <a:avLst/>
            <a:gdLst/>
            <a:ahLst/>
            <a:cxnLst/>
            <a:rect l="l" t="t" r="r" b="b"/>
            <a:pathLst>
              <a:path w="11082655" h="763905">
                <a:moveTo>
                  <a:pt x="0" y="163195"/>
                </a:moveTo>
                <a:lnTo>
                  <a:pt x="5826" y="119797"/>
                </a:lnTo>
                <a:lnTo>
                  <a:pt x="22272" y="80809"/>
                </a:lnTo>
                <a:lnTo>
                  <a:pt x="47783" y="47783"/>
                </a:lnTo>
                <a:lnTo>
                  <a:pt x="80809" y="22272"/>
                </a:lnTo>
                <a:lnTo>
                  <a:pt x="119797" y="5826"/>
                </a:lnTo>
                <a:lnTo>
                  <a:pt x="163194" y="0"/>
                </a:lnTo>
                <a:lnTo>
                  <a:pt x="10919333" y="0"/>
                </a:lnTo>
                <a:lnTo>
                  <a:pt x="10962730" y="5826"/>
                </a:lnTo>
                <a:lnTo>
                  <a:pt x="11001718" y="22272"/>
                </a:lnTo>
                <a:lnTo>
                  <a:pt x="11034744" y="47783"/>
                </a:lnTo>
                <a:lnTo>
                  <a:pt x="11060255" y="80809"/>
                </a:lnTo>
                <a:lnTo>
                  <a:pt x="11076701" y="119797"/>
                </a:lnTo>
                <a:lnTo>
                  <a:pt x="11082528" y="163195"/>
                </a:lnTo>
                <a:lnTo>
                  <a:pt x="11082528" y="600328"/>
                </a:lnTo>
                <a:lnTo>
                  <a:pt x="11076701" y="643726"/>
                </a:lnTo>
                <a:lnTo>
                  <a:pt x="11060255" y="682714"/>
                </a:lnTo>
                <a:lnTo>
                  <a:pt x="11034744" y="715740"/>
                </a:lnTo>
                <a:lnTo>
                  <a:pt x="11001718" y="741251"/>
                </a:lnTo>
                <a:lnTo>
                  <a:pt x="10962730" y="757697"/>
                </a:lnTo>
                <a:lnTo>
                  <a:pt x="10919333" y="763524"/>
                </a:lnTo>
                <a:lnTo>
                  <a:pt x="163194" y="763524"/>
                </a:lnTo>
                <a:lnTo>
                  <a:pt x="119797" y="757697"/>
                </a:lnTo>
                <a:lnTo>
                  <a:pt x="80809" y="741251"/>
                </a:lnTo>
                <a:lnTo>
                  <a:pt x="47783" y="715740"/>
                </a:lnTo>
                <a:lnTo>
                  <a:pt x="22272" y="682714"/>
                </a:lnTo>
                <a:lnTo>
                  <a:pt x="5826" y="643726"/>
                </a:lnTo>
                <a:lnTo>
                  <a:pt x="0" y="600328"/>
                </a:lnTo>
                <a:lnTo>
                  <a:pt x="0" y="163195"/>
                </a:lnTo>
                <a:close/>
              </a:path>
            </a:pathLst>
          </a:custGeom>
          <a:ln w="25400">
            <a:solidFill>
              <a:srgbClr val="F4AF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8" name="object 4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908" y="606551"/>
            <a:ext cx="605942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82003" y="230251"/>
            <a:ext cx="34893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>
                <a:solidFill>
                  <a:srgbClr val="3E3E3E"/>
                </a:solidFill>
              </a:rPr>
              <a:t>Switching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Branches</a:t>
            </a:r>
          </a:p>
        </p:txBody>
      </p:sp>
      <p:sp>
        <p:nvSpPr>
          <p:cNvPr id="3" name="object 3"/>
          <p:cNvSpPr/>
          <p:nvPr/>
        </p:nvSpPr>
        <p:spPr>
          <a:xfrm>
            <a:off x="6993635" y="3189732"/>
            <a:ext cx="0" cy="5735320"/>
          </a:xfrm>
          <a:custGeom>
            <a:avLst/>
            <a:gdLst/>
            <a:ahLst/>
            <a:cxnLst/>
            <a:rect l="l" t="t" r="r" b="b"/>
            <a:pathLst>
              <a:path h="5735320">
                <a:moveTo>
                  <a:pt x="0" y="0"/>
                </a:moveTo>
                <a:lnTo>
                  <a:pt x="0" y="5735104"/>
                </a:lnTo>
              </a:path>
            </a:pathLst>
          </a:custGeom>
          <a:ln w="9525">
            <a:solidFill>
              <a:srgbClr val="5496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648453" y="2191766"/>
            <a:ext cx="4692015" cy="871219"/>
            <a:chOff x="4648453" y="2191766"/>
            <a:chExt cx="4692015" cy="871219"/>
          </a:xfrm>
        </p:grpSpPr>
        <p:sp>
          <p:nvSpPr>
            <p:cNvPr id="5" name="object 5"/>
            <p:cNvSpPr/>
            <p:nvPr/>
          </p:nvSpPr>
          <p:spPr>
            <a:xfrm>
              <a:off x="4661153" y="2204466"/>
              <a:ext cx="4666615" cy="845819"/>
            </a:xfrm>
            <a:custGeom>
              <a:avLst/>
              <a:gdLst/>
              <a:ahLst/>
              <a:cxnLst/>
              <a:rect l="l" t="t" r="r" b="b"/>
              <a:pathLst>
                <a:path w="4666615" h="845819">
                  <a:moveTo>
                    <a:pt x="4525518" y="0"/>
                  </a:moveTo>
                  <a:lnTo>
                    <a:pt x="140970" y="0"/>
                  </a:lnTo>
                  <a:lnTo>
                    <a:pt x="96414" y="7187"/>
                  </a:lnTo>
                  <a:lnTo>
                    <a:pt x="57716" y="27200"/>
                  </a:lnTo>
                  <a:lnTo>
                    <a:pt x="27200" y="57716"/>
                  </a:lnTo>
                  <a:lnTo>
                    <a:pt x="7187" y="96414"/>
                  </a:lnTo>
                  <a:lnTo>
                    <a:pt x="0" y="140969"/>
                  </a:lnTo>
                  <a:lnTo>
                    <a:pt x="0" y="704849"/>
                  </a:lnTo>
                  <a:lnTo>
                    <a:pt x="7187" y="749405"/>
                  </a:lnTo>
                  <a:lnTo>
                    <a:pt x="27200" y="788103"/>
                  </a:lnTo>
                  <a:lnTo>
                    <a:pt x="57716" y="818619"/>
                  </a:lnTo>
                  <a:lnTo>
                    <a:pt x="96414" y="838632"/>
                  </a:lnTo>
                  <a:lnTo>
                    <a:pt x="140970" y="845819"/>
                  </a:lnTo>
                  <a:lnTo>
                    <a:pt x="4525518" y="845819"/>
                  </a:lnTo>
                  <a:lnTo>
                    <a:pt x="4570073" y="838632"/>
                  </a:lnTo>
                  <a:lnTo>
                    <a:pt x="4608771" y="818619"/>
                  </a:lnTo>
                  <a:lnTo>
                    <a:pt x="4639287" y="788103"/>
                  </a:lnTo>
                  <a:lnTo>
                    <a:pt x="4659300" y="749405"/>
                  </a:lnTo>
                  <a:lnTo>
                    <a:pt x="4666488" y="704849"/>
                  </a:lnTo>
                  <a:lnTo>
                    <a:pt x="4666488" y="140969"/>
                  </a:lnTo>
                  <a:lnTo>
                    <a:pt x="4659300" y="96414"/>
                  </a:lnTo>
                  <a:lnTo>
                    <a:pt x="4639287" y="57716"/>
                  </a:lnTo>
                  <a:lnTo>
                    <a:pt x="4608771" y="27200"/>
                  </a:lnTo>
                  <a:lnTo>
                    <a:pt x="4570073" y="7187"/>
                  </a:lnTo>
                  <a:lnTo>
                    <a:pt x="4525518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61153" y="2204466"/>
              <a:ext cx="4666615" cy="845819"/>
            </a:xfrm>
            <a:custGeom>
              <a:avLst/>
              <a:gdLst/>
              <a:ahLst/>
              <a:cxnLst/>
              <a:rect l="l" t="t" r="r" b="b"/>
              <a:pathLst>
                <a:path w="4666615" h="845819">
                  <a:moveTo>
                    <a:pt x="0" y="140969"/>
                  </a:moveTo>
                  <a:lnTo>
                    <a:pt x="7187" y="96414"/>
                  </a:lnTo>
                  <a:lnTo>
                    <a:pt x="27200" y="57716"/>
                  </a:lnTo>
                  <a:lnTo>
                    <a:pt x="57716" y="27200"/>
                  </a:lnTo>
                  <a:lnTo>
                    <a:pt x="96414" y="7187"/>
                  </a:lnTo>
                  <a:lnTo>
                    <a:pt x="140970" y="0"/>
                  </a:lnTo>
                  <a:lnTo>
                    <a:pt x="4525518" y="0"/>
                  </a:lnTo>
                  <a:lnTo>
                    <a:pt x="4570073" y="7187"/>
                  </a:lnTo>
                  <a:lnTo>
                    <a:pt x="4608771" y="27200"/>
                  </a:lnTo>
                  <a:lnTo>
                    <a:pt x="4639287" y="57716"/>
                  </a:lnTo>
                  <a:lnTo>
                    <a:pt x="4659300" y="96414"/>
                  </a:lnTo>
                  <a:lnTo>
                    <a:pt x="4666488" y="140969"/>
                  </a:lnTo>
                  <a:lnTo>
                    <a:pt x="4666488" y="704849"/>
                  </a:lnTo>
                  <a:lnTo>
                    <a:pt x="4659300" y="749405"/>
                  </a:lnTo>
                  <a:lnTo>
                    <a:pt x="4639287" y="788103"/>
                  </a:lnTo>
                  <a:lnTo>
                    <a:pt x="4608771" y="818619"/>
                  </a:lnTo>
                  <a:lnTo>
                    <a:pt x="4570073" y="838632"/>
                  </a:lnTo>
                  <a:lnTo>
                    <a:pt x="4525518" y="845819"/>
                  </a:lnTo>
                  <a:lnTo>
                    <a:pt x="140970" y="845819"/>
                  </a:lnTo>
                  <a:lnTo>
                    <a:pt x="96414" y="838632"/>
                  </a:lnTo>
                  <a:lnTo>
                    <a:pt x="57716" y="818619"/>
                  </a:lnTo>
                  <a:lnTo>
                    <a:pt x="27200" y="788103"/>
                  </a:lnTo>
                  <a:lnTo>
                    <a:pt x="7187" y="749405"/>
                  </a:lnTo>
                  <a:lnTo>
                    <a:pt x="0" y="704849"/>
                  </a:lnTo>
                  <a:lnTo>
                    <a:pt x="0" y="140969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780915" y="2263901"/>
            <a:ext cx="43605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r>
              <a:rPr sz="22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vi</a:t>
            </a:r>
            <a:r>
              <a:rPr sz="22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index.html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r>
              <a:rPr sz="2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95" dirty="0">
                <a:solidFill>
                  <a:srgbClr val="FFFFFF"/>
                </a:solidFill>
                <a:latin typeface="Arial"/>
                <a:cs typeface="Arial"/>
              </a:rPr>
              <a:t>commit</a:t>
            </a:r>
            <a:r>
              <a:rPr sz="22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–a</a:t>
            </a:r>
            <a:r>
              <a:rPr sz="2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FFFFFF"/>
                </a:solidFill>
                <a:latin typeface="Arial"/>
                <a:cs typeface="Arial"/>
              </a:rPr>
              <a:t>–m</a:t>
            </a:r>
            <a:r>
              <a:rPr sz="22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“file</a:t>
            </a:r>
            <a:r>
              <a:rPr sz="2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edited”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53667" y="4713732"/>
            <a:ext cx="1249680" cy="624840"/>
          </a:xfrm>
          <a:custGeom>
            <a:avLst/>
            <a:gdLst/>
            <a:ahLst/>
            <a:cxnLst/>
            <a:rect l="l" t="t" r="r" b="b"/>
            <a:pathLst>
              <a:path w="1249680" h="624839">
                <a:moveTo>
                  <a:pt x="1145539" y="0"/>
                </a:moveTo>
                <a:lnTo>
                  <a:pt x="104140" y="0"/>
                </a:lnTo>
                <a:lnTo>
                  <a:pt x="63602" y="8181"/>
                </a:lnTo>
                <a:lnTo>
                  <a:pt x="30500" y="30495"/>
                </a:lnTo>
                <a:lnTo>
                  <a:pt x="8183" y="63597"/>
                </a:lnTo>
                <a:lnTo>
                  <a:pt x="0" y="104139"/>
                </a:lnTo>
                <a:lnTo>
                  <a:pt x="0" y="520700"/>
                </a:lnTo>
                <a:lnTo>
                  <a:pt x="8183" y="561242"/>
                </a:lnTo>
                <a:lnTo>
                  <a:pt x="30500" y="594344"/>
                </a:lnTo>
                <a:lnTo>
                  <a:pt x="63602" y="616658"/>
                </a:lnTo>
                <a:lnTo>
                  <a:pt x="104140" y="624839"/>
                </a:lnTo>
                <a:lnTo>
                  <a:pt x="1145539" y="624839"/>
                </a:lnTo>
                <a:lnTo>
                  <a:pt x="1186082" y="616658"/>
                </a:lnTo>
                <a:lnTo>
                  <a:pt x="1219184" y="594344"/>
                </a:lnTo>
                <a:lnTo>
                  <a:pt x="1241498" y="561242"/>
                </a:lnTo>
                <a:lnTo>
                  <a:pt x="1249680" y="520700"/>
                </a:lnTo>
                <a:lnTo>
                  <a:pt x="1249680" y="104139"/>
                </a:lnTo>
                <a:lnTo>
                  <a:pt x="1241498" y="63597"/>
                </a:lnTo>
                <a:lnTo>
                  <a:pt x="1219184" y="30495"/>
                </a:lnTo>
                <a:lnTo>
                  <a:pt x="1186082" y="8181"/>
                </a:lnTo>
                <a:lnTo>
                  <a:pt x="1145539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86966" y="4831842"/>
            <a:ext cx="7823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ca3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27248" y="4713732"/>
            <a:ext cx="1249680" cy="624840"/>
          </a:xfrm>
          <a:custGeom>
            <a:avLst/>
            <a:gdLst/>
            <a:ahLst/>
            <a:cxnLst/>
            <a:rect l="l" t="t" r="r" b="b"/>
            <a:pathLst>
              <a:path w="1249679" h="624839">
                <a:moveTo>
                  <a:pt x="1145539" y="0"/>
                </a:moveTo>
                <a:lnTo>
                  <a:pt x="104139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39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39" y="624839"/>
                </a:lnTo>
                <a:lnTo>
                  <a:pt x="1145539" y="624839"/>
                </a:lnTo>
                <a:lnTo>
                  <a:pt x="1186082" y="616658"/>
                </a:lnTo>
                <a:lnTo>
                  <a:pt x="1219184" y="594344"/>
                </a:lnTo>
                <a:lnTo>
                  <a:pt x="1241498" y="561242"/>
                </a:lnTo>
                <a:lnTo>
                  <a:pt x="1249679" y="520700"/>
                </a:lnTo>
                <a:lnTo>
                  <a:pt x="1249679" y="104139"/>
                </a:lnTo>
                <a:lnTo>
                  <a:pt x="1241498" y="63597"/>
                </a:lnTo>
                <a:lnTo>
                  <a:pt x="1219184" y="30495"/>
                </a:lnTo>
                <a:lnTo>
                  <a:pt x="1186082" y="8181"/>
                </a:lnTo>
                <a:lnTo>
                  <a:pt x="1145539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75405" y="4831842"/>
            <a:ext cx="7512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96df2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48071" y="4713732"/>
            <a:ext cx="1249680" cy="624840"/>
          </a:xfrm>
          <a:custGeom>
            <a:avLst/>
            <a:gdLst/>
            <a:ahLst/>
            <a:cxnLst/>
            <a:rect l="l" t="t" r="r" b="b"/>
            <a:pathLst>
              <a:path w="1249679" h="624839">
                <a:moveTo>
                  <a:pt x="1145539" y="0"/>
                </a:moveTo>
                <a:lnTo>
                  <a:pt x="104139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39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39" y="624839"/>
                </a:lnTo>
                <a:lnTo>
                  <a:pt x="1145539" y="624839"/>
                </a:lnTo>
                <a:lnTo>
                  <a:pt x="1186082" y="616658"/>
                </a:lnTo>
                <a:lnTo>
                  <a:pt x="1219184" y="594344"/>
                </a:lnTo>
                <a:lnTo>
                  <a:pt x="1241498" y="561242"/>
                </a:lnTo>
                <a:lnTo>
                  <a:pt x="1249679" y="520700"/>
                </a:lnTo>
                <a:lnTo>
                  <a:pt x="1249679" y="104139"/>
                </a:lnTo>
                <a:lnTo>
                  <a:pt x="1241498" y="63597"/>
                </a:lnTo>
                <a:lnTo>
                  <a:pt x="1219184" y="30495"/>
                </a:lnTo>
                <a:lnTo>
                  <a:pt x="1186082" y="8181"/>
                </a:lnTo>
                <a:lnTo>
                  <a:pt x="1145539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98389" y="4831842"/>
            <a:ext cx="7499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bc4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07158" y="4001261"/>
            <a:ext cx="3423920" cy="1107440"/>
          </a:xfrm>
          <a:custGeom>
            <a:avLst/>
            <a:gdLst/>
            <a:ahLst/>
            <a:cxnLst/>
            <a:rect l="l" t="t" r="r" b="b"/>
            <a:pathLst>
              <a:path w="3423920" h="1107439">
                <a:moveTo>
                  <a:pt x="717296" y="1020318"/>
                </a:moveTo>
                <a:lnTo>
                  <a:pt x="114300" y="1020318"/>
                </a:lnTo>
                <a:lnTo>
                  <a:pt x="114300" y="982218"/>
                </a:lnTo>
                <a:lnTo>
                  <a:pt x="0" y="1039368"/>
                </a:lnTo>
                <a:lnTo>
                  <a:pt x="114300" y="1096518"/>
                </a:lnTo>
                <a:lnTo>
                  <a:pt x="114300" y="1058418"/>
                </a:lnTo>
                <a:lnTo>
                  <a:pt x="717296" y="1058418"/>
                </a:lnTo>
                <a:lnTo>
                  <a:pt x="717296" y="1020318"/>
                </a:lnTo>
                <a:close/>
              </a:path>
              <a:path w="3423920" h="1107439">
                <a:moveTo>
                  <a:pt x="2793111" y="1030986"/>
                </a:moveTo>
                <a:lnTo>
                  <a:pt x="2118360" y="1030986"/>
                </a:lnTo>
                <a:lnTo>
                  <a:pt x="2118360" y="992886"/>
                </a:lnTo>
                <a:lnTo>
                  <a:pt x="2004060" y="1050036"/>
                </a:lnTo>
                <a:lnTo>
                  <a:pt x="2118360" y="1107186"/>
                </a:lnTo>
                <a:lnTo>
                  <a:pt x="2118360" y="1069086"/>
                </a:lnTo>
                <a:lnTo>
                  <a:pt x="2793111" y="1069086"/>
                </a:lnTo>
                <a:lnTo>
                  <a:pt x="2793111" y="1030986"/>
                </a:lnTo>
                <a:close/>
              </a:path>
              <a:path w="3423920" h="1107439">
                <a:moveTo>
                  <a:pt x="3423666" y="588010"/>
                </a:moveTo>
                <a:lnTo>
                  <a:pt x="3385566" y="588010"/>
                </a:lnTo>
                <a:lnTo>
                  <a:pt x="3385566" y="0"/>
                </a:lnTo>
                <a:lnTo>
                  <a:pt x="3347466" y="0"/>
                </a:lnTo>
                <a:lnTo>
                  <a:pt x="3347466" y="588010"/>
                </a:lnTo>
                <a:lnTo>
                  <a:pt x="3309366" y="588010"/>
                </a:lnTo>
                <a:lnTo>
                  <a:pt x="3366516" y="702310"/>
                </a:lnTo>
                <a:lnTo>
                  <a:pt x="3414141" y="607060"/>
                </a:lnTo>
                <a:lnTo>
                  <a:pt x="3423666" y="588010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40808" y="3322320"/>
            <a:ext cx="1664335" cy="624840"/>
          </a:xfrm>
          <a:custGeom>
            <a:avLst/>
            <a:gdLst/>
            <a:ahLst/>
            <a:cxnLst/>
            <a:rect l="l" t="t" r="r" b="b"/>
            <a:pathLst>
              <a:path w="1664334" h="624839">
                <a:moveTo>
                  <a:pt x="1560067" y="0"/>
                </a:moveTo>
                <a:lnTo>
                  <a:pt x="104139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39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39" y="624839"/>
                </a:lnTo>
                <a:lnTo>
                  <a:pt x="1560067" y="624839"/>
                </a:lnTo>
                <a:lnTo>
                  <a:pt x="1600610" y="616658"/>
                </a:lnTo>
                <a:lnTo>
                  <a:pt x="1633712" y="594344"/>
                </a:lnTo>
                <a:lnTo>
                  <a:pt x="1656026" y="561242"/>
                </a:lnTo>
                <a:lnTo>
                  <a:pt x="1664208" y="520700"/>
                </a:lnTo>
                <a:lnTo>
                  <a:pt x="1664208" y="104139"/>
                </a:lnTo>
                <a:lnTo>
                  <a:pt x="1656026" y="63597"/>
                </a:lnTo>
                <a:lnTo>
                  <a:pt x="1633712" y="30495"/>
                </a:lnTo>
                <a:lnTo>
                  <a:pt x="1600610" y="8181"/>
                </a:lnTo>
                <a:lnTo>
                  <a:pt x="1560067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323713" y="3438855"/>
            <a:ext cx="8978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80" dirty="0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00" spc="-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786884" y="5421629"/>
            <a:ext cx="1943100" cy="1354455"/>
            <a:chOff x="4786884" y="5421629"/>
            <a:chExt cx="1943100" cy="1354455"/>
          </a:xfrm>
        </p:grpSpPr>
        <p:sp>
          <p:nvSpPr>
            <p:cNvPr id="18" name="object 18"/>
            <p:cNvSpPr/>
            <p:nvPr/>
          </p:nvSpPr>
          <p:spPr>
            <a:xfrm>
              <a:off x="5716524" y="5421629"/>
              <a:ext cx="114300" cy="702310"/>
            </a:xfrm>
            <a:custGeom>
              <a:avLst/>
              <a:gdLst/>
              <a:ahLst/>
              <a:cxnLst/>
              <a:rect l="l" t="t" r="r" b="b"/>
              <a:pathLst>
                <a:path w="114300" h="702310">
                  <a:moveTo>
                    <a:pt x="76200" y="95250"/>
                  </a:moveTo>
                  <a:lnTo>
                    <a:pt x="38100" y="95250"/>
                  </a:lnTo>
                  <a:lnTo>
                    <a:pt x="38100" y="702310"/>
                  </a:lnTo>
                  <a:lnTo>
                    <a:pt x="76200" y="702310"/>
                  </a:lnTo>
                  <a:lnTo>
                    <a:pt x="76200" y="95250"/>
                  </a:lnTo>
                  <a:close/>
                </a:path>
                <a:path w="114300" h="702310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702310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86884" y="6150863"/>
              <a:ext cx="1943100" cy="624840"/>
            </a:xfrm>
            <a:custGeom>
              <a:avLst/>
              <a:gdLst/>
              <a:ahLst/>
              <a:cxnLst/>
              <a:rect l="l" t="t" r="r" b="b"/>
              <a:pathLst>
                <a:path w="1943100" h="624840">
                  <a:moveTo>
                    <a:pt x="1838960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40"/>
                  </a:lnTo>
                  <a:lnTo>
                    <a:pt x="0" y="520700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39" y="624840"/>
                  </a:lnTo>
                  <a:lnTo>
                    <a:pt x="1838960" y="624840"/>
                  </a:lnTo>
                  <a:lnTo>
                    <a:pt x="1879502" y="616658"/>
                  </a:lnTo>
                  <a:lnTo>
                    <a:pt x="1912604" y="594344"/>
                  </a:lnTo>
                  <a:lnTo>
                    <a:pt x="1934918" y="561242"/>
                  </a:lnTo>
                  <a:lnTo>
                    <a:pt x="1943099" y="520700"/>
                  </a:lnTo>
                  <a:lnTo>
                    <a:pt x="1943099" y="104140"/>
                  </a:lnTo>
                  <a:lnTo>
                    <a:pt x="1934918" y="63597"/>
                  </a:lnTo>
                  <a:lnTo>
                    <a:pt x="1912604" y="30495"/>
                  </a:lnTo>
                  <a:lnTo>
                    <a:pt x="1879502" y="8181"/>
                  </a:lnTo>
                  <a:lnTo>
                    <a:pt x="183896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965572" y="6268339"/>
            <a:ext cx="15875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New_Branch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940808" y="6884669"/>
            <a:ext cx="1664335" cy="1354455"/>
            <a:chOff x="4940808" y="6884669"/>
            <a:chExt cx="1664335" cy="1354455"/>
          </a:xfrm>
        </p:grpSpPr>
        <p:sp>
          <p:nvSpPr>
            <p:cNvPr id="22" name="object 22"/>
            <p:cNvSpPr/>
            <p:nvPr/>
          </p:nvSpPr>
          <p:spPr>
            <a:xfrm>
              <a:off x="5716524" y="6884669"/>
              <a:ext cx="114300" cy="702310"/>
            </a:xfrm>
            <a:custGeom>
              <a:avLst/>
              <a:gdLst/>
              <a:ahLst/>
              <a:cxnLst/>
              <a:rect l="l" t="t" r="r" b="b"/>
              <a:pathLst>
                <a:path w="114300" h="702309">
                  <a:moveTo>
                    <a:pt x="76200" y="95249"/>
                  </a:moveTo>
                  <a:lnTo>
                    <a:pt x="38100" y="95249"/>
                  </a:lnTo>
                  <a:lnTo>
                    <a:pt x="38100" y="702309"/>
                  </a:lnTo>
                  <a:lnTo>
                    <a:pt x="76200" y="702309"/>
                  </a:lnTo>
                  <a:lnTo>
                    <a:pt x="76200" y="95249"/>
                  </a:lnTo>
                  <a:close/>
                </a:path>
                <a:path w="114300" h="702309">
                  <a:moveTo>
                    <a:pt x="57150" y="0"/>
                  </a:moveTo>
                  <a:lnTo>
                    <a:pt x="0" y="114299"/>
                  </a:lnTo>
                  <a:lnTo>
                    <a:pt x="38100" y="114299"/>
                  </a:lnTo>
                  <a:lnTo>
                    <a:pt x="38100" y="95249"/>
                  </a:lnTo>
                  <a:lnTo>
                    <a:pt x="104775" y="95249"/>
                  </a:lnTo>
                  <a:lnTo>
                    <a:pt x="57150" y="0"/>
                  </a:lnTo>
                  <a:close/>
                </a:path>
                <a:path w="114300" h="702309">
                  <a:moveTo>
                    <a:pt x="104775" y="95249"/>
                  </a:moveTo>
                  <a:lnTo>
                    <a:pt x="76200" y="95249"/>
                  </a:lnTo>
                  <a:lnTo>
                    <a:pt x="76200" y="114299"/>
                  </a:lnTo>
                  <a:lnTo>
                    <a:pt x="114300" y="114299"/>
                  </a:lnTo>
                  <a:lnTo>
                    <a:pt x="104775" y="95249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40808" y="7613903"/>
              <a:ext cx="1664335" cy="624840"/>
            </a:xfrm>
            <a:custGeom>
              <a:avLst/>
              <a:gdLst/>
              <a:ahLst/>
              <a:cxnLst/>
              <a:rect l="l" t="t" r="r" b="b"/>
              <a:pathLst>
                <a:path w="1664334" h="624840">
                  <a:moveTo>
                    <a:pt x="1560067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40"/>
                  </a:lnTo>
                  <a:lnTo>
                    <a:pt x="0" y="520700"/>
                  </a:lnTo>
                  <a:lnTo>
                    <a:pt x="8181" y="561237"/>
                  </a:lnTo>
                  <a:lnTo>
                    <a:pt x="30495" y="594339"/>
                  </a:lnTo>
                  <a:lnTo>
                    <a:pt x="63597" y="616656"/>
                  </a:lnTo>
                  <a:lnTo>
                    <a:pt x="104139" y="624840"/>
                  </a:lnTo>
                  <a:lnTo>
                    <a:pt x="1560067" y="624840"/>
                  </a:lnTo>
                  <a:lnTo>
                    <a:pt x="1600610" y="616656"/>
                  </a:lnTo>
                  <a:lnTo>
                    <a:pt x="1633712" y="594339"/>
                  </a:lnTo>
                  <a:lnTo>
                    <a:pt x="1656026" y="561237"/>
                  </a:lnTo>
                  <a:lnTo>
                    <a:pt x="1664208" y="520700"/>
                  </a:lnTo>
                  <a:lnTo>
                    <a:pt x="1664208" y="104140"/>
                  </a:lnTo>
                  <a:lnTo>
                    <a:pt x="1656026" y="63597"/>
                  </a:lnTo>
                  <a:lnTo>
                    <a:pt x="1633712" y="30495"/>
                  </a:lnTo>
                  <a:lnTo>
                    <a:pt x="1600610" y="8181"/>
                  </a:lnTo>
                  <a:lnTo>
                    <a:pt x="1560067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399913" y="7731353"/>
            <a:ext cx="7448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2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367016" y="4713732"/>
            <a:ext cx="1249680" cy="624840"/>
          </a:xfrm>
          <a:custGeom>
            <a:avLst/>
            <a:gdLst/>
            <a:ahLst/>
            <a:cxnLst/>
            <a:rect l="l" t="t" r="r" b="b"/>
            <a:pathLst>
              <a:path w="1249679" h="624839">
                <a:moveTo>
                  <a:pt x="1145539" y="0"/>
                </a:moveTo>
                <a:lnTo>
                  <a:pt x="104139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39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39" y="624839"/>
                </a:lnTo>
                <a:lnTo>
                  <a:pt x="1145539" y="624839"/>
                </a:lnTo>
                <a:lnTo>
                  <a:pt x="1186082" y="616658"/>
                </a:lnTo>
                <a:lnTo>
                  <a:pt x="1219184" y="594344"/>
                </a:lnTo>
                <a:lnTo>
                  <a:pt x="1241498" y="561242"/>
                </a:lnTo>
                <a:lnTo>
                  <a:pt x="1249679" y="520700"/>
                </a:lnTo>
                <a:lnTo>
                  <a:pt x="1249679" y="104139"/>
                </a:lnTo>
                <a:lnTo>
                  <a:pt x="1241498" y="63597"/>
                </a:lnTo>
                <a:lnTo>
                  <a:pt x="1219184" y="30495"/>
                </a:lnTo>
                <a:lnTo>
                  <a:pt x="1186082" y="8181"/>
                </a:lnTo>
                <a:lnTo>
                  <a:pt x="1145539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600950" y="4831842"/>
            <a:ext cx="7823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ca3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340595" y="4713732"/>
            <a:ext cx="1249680" cy="624840"/>
          </a:xfrm>
          <a:custGeom>
            <a:avLst/>
            <a:gdLst/>
            <a:ahLst/>
            <a:cxnLst/>
            <a:rect l="l" t="t" r="r" b="b"/>
            <a:pathLst>
              <a:path w="1249679" h="624839">
                <a:moveTo>
                  <a:pt x="1145539" y="0"/>
                </a:moveTo>
                <a:lnTo>
                  <a:pt x="104139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39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39" y="624839"/>
                </a:lnTo>
                <a:lnTo>
                  <a:pt x="1145539" y="624839"/>
                </a:lnTo>
                <a:lnTo>
                  <a:pt x="1186082" y="616658"/>
                </a:lnTo>
                <a:lnTo>
                  <a:pt x="1219184" y="594344"/>
                </a:lnTo>
                <a:lnTo>
                  <a:pt x="1241498" y="561242"/>
                </a:lnTo>
                <a:lnTo>
                  <a:pt x="1249679" y="520700"/>
                </a:lnTo>
                <a:lnTo>
                  <a:pt x="1249679" y="104139"/>
                </a:lnTo>
                <a:lnTo>
                  <a:pt x="1241498" y="63597"/>
                </a:lnTo>
                <a:lnTo>
                  <a:pt x="1219184" y="30495"/>
                </a:lnTo>
                <a:lnTo>
                  <a:pt x="1186082" y="8181"/>
                </a:lnTo>
                <a:lnTo>
                  <a:pt x="1145539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589769" y="4831842"/>
            <a:ext cx="7512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96df2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361419" y="4713732"/>
            <a:ext cx="1249680" cy="624840"/>
          </a:xfrm>
          <a:custGeom>
            <a:avLst/>
            <a:gdLst/>
            <a:ahLst/>
            <a:cxnLst/>
            <a:rect l="l" t="t" r="r" b="b"/>
            <a:pathLst>
              <a:path w="1249679" h="624839">
                <a:moveTo>
                  <a:pt x="1145539" y="0"/>
                </a:moveTo>
                <a:lnTo>
                  <a:pt x="104139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39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39" y="624839"/>
                </a:lnTo>
                <a:lnTo>
                  <a:pt x="1145539" y="624839"/>
                </a:lnTo>
                <a:lnTo>
                  <a:pt x="1186082" y="616658"/>
                </a:lnTo>
                <a:lnTo>
                  <a:pt x="1219184" y="594344"/>
                </a:lnTo>
                <a:lnTo>
                  <a:pt x="1241498" y="561242"/>
                </a:lnTo>
                <a:lnTo>
                  <a:pt x="1249679" y="520700"/>
                </a:lnTo>
                <a:lnTo>
                  <a:pt x="1249679" y="104139"/>
                </a:lnTo>
                <a:lnTo>
                  <a:pt x="1241498" y="63597"/>
                </a:lnTo>
                <a:lnTo>
                  <a:pt x="1219184" y="30495"/>
                </a:lnTo>
                <a:lnTo>
                  <a:pt x="1186082" y="8181"/>
                </a:lnTo>
                <a:lnTo>
                  <a:pt x="1145539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612626" y="4831842"/>
            <a:ext cx="7499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bc4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154156" y="3322320"/>
            <a:ext cx="1664335" cy="624840"/>
          </a:xfrm>
          <a:custGeom>
            <a:avLst/>
            <a:gdLst/>
            <a:ahLst/>
            <a:cxnLst/>
            <a:rect l="l" t="t" r="r" b="b"/>
            <a:pathLst>
              <a:path w="1664334" h="624839">
                <a:moveTo>
                  <a:pt x="1560068" y="0"/>
                </a:moveTo>
                <a:lnTo>
                  <a:pt x="104140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39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40" y="624839"/>
                </a:lnTo>
                <a:lnTo>
                  <a:pt x="1560068" y="624839"/>
                </a:lnTo>
                <a:lnTo>
                  <a:pt x="1600610" y="616658"/>
                </a:lnTo>
                <a:lnTo>
                  <a:pt x="1633712" y="594344"/>
                </a:lnTo>
                <a:lnTo>
                  <a:pt x="1656026" y="561242"/>
                </a:lnTo>
                <a:lnTo>
                  <a:pt x="1664208" y="520700"/>
                </a:lnTo>
                <a:lnTo>
                  <a:pt x="1664208" y="104139"/>
                </a:lnTo>
                <a:lnTo>
                  <a:pt x="1656026" y="63597"/>
                </a:lnTo>
                <a:lnTo>
                  <a:pt x="1633712" y="30495"/>
                </a:lnTo>
                <a:lnTo>
                  <a:pt x="1600610" y="8181"/>
                </a:lnTo>
                <a:lnTo>
                  <a:pt x="1560068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8620506" y="4001261"/>
            <a:ext cx="5964555" cy="1337310"/>
            <a:chOff x="8620506" y="4001261"/>
            <a:chExt cx="5964555" cy="1337310"/>
          </a:xfrm>
        </p:grpSpPr>
        <p:sp>
          <p:nvSpPr>
            <p:cNvPr id="33" name="object 33"/>
            <p:cNvSpPr/>
            <p:nvPr/>
          </p:nvSpPr>
          <p:spPr>
            <a:xfrm>
              <a:off x="8620506" y="4001261"/>
              <a:ext cx="3423920" cy="1107440"/>
            </a:xfrm>
            <a:custGeom>
              <a:avLst/>
              <a:gdLst/>
              <a:ahLst/>
              <a:cxnLst/>
              <a:rect l="l" t="t" r="r" b="b"/>
              <a:pathLst>
                <a:path w="3423920" h="1107439">
                  <a:moveTo>
                    <a:pt x="717296" y="1020318"/>
                  </a:moveTo>
                  <a:lnTo>
                    <a:pt x="114300" y="1020318"/>
                  </a:lnTo>
                  <a:lnTo>
                    <a:pt x="114300" y="982218"/>
                  </a:lnTo>
                  <a:lnTo>
                    <a:pt x="0" y="1039368"/>
                  </a:lnTo>
                  <a:lnTo>
                    <a:pt x="114300" y="1096518"/>
                  </a:lnTo>
                  <a:lnTo>
                    <a:pt x="114300" y="1058418"/>
                  </a:lnTo>
                  <a:lnTo>
                    <a:pt x="717296" y="1058418"/>
                  </a:lnTo>
                  <a:lnTo>
                    <a:pt x="717296" y="1020318"/>
                  </a:lnTo>
                  <a:close/>
                </a:path>
                <a:path w="3423920" h="1107439">
                  <a:moveTo>
                    <a:pt x="2793111" y="1030986"/>
                  </a:moveTo>
                  <a:lnTo>
                    <a:pt x="2118360" y="1030986"/>
                  </a:lnTo>
                  <a:lnTo>
                    <a:pt x="2118360" y="992886"/>
                  </a:lnTo>
                  <a:lnTo>
                    <a:pt x="2004060" y="1050036"/>
                  </a:lnTo>
                  <a:lnTo>
                    <a:pt x="2118360" y="1107186"/>
                  </a:lnTo>
                  <a:lnTo>
                    <a:pt x="2118360" y="1069086"/>
                  </a:lnTo>
                  <a:lnTo>
                    <a:pt x="2793111" y="1069086"/>
                  </a:lnTo>
                  <a:lnTo>
                    <a:pt x="2793111" y="1030986"/>
                  </a:lnTo>
                  <a:close/>
                </a:path>
                <a:path w="3423920" h="1107439">
                  <a:moveTo>
                    <a:pt x="3423666" y="588010"/>
                  </a:moveTo>
                  <a:lnTo>
                    <a:pt x="3385566" y="588010"/>
                  </a:lnTo>
                  <a:lnTo>
                    <a:pt x="3385566" y="0"/>
                  </a:lnTo>
                  <a:lnTo>
                    <a:pt x="3347466" y="0"/>
                  </a:lnTo>
                  <a:lnTo>
                    <a:pt x="3347466" y="588010"/>
                  </a:lnTo>
                  <a:lnTo>
                    <a:pt x="3309366" y="588010"/>
                  </a:lnTo>
                  <a:lnTo>
                    <a:pt x="3366516" y="702310"/>
                  </a:lnTo>
                  <a:lnTo>
                    <a:pt x="3414141" y="607060"/>
                  </a:lnTo>
                  <a:lnTo>
                    <a:pt x="3423666" y="58801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335000" y="4713731"/>
              <a:ext cx="1249680" cy="624840"/>
            </a:xfrm>
            <a:custGeom>
              <a:avLst/>
              <a:gdLst/>
              <a:ahLst/>
              <a:cxnLst/>
              <a:rect l="l" t="t" r="r" b="b"/>
              <a:pathLst>
                <a:path w="1249680" h="624839">
                  <a:moveTo>
                    <a:pt x="1145540" y="0"/>
                  </a:moveTo>
                  <a:lnTo>
                    <a:pt x="104140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39"/>
                  </a:lnTo>
                  <a:lnTo>
                    <a:pt x="0" y="520700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40" y="624839"/>
                  </a:lnTo>
                  <a:lnTo>
                    <a:pt x="1145540" y="624839"/>
                  </a:lnTo>
                  <a:lnTo>
                    <a:pt x="1186082" y="616658"/>
                  </a:lnTo>
                  <a:lnTo>
                    <a:pt x="1219184" y="594344"/>
                  </a:lnTo>
                  <a:lnTo>
                    <a:pt x="1241498" y="561242"/>
                  </a:lnTo>
                  <a:lnTo>
                    <a:pt x="1249680" y="520700"/>
                  </a:lnTo>
                  <a:lnTo>
                    <a:pt x="1249680" y="104139"/>
                  </a:lnTo>
                  <a:lnTo>
                    <a:pt x="1241498" y="63597"/>
                  </a:lnTo>
                  <a:lnTo>
                    <a:pt x="1219184" y="30495"/>
                  </a:lnTo>
                  <a:lnTo>
                    <a:pt x="1186082" y="8181"/>
                  </a:lnTo>
                  <a:lnTo>
                    <a:pt x="1145540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1537695" y="3438855"/>
            <a:ext cx="8978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80" dirty="0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00" spc="-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563091" y="4831842"/>
            <a:ext cx="7962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sh2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2598145" y="4994147"/>
            <a:ext cx="2343150" cy="1704339"/>
            <a:chOff x="12598145" y="4994147"/>
            <a:chExt cx="2343150" cy="1704339"/>
          </a:xfrm>
        </p:grpSpPr>
        <p:sp>
          <p:nvSpPr>
            <p:cNvPr id="38" name="object 38"/>
            <p:cNvSpPr/>
            <p:nvPr/>
          </p:nvSpPr>
          <p:spPr>
            <a:xfrm>
              <a:off x="12598146" y="4994147"/>
              <a:ext cx="1442720" cy="1054100"/>
            </a:xfrm>
            <a:custGeom>
              <a:avLst/>
              <a:gdLst/>
              <a:ahLst/>
              <a:cxnLst/>
              <a:rect l="l" t="t" r="r" b="b"/>
              <a:pathLst>
                <a:path w="1442719" h="1054100">
                  <a:moveTo>
                    <a:pt x="789051" y="38100"/>
                  </a:moveTo>
                  <a:lnTo>
                    <a:pt x="114300" y="38100"/>
                  </a:lnTo>
                  <a:lnTo>
                    <a:pt x="114300" y="0"/>
                  </a:ln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789051" y="76200"/>
                  </a:lnTo>
                  <a:lnTo>
                    <a:pt x="789051" y="38100"/>
                  </a:lnTo>
                  <a:close/>
                </a:path>
                <a:path w="1442719" h="1054100">
                  <a:moveTo>
                    <a:pt x="1442466" y="465582"/>
                  </a:moveTo>
                  <a:lnTo>
                    <a:pt x="1432941" y="446532"/>
                  </a:lnTo>
                  <a:lnTo>
                    <a:pt x="1385316" y="351282"/>
                  </a:lnTo>
                  <a:lnTo>
                    <a:pt x="1328166" y="465582"/>
                  </a:lnTo>
                  <a:lnTo>
                    <a:pt x="1366266" y="465582"/>
                  </a:lnTo>
                  <a:lnTo>
                    <a:pt x="1366266" y="1053592"/>
                  </a:lnTo>
                  <a:lnTo>
                    <a:pt x="1404366" y="1053592"/>
                  </a:lnTo>
                  <a:lnTo>
                    <a:pt x="1404366" y="465582"/>
                  </a:lnTo>
                  <a:lnTo>
                    <a:pt x="1442466" y="465582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022579" y="6073139"/>
              <a:ext cx="1918970" cy="624840"/>
            </a:xfrm>
            <a:custGeom>
              <a:avLst/>
              <a:gdLst/>
              <a:ahLst/>
              <a:cxnLst/>
              <a:rect l="l" t="t" r="r" b="b"/>
              <a:pathLst>
                <a:path w="1918969" h="624840">
                  <a:moveTo>
                    <a:pt x="1814575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40"/>
                  </a:lnTo>
                  <a:lnTo>
                    <a:pt x="0" y="520700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39" y="624840"/>
                  </a:lnTo>
                  <a:lnTo>
                    <a:pt x="1814575" y="624840"/>
                  </a:lnTo>
                  <a:lnTo>
                    <a:pt x="1855118" y="616658"/>
                  </a:lnTo>
                  <a:lnTo>
                    <a:pt x="1888220" y="594344"/>
                  </a:lnTo>
                  <a:lnTo>
                    <a:pt x="1910534" y="561242"/>
                  </a:lnTo>
                  <a:lnTo>
                    <a:pt x="1918715" y="520700"/>
                  </a:lnTo>
                  <a:lnTo>
                    <a:pt x="1918715" y="104140"/>
                  </a:lnTo>
                  <a:lnTo>
                    <a:pt x="1910534" y="63597"/>
                  </a:lnTo>
                  <a:lnTo>
                    <a:pt x="1888220" y="30495"/>
                  </a:lnTo>
                  <a:lnTo>
                    <a:pt x="1855118" y="8181"/>
                  </a:lnTo>
                  <a:lnTo>
                    <a:pt x="1814575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3188441" y="6190945"/>
            <a:ext cx="15881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New_Branch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3150595" y="6808469"/>
            <a:ext cx="1664335" cy="1352550"/>
            <a:chOff x="13150595" y="6808469"/>
            <a:chExt cx="1664335" cy="1352550"/>
          </a:xfrm>
        </p:grpSpPr>
        <p:sp>
          <p:nvSpPr>
            <p:cNvPr id="42" name="object 42"/>
            <p:cNvSpPr/>
            <p:nvPr/>
          </p:nvSpPr>
          <p:spPr>
            <a:xfrm>
              <a:off x="13926311" y="6808469"/>
              <a:ext cx="114300" cy="702310"/>
            </a:xfrm>
            <a:custGeom>
              <a:avLst/>
              <a:gdLst/>
              <a:ahLst/>
              <a:cxnLst/>
              <a:rect l="l" t="t" r="r" b="b"/>
              <a:pathLst>
                <a:path w="114300" h="702309">
                  <a:moveTo>
                    <a:pt x="76200" y="95249"/>
                  </a:moveTo>
                  <a:lnTo>
                    <a:pt x="38100" y="95249"/>
                  </a:lnTo>
                  <a:lnTo>
                    <a:pt x="38100" y="702309"/>
                  </a:lnTo>
                  <a:lnTo>
                    <a:pt x="76200" y="702309"/>
                  </a:lnTo>
                  <a:lnTo>
                    <a:pt x="76200" y="95249"/>
                  </a:lnTo>
                  <a:close/>
                </a:path>
                <a:path w="114300" h="702309">
                  <a:moveTo>
                    <a:pt x="57150" y="0"/>
                  </a:moveTo>
                  <a:lnTo>
                    <a:pt x="0" y="114299"/>
                  </a:lnTo>
                  <a:lnTo>
                    <a:pt x="38100" y="114299"/>
                  </a:lnTo>
                  <a:lnTo>
                    <a:pt x="38100" y="95249"/>
                  </a:lnTo>
                  <a:lnTo>
                    <a:pt x="104775" y="95249"/>
                  </a:lnTo>
                  <a:lnTo>
                    <a:pt x="57150" y="0"/>
                  </a:lnTo>
                  <a:close/>
                </a:path>
                <a:path w="114300" h="702309">
                  <a:moveTo>
                    <a:pt x="104775" y="95249"/>
                  </a:moveTo>
                  <a:lnTo>
                    <a:pt x="76200" y="95249"/>
                  </a:lnTo>
                  <a:lnTo>
                    <a:pt x="76200" y="114299"/>
                  </a:lnTo>
                  <a:lnTo>
                    <a:pt x="114300" y="114299"/>
                  </a:lnTo>
                  <a:lnTo>
                    <a:pt x="104775" y="95249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3150595" y="7536179"/>
              <a:ext cx="1664335" cy="624840"/>
            </a:xfrm>
            <a:custGeom>
              <a:avLst/>
              <a:gdLst/>
              <a:ahLst/>
              <a:cxnLst/>
              <a:rect l="l" t="t" r="r" b="b"/>
              <a:pathLst>
                <a:path w="1664334" h="624840">
                  <a:moveTo>
                    <a:pt x="1560067" y="0"/>
                  </a:moveTo>
                  <a:lnTo>
                    <a:pt x="104140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40"/>
                  </a:lnTo>
                  <a:lnTo>
                    <a:pt x="0" y="520700"/>
                  </a:lnTo>
                  <a:lnTo>
                    <a:pt x="8181" y="561237"/>
                  </a:lnTo>
                  <a:lnTo>
                    <a:pt x="30495" y="594339"/>
                  </a:lnTo>
                  <a:lnTo>
                    <a:pt x="63597" y="616656"/>
                  </a:lnTo>
                  <a:lnTo>
                    <a:pt x="104140" y="624840"/>
                  </a:lnTo>
                  <a:lnTo>
                    <a:pt x="1560067" y="624840"/>
                  </a:lnTo>
                  <a:lnTo>
                    <a:pt x="1600610" y="616656"/>
                  </a:lnTo>
                  <a:lnTo>
                    <a:pt x="1633712" y="594339"/>
                  </a:lnTo>
                  <a:lnTo>
                    <a:pt x="1656026" y="561237"/>
                  </a:lnTo>
                  <a:lnTo>
                    <a:pt x="1664207" y="520700"/>
                  </a:lnTo>
                  <a:lnTo>
                    <a:pt x="1664207" y="104140"/>
                  </a:lnTo>
                  <a:lnTo>
                    <a:pt x="1656026" y="63597"/>
                  </a:lnTo>
                  <a:lnTo>
                    <a:pt x="1633712" y="30495"/>
                  </a:lnTo>
                  <a:lnTo>
                    <a:pt x="1600610" y="8181"/>
                  </a:lnTo>
                  <a:lnTo>
                    <a:pt x="1560067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3610970" y="7654543"/>
            <a:ext cx="7448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2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664458" y="1078230"/>
            <a:ext cx="9232900" cy="845819"/>
          </a:xfrm>
          <a:custGeom>
            <a:avLst/>
            <a:gdLst/>
            <a:ahLst/>
            <a:cxnLst/>
            <a:rect l="l" t="t" r="r" b="b"/>
            <a:pathLst>
              <a:path w="9232900" h="845819">
                <a:moveTo>
                  <a:pt x="0" y="845820"/>
                </a:moveTo>
                <a:lnTo>
                  <a:pt x="9232392" y="845820"/>
                </a:lnTo>
                <a:lnTo>
                  <a:pt x="9232392" y="0"/>
                </a:lnTo>
                <a:lnTo>
                  <a:pt x="0" y="0"/>
                </a:lnTo>
                <a:lnTo>
                  <a:pt x="0" y="84582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963161" y="1305814"/>
            <a:ext cx="86385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Execute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vi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&lt;file_name&gt;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followed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95" dirty="0">
                <a:solidFill>
                  <a:srgbClr val="3E3E3E"/>
                </a:solidFill>
                <a:latin typeface="Arial"/>
                <a:cs typeface="Arial"/>
              </a:rPr>
              <a:t>commit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–a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–m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“message.“</a:t>
            </a:r>
            <a:endParaRPr sz="22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422141" y="1148333"/>
            <a:ext cx="9680575" cy="765175"/>
          </a:xfrm>
          <a:custGeom>
            <a:avLst/>
            <a:gdLst/>
            <a:ahLst/>
            <a:cxnLst/>
            <a:rect l="l" t="t" r="r" b="b"/>
            <a:pathLst>
              <a:path w="9680575" h="765175">
                <a:moveTo>
                  <a:pt x="0" y="163575"/>
                </a:moveTo>
                <a:lnTo>
                  <a:pt x="5846" y="120106"/>
                </a:lnTo>
                <a:lnTo>
                  <a:pt x="22342" y="81035"/>
                </a:lnTo>
                <a:lnTo>
                  <a:pt x="47926" y="47926"/>
                </a:lnTo>
                <a:lnTo>
                  <a:pt x="81035" y="22342"/>
                </a:lnTo>
                <a:lnTo>
                  <a:pt x="120106" y="5846"/>
                </a:lnTo>
                <a:lnTo>
                  <a:pt x="163575" y="0"/>
                </a:lnTo>
                <a:lnTo>
                  <a:pt x="9516872" y="0"/>
                </a:lnTo>
                <a:lnTo>
                  <a:pt x="9560341" y="5846"/>
                </a:lnTo>
                <a:lnTo>
                  <a:pt x="9599412" y="22342"/>
                </a:lnTo>
                <a:lnTo>
                  <a:pt x="9632521" y="47926"/>
                </a:lnTo>
                <a:lnTo>
                  <a:pt x="9658105" y="81035"/>
                </a:lnTo>
                <a:lnTo>
                  <a:pt x="9674601" y="120106"/>
                </a:lnTo>
                <a:lnTo>
                  <a:pt x="9680448" y="163575"/>
                </a:lnTo>
                <a:lnTo>
                  <a:pt x="9680448" y="601472"/>
                </a:lnTo>
                <a:lnTo>
                  <a:pt x="9674601" y="644941"/>
                </a:lnTo>
                <a:lnTo>
                  <a:pt x="9658105" y="684012"/>
                </a:lnTo>
                <a:lnTo>
                  <a:pt x="9632521" y="717121"/>
                </a:lnTo>
                <a:lnTo>
                  <a:pt x="9599412" y="742705"/>
                </a:lnTo>
                <a:lnTo>
                  <a:pt x="9560341" y="759201"/>
                </a:lnTo>
                <a:lnTo>
                  <a:pt x="9516872" y="765048"/>
                </a:lnTo>
                <a:lnTo>
                  <a:pt x="163575" y="765048"/>
                </a:lnTo>
                <a:lnTo>
                  <a:pt x="120106" y="759201"/>
                </a:lnTo>
                <a:lnTo>
                  <a:pt x="81035" y="742705"/>
                </a:lnTo>
                <a:lnTo>
                  <a:pt x="47926" y="717121"/>
                </a:lnTo>
                <a:lnTo>
                  <a:pt x="22342" y="684012"/>
                </a:lnTo>
                <a:lnTo>
                  <a:pt x="5846" y="644941"/>
                </a:lnTo>
                <a:lnTo>
                  <a:pt x="0" y="601472"/>
                </a:lnTo>
                <a:lnTo>
                  <a:pt x="0" y="163575"/>
                </a:lnTo>
                <a:close/>
              </a:path>
            </a:pathLst>
          </a:custGeom>
          <a:ln w="25400">
            <a:solidFill>
              <a:srgbClr val="F4AF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8" name="object 4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908" y="606551"/>
            <a:ext cx="605942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82003" y="230251"/>
            <a:ext cx="34893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>
                <a:solidFill>
                  <a:srgbClr val="3E3E3E"/>
                </a:solidFill>
              </a:rPr>
              <a:t>Switching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Branches</a:t>
            </a:r>
          </a:p>
        </p:txBody>
      </p:sp>
      <p:sp>
        <p:nvSpPr>
          <p:cNvPr id="3" name="object 3"/>
          <p:cNvSpPr/>
          <p:nvPr/>
        </p:nvSpPr>
        <p:spPr>
          <a:xfrm>
            <a:off x="8167116" y="3179064"/>
            <a:ext cx="0" cy="5735320"/>
          </a:xfrm>
          <a:custGeom>
            <a:avLst/>
            <a:gdLst/>
            <a:ahLst/>
            <a:cxnLst/>
            <a:rect l="l" t="t" r="r" b="b"/>
            <a:pathLst>
              <a:path h="5735320">
                <a:moveTo>
                  <a:pt x="0" y="0"/>
                </a:moveTo>
                <a:lnTo>
                  <a:pt x="0" y="5735104"/>
                </a:lnTo>
              </a:path>
            </a:pathLst>
          </a:custGeom>
          <a:ln w="9525">
            <a:solidFill>
              <a:srgbClr val="5496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227317" y="2144522"/>
            <a:ext cx="3881120" cy="871219"/>
            <a:chOff x="6227317" y="2144522"/>
            <a:chExt cx="3881120" cy="871219"/>
          </a:xfrm>
        </p:grpSpPr>
        <p:sp>
          <p:nvSpPr>
            <p:cNvPr id="5" name="object 5"/>
            <p:cNvSpPr/>
            <p:nvPr/>
          </p:nvSpPr>
          <p:spPr>
            <a:xfrm>
              <a:off x="6240017" y="2157222"/>
              <a:ext cx="3855720" cy="845819"/>
            </a:xfrm>
            <a:custGeom>
              <a:avLst/>
              <a:gdLst/>
              <a:ahLst/>
              <a:cxnLst/>
              <a:rect l="l" t="t" r="r" b="b"/>
              <a:pathLst>
                <a:path w="3855720" h="845819">
                  <a:moveTo>
                    <a:pt x="3714750" y="0"/>
                  </a:moveTo>
                  <a:lnTo>
                    <a:pt x="140970" y="0"/>
                  </a:lnTo>
                  <a:lnTo>
                    <a:pt x="96414" y="7187"/>
                  </a:lnTo>
                  <a:lnTo>
                    <a:pt x="57716" y="27200"/>
                  </a:lnTo>
                  <a:lnTo>
                    <a:pt x="27200" y="57716"/>
                  </a:lnTo>
                  <a:lnTo>
                    <a:pt x="7187" y="96414"/>
                  </a:lnTo>
                  <a:lnTo>
                    <a:pt x="0" y="140970"/>
                  </a:lnTo>
                  <a:lnTo>
                    <a:pt x="0" y="704850"/>
                  </a:lnTo>
                  <a:lnTo>
                    <a:pt x="7187" y="749405"/>
                  </a:lnTo>
                  <a:lnTo>
                    <a:pt x="27200" y="788103"/>
                  </a:lnTo>
                  <a:lnTo>
                    <a:pt x="57716" y="818619"/>
                  </a:lnTo>
                  <a:lnTo>
                    <a:pt x="96414" y="838632"/>
                  </a:lnTo>
                  <a:lnTo>
                    <a:pt x="140970" y="845819"/>
                  </a:lnTo>
                  <a:lnTo>
                    <a:pt x="3714750" y="845819"/>
                  </a:lnTo>
                  <a:lnTo>
                    <a:pt x="3759305" y="838632"/>
                  </a:lnTo>
                  <a:lnTo>
                    <a:pt x="3798003" y="818619"/>
                  </a:lnTo>
                  <a:lnTo>
                    <a:pt x="3828519" y="788103"/>
                  </a:lnTo>
                  <a:lnTo>
                    <a:pt x="3848532" y="749405"/>
                  </a:lnTo>
                  <a:lnTo>
                    <a:pt x="3855720" y="704850"/>
                  </a:lnTo>
                  <a:lnTo>
                    <a:pt x="3855720" y="140970"/>
                  </a:lnTo>
                  <a:lnTo>
                    <a:pt x="3848532" y="96414"/>
                  </a:lnTo>
                  <a:lnTo>
                    <a:pt x="3828519" y="57716"/>
                  </a:lnTo>
                  <a:lnTo>
                    <a:pt x="3798003" y="27200"/>
                  </a:lnTo>
                  <a:lnTo>
                    <a:pt x="3759305" y="7187"/>
                  </a:lnTo>
                  <a:lnTo>
                    <a:pt x="371475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40017" y="2157222"/>
              <a:ext cx="3855720" cy="845819"/>
            </a:xfrm>
            <a:custGeom>
              <a:avLst/>
              <a:gdLst/>
              <a:ahLst/>
              <a:cxnLst/>
              <a:rect l="l" t="t" r="r" b="b"/>
              <a:pathLst>
                <a:path w="3855720" h="845819">
                  <a:moveTo>
                    <a:pt x="0" y="140970"/>
                  </a:moveTo>
                  <a:lnTo>
                    <a:pt x="7187" y="96414"/>
                  </a:lnTo>
                  <a:lnTo>
                    <a:pt x="27200" y="57716"/>
                  </a:lnTo>
                  <a:lnTo>
                    <a:pt x="57716" y="27200"/>
                  </a:lnTo>
                  <a:lnTo>
                    <a:pt x="96414" y="7187"/>
                  </a:lnTo>
                  <a:lnTo>
                    <a:pt x="140970" y="0"/>
                  </a:lnTo>
                  <a:lnTo>
                    <a:pt x="3714750" y="0"/>
                  </a:lnTo>
                  <a:lnTo>
                    <a:pt x="3759305" y="7187"/>
                  </a:lnTo>
                  <a:lnTo>
                    <a:pt x="3798003" y="27200"/>
                  </a:lnTo>
                  <a:lnTo>
                    <a:pt x="3828519" y="57716"/>
                  </a:lnTo>
                  <a:lnTo>
                    <a:pt x="3848532" y="96414"/>
                  </a:lnTo>
                  <a:lnTo>
                    <a:pt x="3855720" y="140970"/>
                  </a:lnTo>
                  <a:lnTo>
                    <a:pt x="3855720" y="704850"/>
                  </a:lnTo>
                  <a:lnTo>
                    <a:pt x="3848532" y="749405"/>
                  </a:lnTo>
                  <a:lnTo>
                    <a:pt x="3828519" y="788103"/>
                  </a:lnTo>
                  <a:lnTo>
                    <a:pt x="3798003" y="818619"/>
                  </a:lnTo>
                  <a:lnTo>
                    <a:pt x="3759305" y="838632"/>
                  </a:lnTo>
                  <a:lnTo>
                    <a:pt x="3714750" y="845819"/>
                  </a:lnTo>
                  <a:lnTo>
                    <a:pt x="140970" y="845819"/>
                  </a:lnTo>
                  <a:lnTo>
                    <a:pt x="96414" y="838632"/>
                  </a:lnTo>
                  <a:lnTo>
                    <a:pt x="57716" y="818619"/>
                  </a:lnTo>
                  <a:lnTo>
                    <a:pt x="27200" y="788103"/>
                  </a:lnTo>
                  <a:lnTo>
                    <a:pt x="7187" y="749405"/>
                  </a:lnTo>
                  <a:lnTo>
                    <a:pt x="0" y="704850"/>
                  </a:lnTo>
                  <a:lnTo>
                    <a:pt x="0" y="140970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644131" y="2383358"/>
            <a:ext cx="30473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r>
              <a:rPr sz="22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sz="2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FFFFFF"/>
                </a:solidFill>
                <a:latin typeface="Arial"/>
                <a:cs typeface="Arial"/>
              </a:rPr>
              <a:t>checkout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0248" y="4966715"/>
            <a:ext cx="1249680" cy="624840"/>
          </a:xfrm>
          <a:custGeom>
            <a:avLst/>
            <a:gdLst/>
            <a:ahLst/>
            <a:cxnLst/>
            <a:rect l="l" t="t" r="r" b="b"/>
            <a:pathLst>
              <a:path w="1249680" h="624839">
                <a:moveTo>
                  <a:pt x="1145539" y="0"/>
                </a:moveTo>
                <a:lnTo>
                  <a:pt x="104139" y="0"/>
                </a:lnTo>
                <a:lnTo>
                  <a:pt x="63602" y="8181"/>
                </a:lnTo>
                <a:lnTo>
                  <a:pt x="30500" y="30495"/>
                </a:lnTo>
                <a:lnTo>
                  <a:pt x="8183" y="63597"/>
                </a:lnTo>
                <a:lnTo>
                  <a:pt x="0" y="104139"/>
                </a:lnTo>
                <a:lnTo>
                  <a:pt x="0" y="520700"/>
                </a:lnTo>
                <a:lnTo>
                  <a:pt x="8183" y="561242"/>
                </a:lnTo>
                <a:lnTo>
                  <a:pt x="30500" y="594344"/>
                </a:lnTo>
                <a:lnTo>
                  <a:pt x="63602" y="616658"/>
                </a:lnTo>
                <a:lnTo>
                  <a:pt x="104139" y="624839"/>
                </a:lnTo>
                <a:lnTo>
                  <a:pt x="1145539" y="624839"/>
                </a:lnTo>
                <a:lnTo>
                  <a:pt x="1186082" y="616658"/>
                </a:lnTo>
                <a:lnTo>
                  <a:pt x="1219184" y="594344"/>
                </a:lnTo>
                <a:lnTo>
                  <a:pt x="1241498" y="561242"/>
                </a:lnTo>
                <a:lnTo>
                  <a:pt x="1249679" y="520700"/>
                </a:lnTo>
                <a:lnTo>
                  <a:pt x="1249679" y="104139"/>
                </a:lnTo>
                <a:lnTo>
                  <a:pt x="1241498" y="63597"/>
                </a:lnTo>
                <a:lnTo>
                  <a:pt x="1219184" y="30495"/>
                </a:lnTo>
                <a:lnTo>
                  <a:pt x="1186082" y="8181"/>
                </a:lnTo>
                <a:lnTo>
                  <a:pt x="1145539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93521" y="5084826"/>
            <a:ext cx="7823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ca3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33827" y="4966715"/>
            <a:ext cx="1249680" cy="624840"/>
          </a:xfrm>
          <a:custGeom>
            <a:avLst/>
            <a:gdLst/>
            <a:ahLst/>
            <a:cxnLst/>
            <a:rect l="l" t="t" r="r" b="b"/>
            <a:pathLst>
              <a:path w="1249679" h="624839">
                <a:moveTo>
                  <a:pt x="1145539" y="0"/>
                </a:moveTo>
                <a:lnTo>
                  <a:pt x="104140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39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40" y="624839"/>
                </a:lnTo>
                <a:lnTo>
                  <a:pt x="1145539" y="624839"/>
                </a:lnTo>
                <a:lnTo>
                  <a:pt x="1186082" y="616658"/>
                </a:lnTo>
                <a:lnTo>
                  <a:pt x="1219184" y="594344"/>
                </a:lnTo>
                <a:lnTo>
                  <a:pt x="1241498" y="561242"/>
                </a:lnTo>
                <a:lnTo>
                  <a:pt x="1249680" y="520700"/>
                </a:lnTo>
                <a:lnTo>
                  <a:pt x="1249680" y="104139"/>
                </a:lnTo>
                <a:lnTo>
                  <a:pt x="1241498" y="63597"/>
                </a:lnTo>
                <a:lnTo>
                  <a:pt x="1219184" y="30495"/>
                </a:lnTo>
                <a:lnTo>
                  <a:pt x="1186082" y="8181"/>
                </a:lnTo>
                <a:lnTo>
                  <a:pt x="1145539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81985" y="5084826"/>
            <a:ext cx="7512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96df2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54652" y="4966715"/>
            <a:ext cx="1249680" cy="624840"/>
          </a:xfrm>
          <a:custGeom>
            <a:avLst/>
            <a:gdLst/>
            <a:ahLst/>
            <a:cxnLst/>
            <a:rect l="l" t="t" r="r" b="b"/>
            <a:pathLst>
              <a:path w="1249679" h="624839">
                <a:moveTo>
                  <a:pt x="1145539" y="0"/>
                </a:moveTo>
                <a:lnTo>
                  <a:pt x="104139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39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39" y="624839"/>
                </a:lnTo>
                <a:lnTo>
                  <a:pt x="1145539" y="624839"/>
                </a:lnTo>
                <a:lnTo>
                  <a:pt x="1186082" y="616658"/>
                </a:lnTo>
                <a:lnTo>
                  <a:pt x="1219184" y="594344"/>
                </a:lnTo>
                <a:lnTo>
                  <a:pt x="1241498" y="561242"/>
                </a:lnTo>
                <a:lnTo>
                  <a:pt x="1249680" y="520700"/>
                </a:lnTo>
                <a:lnTo>
                  <a:pt x="1249680" y="104139"/>
                </a:lnTo>
                <a:lnTo>
                  <a:pt x="1241498" y="63597"/>
                </a:lnTo>
                <a:lnTo>
                  <a:pt x="1219184" y="30495"/>
                </a:lnTo>
                <a:lnTo>
                  <a:pt x="1186082" y="8181"/>
                </a:lnTo>
                <a:lnTo>
                  <a:pt x="1145539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05350" y="5084826"/>
            <a:ext cx="7499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bc4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247388" y="3575303"/>
            <a:ext cx="1664335" cy="624840"/>
          </a:xfrm>
          <a:custGeom>
            <a:avLst/>
            <a:gdLst/>
            <a:ahLst/>
            <a:cxnLst/>
            <a:rect l="l" t="t" r="r" b="b"/>
            <a:pathLst>
              <a:path w="1664335" h="624839">
                <a:moveTo>
                  <a:pt x="1560067" y="0"/>
                </a:moveTo>
                <a:lnTo>
                  <a:pt x="104139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40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39" y="624840"/>
                </a:lnTo>
                <a:lnTo>
                  <a:pt x="1560067" y="624840"/>
                </a:lnTo>
                <a:lnTo>
                  <a:pt x="1600610" y="616658"/>
                </a:lnTo>
                <a:lnTo>
                  <a:pt x="1633712" y="594344"/>
                </a:lnTo>
                <a:lnTo>
                  <a:pt x="1656026" y="561242"/>
                </a:lnTo>
                <a:lnTo>
                  <a:pt x="1664208" y="520700"/>
                </a:lnTo>
                <a:lnTo>
                  <a:pt x="1664208" y="104140"/>
                </a:lnTo>
                <a:lnTo>
                  <a:pt x="1656026" y="63597"/>
                </a:lnTo>
                <a:lnTo>
                  <a:pt x="1633712" y="30495"/>
                </a:lnTo>
                <a:lnTo>
                  <a:pt x="1600610" y="8181"/>
                </a:lnTo>
                <a:lnTo>
                  <a:pt x="1560067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713738" y="4254246"/>
            <a:ext cx="5964555" cy="1337310"/>
            <a:chOff x="1713738" y="4254246"/>
            <a:chExt cx="5964555" cy="1337310"/>
          </a:xfrm>
        </p:grpSpPr>
        <p:sp>
          <p:nvSpPr>
            <p:cNvPr id="16" name="object 16"/>
            <p:cNvSpPr/>
            <p:nvPr/>
          </p:nvSpPr>
          <p:spPr>
            <a:xfrm>
              <a:off x="1713738" y="4254245"/>
              <a:ext cx="3423920" cy="1107440"/>
            </a:xfrm>
            <a:custGeom>
              <a:avLst/>
              <a:gdLst/>
              <a:ahLst/>
              <a:cxnLst/>
              <a:rect l="l" t="t" r="r" b="b"/>
              <a:pathLst>
                <a:path w="3423920" h="1107439">
                  <a:moveTo>
                    <a:pt x="717296" y="1020318"/>
                  </a:moveTo>
                  <a:lnTo>
                    <a:pt x="114300" y="1020318"/>
                  </a:lnTo>
                  <a:lnTo>
                    <a:pt x="114300" y="982218"/>
                  </a:lnTo>
                  <a:lnTo>
                    <a:pt x="0" y="1039368"/>
                  </a:lnTo>
                  <a:lnTo>
                    <a:pt x="114300" y="1096518"/>
                  </a:lnTo>
                  <a:lnTo>
                    <a:pt x="114300" y="1058418"/>
                  </a:lnTo>
                  <a:lnTo>
                    <a:pt x="717296" y="1058418"/>
                  </a:lnTo>
                  <a:lnTo>
                    <a:pt x="717296" y="1020318"/>
                  </a:lnTo>
                  <a:close/>
                </a:path>
                <a:path w="3423920" h="1107439">
                  <a:moveTo>
                    <a:pt x="2793111" y="1030986"/>
                  </a:moveTo>
                  <a:lnTo>
                    <a:pt x="2118360" y="1030986"/>
                  </a:lnTo>
                  <a:lnTo>
                    <a:pt x="2118360" y="992886"/>
                  </a:lnTo>
                  <a:lnTo>
                    <a:pt x="2004060" y="1050036"/>
                  </a:lnTo>
                  <a:lnTo>
                    <a:pt x="2118360" y="1107186"/>
                  </a:lnTo>
                  <a:lnTo>
                    <a:pt x="2118360" y="1069086"/>
                  </a:lnTo>
                  <a:lnTo>
                    <a:pt x="2793111" y="1069086"/>
                  </a:lnTo>
                  <a:lnTo>
                    <a:pt x="2793111" y="1030986"/>
                  </a:lnTo>
                  <a:close/>
                </a:path>
                <a:path w="3423920" h="1107439">
                  <a:moveTo>
                    <a:pt x="3423666" y="588010"/>
                  </a:moveTo>
                  <a:lnTo>
                    <a:pt x="3385566" y="588010"/>
                  </a:lnTo>
                  <a:lnTo>
                    <a:pt x="3385566" y="0"/>
                  </a:lnTo>
                  <a:lnTo>
                    <a:pt x="3347466" y="0"/>
                  </a:lnTo>
                  <a:lnTo>
                    <a:pt x="3347466" y="588010"/>
                  </a:lnTo>
                  <a:lnTo>
                    <a:pt x="3309366" y="588010"/>
                  </a:lnTo>
                  <a:lnTo>
                    <a:pt x="3366516" y="702310"/>
                  </a:lnTo>
                  <a:lnTo>
                    <a:pt x="3414141" y="607060"/>
                  </a:lnTo>
                  <a:lnTo>
                    <a:pt x="3423666" y="58801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28232" y="4966716"/>
              <a:ext cx="1249680" cy="624840"/>
            </a:xfrm>
            <a:custGeom>
              <a:avLst/>
              <a:gdLst/>
              <a:ahLst/>
              <a:cxnLst/>
              <a:rect l="l" t="t" r="r" b="b"/>
              <a:pathLst>
                <a:path w="1249679" h="624839">
                  <a:moveTo>
                    <a:pt x="1145539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39"/>
                  </a:lnTo>
                  <a:lnTo>
                    <a:pt x="0" y="520700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39" y="624839"/>
                  </a:lnTo>
                  <a:lnTo>
                    <a:pt x="1145539" y="624839"/>
                  </a:lnTo>
                  <a:lnTo>
                    <a:pt x="1186082" y="616658"/>
                  </a:lnTo>
                  <a:lnTo>
                    <a:pt x="1219184" y="594344"/>
                  </a:lnTo>
                  <a:lnTo>
                    <a:pt x="1241498" y="561242"/>
                  </a:lnTo>
                  <a:lnTo>
                    <a:pt x="1249679" y="520700"/>
                  </a:lnTo>
                  <a:lnTo>
                    <a:pt x="1249679" y="104139"/>
                  </a:lnTo>
                  <a:lnTo>
                    <a:pt x="1241498" y="63597"/>
                  </a:lnTo>
                  <a:lnTo>
                    <a:pt x="1219184" y="30495"/>
                  </a:lnTo>
                  <a:lnTo>
                    <a:pt x="1186082" y="8181"/>
                  </a:lnTo>
                  <a:lnTo>
                    <a:pt x="1145539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630292" y="3692144"/>
            <a:ext cx="8978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Mast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55689" y="5084826"/>
            <a:ext cx="7962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sh2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691378" y="5247132"/>
            <a:ext cx="2373630" cy="1704339"/>
            <a:chOff x="5691378" y="5247132"/>
            <a:chExt cx="2373630" cy="1704339"/>
          </a:xfrm>
        </p:grpSpPr>
        <p:sp>
          <p:nvSpPr>
            <p:cNvPr id="21" name="object 21"/>
            <p:cNvSpPr/>
            <p:nvPr/>
          </p:nvSpPr>
          <p:spPr>
            <a:xfrm>
              <a:off x="5691378" y="5247131"/>
              <a:ext cx="1442720" cy="1054100"/>
            </a:xfrm>
            <a:custGeom>
              <a:avLst/>
              <a:gdLst/>
              <a:ahLst/>
              <a:cxnLst/>
              <a:rect l="l" t="t" r="r" b="b"/>
              <a:pathLst>
                <a:path w="1442720" h="1054100">
                  <a:moveTo>
                    <a:pt x="789051" y="38100"/>
                  </a:moveTo>
                  <a:lnTo>
                    <a:pt x="114300" y="38100"/>
                  </a:lnTo>
                  <a:lnTo>
                    <a:pt x="114300" y="0"/>
                  </a:ln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789051" y="76200"/>
                  </a:lnTo>
                  <a:lnTo>
                    <a:pt x="789051" y="38100"/>
                  </a:lnTo>
                  <a:close/>
                </a:path>
                <a:path w="1442720" h="1054100">
                  <a:moveTo>
                    <a:pt x="1442466" y="465582"/>
                  </a:moveTo>
                  <a:lnTo>
                    <a:pt x="1432941" y="446532"/>
                  </a:lnTo>
                  <a:lnTo>
                    <a:pt x="1385316" y="351282"/>
                  </a:lnTo>
                  <a:lnTo>
                    <a:pt x="1328166" y="465582"/>
                  </a:lnTo>
                  <a:lnTo>
                    <a:pt x="1366266" y="465582"/>
                  </a:lnTo>
                  <a:lnTo>
                    <a:pt x="1366266" y="1053592"/>
                  </a:lnTo>
                  <a:lnTo>
                    <a:pt x="1404366" y="1053592"/>
                  </a:lnTo>
                  <a:lnTo>
                    <a:pt x="1404366" y="465582"/>
                  </a:lnTo>
                  <a:lnTo>
                    <a:pt x="1442466" y="465582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68568" y="6326124"/>
              <a:ext cx="1996439" cy="624840"/>
            </a:xfrm>
            <a:custGeom>
              <a:avLst/>
              <a:gdLst/>
              <a:ahLst/>
              <a:cxnLst/>
              <a:rect l="l" t="t" r="r" b="b"/>
              <a:pathLst>
                <a:path w="1996440" h="624840">
                  <a:moveTo>
                    <a:pt x="1892300" y="0"/>
                  </a:moveTo>
                  <a:lnTo>
                    <a:pt x="104140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39"/>
                  </a:lnTo>
                  <a:lnTo>
                    <a:pt x="0" y="520700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40" y="624839"/>
                  </a:lnTo>
                  <a:lnTo>
                    <a:pt x="1892300" y="624839"/>
                  </a:lnTo>
                  <a:lnTo>
                    <a:pt x="1932842" y="616658"/>
                  </a:lnTo>
                  <a:lnTo>
                    <a:pt x="1965944" y="594344"/>
                  </a:lnTo>
                  <a:lnTo>
                    <a:pt x="1988258" y="561242"/>
                  </a:lnTo>
                  <a:lnTo>
                    <a:pt x="1996439" y="520700"/>
                  </a:lnTo>
                  <a:lnTo>
                    <a:pt x="1996439" y="104139"/>
                  </a:lnTo>
                  <a:lnTo>
                    <a:pt x="1988258" y="63597"/>
                  </a:lnTo>
                  <a:lnTo>
                    <a:pt x="1965944" y="30495"/>
                  </a:lnTo>
                  <a:lnTo>
                    <a:pt x="1932842" y="8181"/>
                  </a:lnTo>
                  <a:lnTo>
                    <a:pt x="189230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273165" y="6443929"/>
            <a:ext cx="15881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New_Branch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243828" y="7061454"/>
            <a:ext cx="1664335" cy="1352550"/>
            <a:chOff x="6243828" y="7061454"/>
            <a:chExt cx="1664335" cy="1352550"/>
          </a:xfrm>
        </p:grpSpPr>
        <p:sp>
          <p:nvSpPr>
            <p:cNvPr id="25" name="object 25"/>
            <p:cNvSpPr/>
            <p:nvPr/>
          </p:nvSpPr>
          <p:spPr>
            <a:xfrm>
              <a:off x="7019544" y="7061454"/>
              <a:ext cx="114300" cy="702310"/>
            </a:xfrm>
            <a:custGeom>
              <a:avLst/>
              <a:gdLst/>
              <a:ahLst/>
              <a:cxnLst/>
              <a:rect l="l" t="t" r="r" b="b"/>
              <a:pathLst>
                <a:path w="114300" h="702309">
                  <a:moveTo>
                    <a:pt x="76200" y="95250"/>
                  </a:moveTo>
                  <a:lnTo>
                    <a:pt x="38100" y="95250"/>
                  </a:lnTo>
                  <a:lnTo>
                    <a:pt x="38100" y="702310"/>
                  </a:lnTo>
                  <a:lnTo>
                    <a:pt x="76200" y="702310"/>
                  </a:lnTo>
                  <a:lnTo>
                    <a:pt x="76200" y="95250"/>
                  </a:lnTo>
                  <a:close/>
                </a:path>
                <a:path w="114300" h="702309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702309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43828" y="7789164"/>
              <a:ext cx="1664335" cy="624840"/>
            </a:xfrm>
            <a:custGeom>
              <a:avLst/>
              <a:gdLst/>
              <a:ahLst/>
              <a:cxnLst/>
              <a:rect l="l" t="t" r="r" b="b"/>
              <a:pathLst>
                <a:path w="1664334" h="624840">
                  <a:moveTo>
                    <a:pt x="1560068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40"/>
                  </a:lnTo>
                  <a:lnTo>
                    <a:pt x="0" y="520700"/>
                  </a:lnTo>
                  <a:lnTo>
                    <a:pt x="8181" y="561237"/>
                  </a:lnTo>
                  <a:lnTo>
                    <a:pt x="30495" y="594339"/>
                  </a:lnTo>
                  <a:lnTo>
                    <a:pt x="63597" y="616656"/>
                  </a:lnTo>
                  <a:lnTo>
                    <a:pt x="104139" y="624840"/>
                  </a:lnTo>
                  <a:lnTo>
                    <a:pt x="1560068" y="624840"/>
                  </a:lnTo>
                  <a:lnTo>
                    <a:pt x="1600610" y="616656"/>
                  </a:lnTo>
                  <a:lnTo>
                    <a:pt x="1633712" y="594339"/>
                  </a:lnTo>
                  <a:lnTo>
                    <a:pt x="1656026" y="561237"/>
                  </a:lnTo>
                  <a:lnTo>
                    <a:pt x="1664207" y="520700"/>
                  </a:lnTo>
                  <a:lnTo>
                    <a:pt x="1664207" y="104140"/>
                  </a:lnTo>
                  <a:lnTo>
                    <a:pt x="1656026" y="63597"/>
                  </a:lnTo>
                  <a:lnTo>
                    <a:pt x="1633712" y="30495"/>
                  </a:lnTo>
                  <a:lnTo>
                    <a:pt x="1600610" y="8181"/>
                  </a:lnTo>
                  <a:lnTo>
                    <a:pt x="1560068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703568" y="7907528"/>
            <a:ext cx="7448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2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471916" y="4966715"/>
            <a:ext cx="1249680" cy="624840"/>
          </a:xfrm>
          <a:custGeom>
            <a:avLst/>
            <a:gdLst/>
            <a:ahLst/>
            <a:cxnLst/>
            <a:rect l="l" t="t" r="r" b="b"/>
            <a:pathLst>
              <a:path w="1249679" h="624839">
                <a:moveTo>
                  <a:pt x="1145539" y="0"/>
                </a:moveTo>
                <a:lnTo>
                  <a:pt x="104139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39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39" y="624839"/>
                </a:lnTo>
                <a:lnTo>
                  <a:pt x="1145539" y="624839"/>
                </a:lnTo>
                <a:lnTo>
                  <a:pt x="1186082" y="616658"/>
                </a:lnTo>
                <a:lnTo>
                  <a:pt x="1219184" y="594344"/>
                </a:lnTo>
                <a:lnTo>
                  <a:pt x="1241498" y="561242"/>
                </a:lnTo>
                <a:lnTo>
                  <a:pt x="1249679" y="520700"/>
                </a:lnTo>
                <a:lnTo>
                  <a:pt x="1249679" y="104139"/>
                </a:lnTo>
                <a:lnTo>
                  <a:pt x="1241498" y="63597"/>
                </a:lnTo>
                <a:lnTo>
                  <a:pt x="1219184" y="30495"/>
                </a:lnTo>
                <a:lnTo>
                  <a:pt x="1186082" y="8181"/>
                </a:lnTo>
                <a:lnTo>
                  <a:pt x="1145539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706357" y="5084826"/>
            <a:ext cx="7823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ca3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445495" y="4966715"/>
            <a:ext cx="1249680" cy="624840"/>
          </a:xfrm>
          <a:custGeom>
            <a:avLst/>
            <a:gdLst/>
            <a:ahLst/>
            <a:cxnLst/>
            <a:rect l="l" t="t" r="r" b="b"/>
            <a:pathLst>
              <a:path w="1249679" h="624839">
                <a:moveTo>
                  <a:pt x="1145539" y="0"/>
                </a:moveTo>
                <a:lnTo>
                  <a:pt x="104139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39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39" y="624839"/>
                </a:lnTo>
                <a:lnTo>
                  <a:pt x="1145539" y="624839"/>
                </a:lnTo>
                <a:lnTo>
                  <a:pt x="1186082" y="616658"/>
                </a:lnTo>
                <a:lnTo>
                  <a:pt x="1219184" y="594344"/>
                </a:lnTo>
                <a:lnTo>
                  <a:pt x="1241498" y="561242"/>
                </a:lnTo>
                <a:lnTo>
                  <a:pt x="1249679" y="520700"/>
                </a:lnTo>
                <a:lnTo>
                  <a:pt x="1249679" y="104139"/>
                </a:lnTo>
                <a:lnTo>
                  <a:pt x="1241498" y="63597"/>
                </a:lnTo>
                <a:lnTo>
                  <a:pt x="1219184" y="30495"/>
                </a:lnTo>
                <a:lnTo>
                  <a:pt x="1186082" y="8181"/>
                </a:lnTo>
                <a:lnTo>
                  <a:pt x="1145539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695178" y="5084826"/>
            <a:ext cx="7512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96df2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67843" y="4966715"/>
            <a:ext cx="1248410" cy="624840"/>
          </a:xfrm>
          <a:custGeom>
            <a:avLst/>
            <a:gdLst/>
            <a:ahLst/>
            <a:cxnLst/>
            <a:rect l="l" t="t" r="r" b="b"/>
            <a:pathLst>
              <a:path w="1248409" h="624839">
                <a:moveTo>
                  <a:pt x="1144015" y="0"/>
                </a:moveTo>
                <a:lnTo>
                  <a:pt x="104139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39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39" y="624839"/>
                </a:lnTo>
                <a:lnTo>
                  <a:pt x="1144015" y="624839"/>
                </a:lnTo>
                <a:lnTo>
                  <a:pt x="1184558" y="616658"/>
                </a:lnTo>
                <a:lnTo>
                  <a:pt x="1217660" y="594344"/>
                </a:lnTo>
                <a:lnTo>
                  <a:pt x="1239974" y="561242"/>
                </a:lnTo>
                <a:lnTo>
                  <a:pt x="1248155" y="520700"/>
                </a:lnTo>
                <a:lnTo>
                  <a:pt x="1248155" y="104139"/>
                </a:lnTo>
                <a:lnTo>
                  <a:pt x="1239974" y="63597"/>
                </a:lnTo>
                <a:lnTo>
                  <a:pt x="1217660" y="30495"/>
                </a:lnTo>
                <a:lnTo>
                  <a:pt x="1184558" y="8181"/>
                </a:lnTo>
                <a:lnTo>
                  <a:pt x="1144015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2718160" y="5084826"/>
            <a:ext cx="7499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bc4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2260580" y="3575303"/>
            <a:ext cx="1663064" cy="624840"/>
          </a:xfrm>
          <a:custGeom>
            <a:avLst/>
            <a:gdLst/>
            <a:ahLst/>
            <a:cxnLst/>
            <a:rect l="l" t="t" r="r" b="b"/>
            <a:pathLst>
              <a:path w="1663065" h="624839">
                <a:moveTo>
                  <a:pt x="1558543" y="0"/>
                </a:moveTo>
                <a:lnTo>
                  <a:pt x="104140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40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40" y="624840"/>
                </a:lnTo>
                <a:lnTo>
                  <a:pt x="1558543" y="624840"/>
                </a:lnTo>
                <a:lnTo>
                  <a:pt x="1599086" y="616658"/>
                </a:lnTo>
                <a:lnTo>
                  <a:pt x="1632188" y="594344"/>
                </a:lnTo>
                <a:lnTo>
                  <a:pt x="1654502" y="561242"/>
                </a:lnTo>
                <a:lnTo>
                  <a:pt x="1662683" y="520700"/>
                </a:lnTo>
                <a:lnTo>
                  <a:pt x="1662683" y="104140"/>
                </a:lnTo>
                <a:lnTo>
                  <a:pt x="1654502" y="63597"/>
                </a:lnTo>
                <a:lnTo>
                  <a:pt x="1632188" y="30495"/>
                </a:lnTo>
                <a:lnTo>
                  <a:pt x="1599086" y="8181"/>
                </a:lnTo>
                <a:lnTo>
                  <a:pt x="1558543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9725406" y="4254246"/>
            <a:ext cx="5964555" cy="1337310"/>
            <a:chOff x="9725406" y="4254246"/>
            <a:chExt cx="5964555" cy="1337310"/>
          </a:xfrm>
        </p:grpSpPr>
        <p:sp>
          <p:nvSpPr>
            <p:cNvPr id="36" name="object 36"/>
            <p:cNvSpPr/>
            <p:nvPr/>
          </p:nvSpPr>
          <p:spPr>
            <a:xfrm>
              <a:off x="9725406" y="4254245"/>
              <a:ext cx="3423920" cy="1107440"/>
            </a:xfrm>
            <a:custGeom>
              <a:avLst/>
              <a:gdLst/>
              <a:ahLst/>
              <a:cxnLst/>
              <a:rect l="l" t="t" r="r" b="b"/>
              <a:pathLst>
                <a:path w="3423919" h="1107439">
                  <a:moveTo>
                    <a:pt x="717296" y="1020318"/>
                  </a:moveTo>
                  <a:lnTo>
                    <a:pt x="114300" y="1020318"/>
                  </a:lnTo>
                  <a:lnTo>
                    <a:pt x="114300" y="982218"/>
                  </a:lnTo>
                  <a:lnTo>
                    <a:pt x="0" y="1039368"/>
                  </a:lnTo>
                  <a:lnTo>
                    <a:pt x="114300" y="1096518"/>
                  </a:lnTo>
                  <a:lnTo>
                    <a:pt x="114300" y="1058418"/>
                  </a:lnTo>
                  <a:lnTo>
                    <a:pt x="717296" y="1058418"/>
                  </a:lnTo>
                  <a:lnTo>
                    <a:pt x="717296" y="1020318"/>
                  </a:lnTo>
                  <a:close/>
                </a:path>
                <a:path w="3423919" h="1107439">
                  <a:moveTo>
                    <a:pt x="2794635" y="1030986"/>
                  </a:moveTo>
                  <a:lnTo>
                    <a:pt x="2119884" y="1030986"/>
                  </a:lnTo>
                  <a:lnTo>
                    <a:pt x="2119884" y="992886"/>
                  </a:lnTo>
                  <a:lnTo>
                    <a:pt x="2005584" y="1050036"/>
                  </a:lnTo>
                  <a:lnTo>
                    <a:pt x="2119884" y="1107186"/>
                  </a:lnTo>
                  <a:lnTo>
                    <a:pt x="2119884" y="1069086"/>
                  </a:lnTo>
                  <a:lnTo>
                    <a:pt x="2794635" y="1069086"/>
                  </a:lnTo>
                  <a:lnTo>
                    <a:pt x="2794635" y="1030986"/>
                  </a:lnTo>
                  <a:close/>
                </a:path>
                <a:path w="3423919" h="1107439">
                  <a:moveTo>
                    <a:pt x="3423653" y="588010"/>
                  </a:moveTo>
                  <a:lnTo>
                    <a:pt x="3385553" y="588010"/>
                  </a:lnTo>
                  <a:lnTo>
                    <a:pt x="3385553" y="0"/>
                  </a:lnTo>
                  <a:lnTo>
                    <a:pt x="3347453" y="0"/>
                  </a:lnTo>
                  <a:lnTo>
                    <a:pt x="3347453" y="588010"/>
                  </a:lnTo>
                  <a:lnTo>
                    <a:pt x="3309353" y="588010"/>
                  </a:lnTo>
                  <a:lnTo>
                    <a:pt x="3366503" y="702310"/>
                  </a:lnTo>
                  <a:lnTo>
                    <a:pt x="3414128" y="607060"/>
                  </a:lnTo>
                  <a:lnTo>
                    <a:pt x="3423653" y="58801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439900" y="4966716"/>
              <a:ext cx="1249680" cy="624840"/>
            </a:xfrm>
            <a:custGeom>
              <a:avLst/>
              <a:gdLst/>
              <a:ahLst/>
              <a:cxnLst/>
              <a:rect l="l" t="t" r="r" b="b"/>
              <a:pathLst>
                <a:path w="1249680" h="624839">
                  <a:moveTo>
                    <a:pt x="1145540" y="0"/>
                  </a:moveTo>
                  <a:lnTo>
                    <a:pt x="104140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39"/>
                  </a:lnTo>
                  <a:lnTo>
                    <a:pt x="0" y="520700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40" y="624839"/>
                  </a:lnTo>
                  <a:lnTo>
                    <a:pt x="1145540" y="624839"/>
                  </a:lnTo>
                  <a:lnTo>
                    <a:pt x="1186082" y="616658"/>
                  </a:lnTo>
                  <a:lnTo>
                    <a:pt x="1219184" y="594344"/>
                  </a:lnTo>
                  <a:lnTo>
                    <a:pt x="1241498" y="561242"/>
                  </a:lnTo>
                  <a:lnTo>
                    <a:pt x="1249680" y="520700"/>
                  </a:lnTo>
                  <a:lnTo>
                    <a:pt x="1249680" y="104139"/>
                  </a:lnTo>
                  <a:lnTo>
                    <a:pt x="1241498" y="63597"/>
                  </a:lnTo>
                  <a:lnTo>
                    <a:pt x="1219184" y="30495"/>
                  </a:lnTo>
                  <a:lnTo>
                    <a:pt x="1186082" y="8181"/>
                  </a:lnTo>
                  <a:lnTo>
                    <a:pt x="1145540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2643231" y="3692144"/>
            <a:ext cx="8978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Mast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668627" y="5084826"/>
            <a:ext cx="7962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sh2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3703045" y="5247132"/>
            <a:ext cx="2358390" cy="1704339"/>
            <a:chOff x="13703045" y="5247132"/>
            <a:chExt cx="2358390" cy="1704339"/>
          </a:xfrm>
        </p:grpSpPr>
        <p:sp>
          <p:nvSpPr>
            <p:cNvPr id="41" name="object 41"/>
            <p:cNvSpPr/>
            <p:nvPr/>
          </p:nvSpPr>
          <p:spPr>
            <a:xfrm>
              <a:off x="13703046" y="5247131"/>
              <a:ext cx="1443990" cy="1054100"/>
            </a:xfrm>
            <a:custGeom>
              <a:avLst/>
              <a:gdLst/>
              <a:ahLst/>
              <a:cxnLst/>
              <a:rect l="l" t="t" r="r" b="b"/>
              <a:pathLst>
                <a:path w="1443990" h="1054100">
                  <a:moveTo>
                    <a:pt x="789051" y="38100"/>
                  </a:moveTo>
                  <a:lnTo>
                    <a:pt x="114300" y="38100"/>
                  </a:lnTo>
                  <a:lnTo>
                    <a:pt x="114300" y="0"/>
                  </a:ln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789051" y="76200"/>
                  </a:lnTo>
                  <a:lnTo>
                    <a:pt x="789051" y="38100"/>
                  </a:lnTo>
                  <a:close/>
                </a:path>
                <a:path w="1443990" h="1054100">
                  <a:moveTo>
                    <a:pt x="1443990" y="465582"/>
                  </a:moveTo>
                  <a:lnTo>
                    <a:pt x="1434465" y="446532"/>
                  </a:lnTo>
                  <a:lnTo>
                    <a:pt x="1386840" y="351282"/>
                  </a:lnTo>
                  <a:lnTo>
                    <a:pt x="1329690" y="465582"/>
                  </a:lnTo>
                  <a:lnTo>
                    <a:pt x="1367790" y="465582"/>
                  </a:lnTo>
                  <a:lnTo>
                    <a:pt x="1367790" y="1053592"/>
                  </a:lnTo>
                  <a:lnTo>
                    <a:pt x="1405890" y="1053592"/>
                  </a:lnTo>
                  <a:lnTo>
                    <a:pt x="1405890" y="465582"/>
                  </a:lnTo>
                  <a:lnTo>
                    <a:pt x="1443990" y="465582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4089379" y="6326124"/>
              <a:ext cx="1972310" cy="624840"/>
            </a:xfrm>
            <a:custGeom>
              <a:avLst/>
              <a:gdLst/>
              <a:ahLst/>
              <a:cxnLst/>
              <a:rect l="l" t="t" r="r" b="b"/>
              <a:pathLst>
                <a:path w="1972309" h="624840">
                  <a:moveTo>
                    <a:pt x="1867915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39"/>
                  </a:lnTo>
                  <a:lnTo>
                    <a:pt x="0" y="520700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39" y="624839"/>
                  </a:lnTo>
                  <a:lnTo>
                    <a:pt x="1867915" y="624839"/>
                  </a:lnTo>
                  <a:lnTo>
                    <a:pt x="1908458" y="616658"/>
                  </a:lnTo>
                  <a:lnTo>
                    <a:pt x="1941560" y="594344"/>
                  </a:lnTo>
                  <a:lnTo>
                    <a:pt x="1963874" y="561242"/>
                  </a:lnTo>
                  <a:lnTo>
                    <a:pt x="1972055" y="520700"/>
                  </a:lnTo>
                  <a:lnTo>
                    <a:pt x="1972055" y="104139"/>
                  </a:lnTo>
                  <a:lnTo>
                    <a:pt x="1963874" y="63597"/>
                  </a:lnTo>
                  <a:lnTo>
                    <a:pt x="1941560" y="30495"/>
                  </a:lnTo>
                  <a:lnTo>
                    <a:pt x="1908458" y="8181"/>
                  </a:lnTo>
                  <a:lnTo>
                    <a:pt x="1867915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4282165" y="6443929"/>
            <a:ext cx="15881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New_Branch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2283440" y="2228088"/>
            <a:ext cx="1664335" cy="624840"/>
          </a:xfrm>
          <a:custGeom>
            <a:avLst/>
            <a:gdLst/>
            <a:ahLst/>
            <a:cxnLst/>
            <a:rect l="l" t="t" r="r" b="b"/>
            <a:pathLst>
              <a:path w="1664334" h="624839">
                <a:moveTo>
                  <a:pt x="1560067" y="0"/>
                </a:moveTo>
                <a:lnTo>
                  <a:pt x="104139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39"/>
                </a:lnTo>
                <a:lnTo>
                  <a:pt x="0" y="520699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39" y="624839"/>
                </a:lnTo>
                <a:lnTo>
                  <a:pt x="1560067" y="624839"/>
                </a:lnTo>
                <a:lnTo>
                  <a:pt x="1600610" y="616658"/>
                </a:lnTo>
                <a:lnTo>
                  <a:pt x="1633712" y="594344"/>
                </a:lnTo>
                <a:lnTo>
                  <a:pt x="1656026" y="561242"/>
                </a:lnTo>
                <a:lnTo>
                  <a:pt x="1664207" y="520699"/>
                </a:lnTo>
                <a:lnTo>
                  <a:pt x="1664207" y="104139"/>
                </a:lnTo>
                <a:lnTo>
                  <a:pt x="1656026" y="63597"/>
                </a:lnTo>
                <a:lnTo>
                  <a:pt x="1633712" y="30495"/>
                </a:lnTo>
                <a:lnTo>
                  <a:pt x="1600610" y="8181"/>
                </a:lnTo>
                <a:lnTo>
                  <a:pt x="1560067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2743180" y="2345816"/>
            <a:ext cx="7448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4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EAD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3033247" y="2908554"/>
            <a:ext cx="114300" cy="702310"/>
          </a:xfrm>
          <a:custGeom>
            <a:avLst/>
            <a:gdLst/>
            <a:ahLst/>
            <a:cxnLst/>
            <a:rect l="l" t="t" r="r" b="b"/>
            <a:pathLst>
              <a:path w="114300" h="702310">
                <a:moveTo>
                  <a:pt x="38100" y="588010"/>
                </a:moveTo>
                <a:lnTo>
                  <a:pt x="0" y="588010"/>
                </a:lnTo>
                <a:lnTo>
                  <a:pt x="57150" y="702310"/>
                </a:lnTo>
                <a:lnTo>
                  <a:pt x="104775" y="607060"/>
                </a:lnTo>
                <a:lnTo>
                  <a:pt x="38100" y="607060"/>
                </a:lnTo>
                <a:lnTo>
                  <a:pt x="38100" y="588010"/>
                </a:lnTo>
                <a:close/>
              </a:path>
              <a:path w="114300" h="702310">
                <a:moveTo>
                  <a:pt x="76200" y="0"/>
                </a:moveTo>
                <a:lnTo>
                  <a:pt x="38100" y="0"/>
                </a:lnTo>
                <a:lnTo>
                  <a:pt x="38100" y="607060"/>
                </a:lnTo>
                <a:lnTo>
                  <a:pt x="76200" y="607060"/>
                </a:lnTo>
                <a:lnTo>
                  <a:pt x="76200" y="0"/>
                </a:lnTo>
                <a:close/>
              </a:path>
              <a:path w="114300" h="702310">
                <a:moveTo>
                  <a:pt x="114300" y="588010"/>
                </a:moveTo>
                <a:lnTo>
                  <a:pt x="76200" y="588010"/>
                </a:lnTo>
                <a:lnTo>
                  <a:pt x="76200" y="607060"/>
                </a:lnTo>
                <a:lnTo>
                  <a:pt x="104775" y="607060"/>
                </a:lnTo>
                <a:lnTo>
                  <a:pt x="114300" y="588010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942970" y="1340358"/>
            <a:ext cx="106889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Execute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checkout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95" dirty="0">
                <a:solidFill>
                  <a:srgbClr val="3E3E3E"/>
                </a:solidFill>
                <a:latin typeface="Arial"/>
                <a:cs typeface="Arial"/>
              </a:rPr>
              <a:t>master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move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HEAD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pointer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back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master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branch.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462022" y="1183386"/>
            <a:ext cx="11885930" cy="763905"/>
          </a:xfrm>
          <a:custGeom>
            <a:avLst/>
            <a:gdLst/>
            <a:ahLst/>
            <a:cxnLst/>
            <a:rect l="l" t="t" r="r" b="b"/>
            <a:pathLst>
              <a:path w="11885930" h="763905">
                <a:moveTo>
                  <a:pt x="0" y="163195"/>
                </a:moveTo>
                <a:lnTo>
                  <a:pt x="5826" y="119797"/>
                </a:lnTo>
                <a:lnTo>
                  <a:pt x="22272" y="80809"/>
                </a:lnTo>
                <a:lnTo>
                  <a:pt x="47783" y="47783"/>
                </a:lnTo>
                <a:lnTo>
                  <a:pt x="80809" y="22272"/>
                </a:lnTo>
                <a:lnTo>
                  <a:pt x="119797" y="5826"/>
                </a:lnTo>
                <a:lnTo>
                  <a:pt x="163194" y="0"/>
                </a:lnTo>
                <a:lnTo>
                  <a:pt x="11722481" y="0"/>
                </a:lnTo>
                <a:lnTo>
                  <a:pt x="11765878" y="5826"/>
                </a:lnTo>
                <a:lnTo>
                  <a:pt x="11804866" y="22272"/>
                </a:lnTo>
                <a:lnTo>
                  <a:pt x="11837892" y="47783"/>
                </a:lnTo>
                <a:lnTo>
                  <a:pt x="11863403" y="80809"/>
                </a:lnTo>
                <a:lnTo>
                  <a:pt x="11879849" y="119797"/>
                </a:lnTo>
                <a:lnTo>
                  <a:pt x="11885676" y="163195"/>
                </a:lnTo>
                <a:lnTo>
                  <a:pt x="11885676" y="600329"/>
                </a:lnTo>
                <a:lnTo>
                  <a:pt x="11879849" y="643726"/>
                </a:lnTo>
                <a:lnTo>
                  <a:pt x="11863403" y="682714"/>
                </a:lnTo>
                <a:lnTo>
                  <a:pt x="11837892" y="715740"/>
                </a:lnTo>
                <a:lnTo>
                  <a:pt x="11804866" y="741251"/>
                </a:lnTo>
                <a:lnTo>
                  <a:pt x="11765878" y="757697"/>
                </a:lnTo>
                <a:lnTo>
                  <a:pt x="11722481" y="763524"/>
                </a:lnTo>
                <a:lnTo>
                  <a:pt x="163194" y="763524"/>
                </a:lnTo>
                <a:lnTo>
                  <a:pt x="119797" y="757697"/>
                </a:lnTo>
                <a:lnTo>
                  <a:pt x="80809" y="741251"/>
                </a:lnTo>
                <a:lnTo>
                  <a:pt x="47783" y="715740"/>
                </a:lnTo>
                <a:lnTo>
                  <a:pt x="22272" y="682714"/>
                </a:lnTo>
                <a:lnTo>
                  <a:pt x="5826" y="643726"/>
                </a:lnTo>
                <a:lnTo>
                  <a:pt x="0" y="600329"/>
                </a:lnTo>
                <a:lnTo>
                  <a:pt x="0" y="163195"/>
                </a:lnTo>
                <a:close/>
              </a:path>
            </a:pathLst>
          </a:custGeom>
          <a:ln w="25400">
            <a:solidFill>
              <a:srgbClr val="F4AF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object 4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908" y="606551"/>
            <a:ext cx="605942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82003" y="230251"/>
            <a:ext cx="34893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>
                <a:solidFill>
                  <a:srgbClr val="3E3E3E"/>
                </a:solidFill>
              </a:rPr>
              <a:t>Switching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Branches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11165" y="2388361"/>
            <a:ext cx="6235700" cy="871219"/>
            <a:chOff x="5011165" y="2388361"/>
            <a:chExt cx="6235700" cy="871219"/>
          </a:xfrm>
        </p:grpSpPr>
        <p:sp>
          <p:nvSpPr>
            <p:cNvPr id="4" name="object 4"/>
            <p:cNvSpPr/>
            <p:nvPr/>
          </p:nvSpPr>
          <p:spPr>
            <a:xfrm>
              <a:off x="5023865" y="2401061"/>
              <a:ext cx="6210300" cy="845819"/>
            </a:xfrm>
            <a:custGeom>
              <a:avLst/>
              <a:gdLst/>
              <a:ahLst/>
              <a:cxnLst/>
              <a:rect l="l" t="t" r="r" b="b"/>
              <a:pathLst>
                <a:path w="6210300" h="845819">
                  <a:moveTo>
                    <a:pt x="6069330" y="0"/>
                  </a:moveTo>
                  <a:lnTo>
                    <a:pt x="140970" y="0"/>
                  </a:lnTo>
                  <a:lnTo>
                    <a:pt x="96414" y="7187"/>
                  </a:lnTo>
                  <a:lnTo>
                    <a:pt x="57716" y="27200"/>
                  </a:lnTo>
                  <a:lnTo>
                    <a:pt x="27200" y="57716"/>
                  </a:lnTo>
                  <a:lnTo>
                    <a:pt x="7187" y="96414"/>
                  </a:lnTo>
                  <a:lnTo>
                    <a:pt x="0" y="140970"/>
                  </a:lnTo>
                  <a:lnTo>
                    <a:pt x="0" y="704850"/>
                  </a:lnTo>
                  <a:lnTo>
                    <a:pt x="7187" y="749405"/>
                  </a:lnTo>
                  <a:lnTo>
                    <a:pt x="27200" y="788103"/>
                  </a:lnTo>
                  <a:lnTo>
                    <a:pt x="57716" y="818619"/>
                  </a:lnTo>
                  <a:lnTo>
                    <a:pt x="96414" y="838632"/>
                  </a:lnTo>
                  <a:lnTo>
                    <a:pt x="140970" y="845820"/>
                  </a:lnTo>
                  <a:lnTo>
                    <a:pt x="6069330" y="845820"/>
                  </a:lnTo>
                  <a:lnTo>
                    <a:pt x="6113885" y="838632"/>
                  </a:lnTo>
                  <a:lnTo>
                    <a:pt x="6152583" y="818619"/>
                  </a:lnTo>
                  <a:lnTo>
                    <a:pt x="6183099" y="788103"/>
                  </a:lnTo>
                  <a:lnTo>
                    <a:pt x="6203112" y="749405"/>
                  </a:lnTo>
                  <a:lnTo>
                    <a:pt x="6210300" y="704850"/>
                  </a:lnTo>
                  <a:lnTo>
                    <a:pt x="6210300" y="140970"/>
                  </a:lnTo>
                  <a:lnTo>
                    <a:pt x="6203112" y="96414"/>
                  </a:lnTo>
                  <a:lnTo>
                    <a:pt x="6183099" y="57716"/>
                  </a:lnTo>
                  <a:lnTo>
                    <a:pt x="6152583" y="27200"/>
                  </a:lnTo>
                  <a:lnTo>
                    <a:pt x="6113885" y="7187"/>
                  </a:lnTo>
                  <a:lnTo>
                    <a:pt x="606933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23865" y="2401061"/>
              <a:ext cx="6210300" cy="845819"/>
            </a:xfrm>
            <a:custGeom>
              <a:avLst/>
              <a:gdLst/>
              <a:ahLst/>
              <a:cxnLst/>
              <a:rect l="l" t="t" r="r" b="b"/>
              <a:pathLst>
                <a:path w="6210300" h="845819">
                  <a:moveTo>
                    <a:pt x="0" y="140970"/>
                  </a:moveTo>
                  <a:lnTo>
                    <a:pt x="7187" y="96414"/>
                  </a:lnTo>
                  <a:lnTo>
                    <a:pt x="27200" y="57716"/>
                  </a:lnTo>
                  <a:lnTo>
                    <a:pt x="57716" y="27200"/>
                  </a:lnTo>
                  <a:lnTo>
                    <a:pt x="96414" y="7187"/>
                  </a:lnTo>
                  <a:lnTo>
                    <a:pt x="140970" y="0"/>
                  </a:lnTo>
                  <a:lnTo>
                    <a:pt x="6069330" y="0"/>
                  </a:lnTo>
                  <a:lnTo>
                    <a:pt x="6113885" y="7187"/>
                  </a:lnTo>
                  <a:lnTo>
                    <a:pt x="6152583" y="27200"/>
                  </a:lnTo>
                  <a:lnTo>
                    <a:pt x="6183099" y="57716"/>
                  </a:lnTo>
                  <a:lnTo>
                    <a:pt x="6203112" y="96414"/>
                  </a:lnTo>
                  <a:lnTo>
                    <a:pt x="6210300" y="140970"/>
                  </a:lnTo>
                  <a:lnTo>
                    <a:pt x="6210300" y="704850"/>
                  </a:lnTo>
                  <a:lnTo>
                    <a:pt x="6203112" y="749405"/>
                  </a:lnTo>
                  <a:lnTo>
                    <a:pt x="6183099" y="788103"/>
                  </a:lnTo>
                  <a:lnTo>
                    <a:pt x="6152583" y="818619"/>
                  </a:lnTo>
                  <a:lnTo>
                    <a:pt x="6113885" y="838632"/>
                  </a:lnTo>
                  <a:lnTo>
                    <a:pt x="6069330" y="845820"/>
                  </a:lnTo>
                  <a:lnTo>
                    <a:pt x="140970" y="845820"/>
                  </a:lnTo>
                  <a:lnTo>
                    <a:pt x="96414" y="838632"/>
                  </a:lnTo>
                  <a:lnTo>
                    <a:pt x="57716" y="818619"/>
                  </a:lnTo>
                  <a:lnTo>
                    <a:pt x="27200" y="788103"/>
                  </a:lnTo>
                  <a:lnTo>
                    <a:pt x="7187" y="749405"/>
                  </a:lnTo>
                  <a:lnTo>
                    <a:pt x="0" y="704850"/>
                  </a:lnTo>
                  <a:lnTo>
                    <a:pt x="0" y="140970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4255008" y="5510784"/>
            <a:ext cx="1249680" cy="624840"/>
          </a:xfrm>
          <a:custGeom>
            <a:avLst/>
            <a:gdLst/>
            <a:ahLst/>
            <a:cxnLst/>
            <a:rect l="l" t="t" r="r" b="b"/>
            <a:pathLst>
              <a:path w="1249679" h="624839">
                <a:moveTo>
                  <a:pt x="1145539" y="0"/>
                </a:moveTo>
                <a:lnTo>
                  <a:pt x="104139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39"/>
                </a:lnTo>
                <a:lnTo>
                  <a:pt x="0" y="520699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39" y="624839"/>
                </a:lnTo>
                <a:lnTo>
                  <a:pt x="1145539" y="624839"/>
                </a:lnTo>
                <a:lnTo>
                  <a:pt x="1186082" y="616658"/>
                </a:lnTo>
                <a:lnTo>
                  <a:pt x="1219184" y="594344"/>
                </a:lnTo>
                <a:lnTo>
                  <a:pt x="1241498" y="561242"/>
                </a:lnTo>
                <a:lnTo>
                  <a:pt x="1249679" y="520699"/>
                </a:lnTo>
                <a:lnTo>
                  <a:pt x="1249679" y="104139"/>
                </a:lnTo>
                <a:lnTo>
                  <a:pt x="1241498" y="63597"/>
                </a:lnTo>
                <a:lnTo>
                  <a:pt x="1219184" y="30495"/>
                </a:lnTo>
                <a:lnTo>
                  <a:pt x="1186082" y="8181"/>
                </a:lnTo>
                <a:lnTo>
                  <a:pt x="1145539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88560" y="5629147"/>
            <a:ext cx="7823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ca3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28588" y="5510784"/>
            <a:ext cx="1249680" cy="624840"/>
          </a:xfrm>
          <a:custGeom>
            <a:avLst/>
            <a:gdLst/>
            <a:ahLst/>
            <a:cxnLst/>
            <a:rect l="l" t="t" r="r" b="b"/>
            <a:pathLst>
              <a:path w="1249679" h="624839">
                <a:moveTo>
                  <a:pt x="1145539" y="0"/>
                </a:moveTo>
                <a:lnTo>
                  <a:pt x="104139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39"/>
                </a:lnTo>
                <a:lnTo>
                  <a:pt x="0" y="520699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39" y="624839"/>
                </a:lnTo>
                <a:lnTo>
                  <a:pt x="1145539" y="624839"/>
                </a:lnTo>
                <a:lnTo>
                  <a:pt x="1186082" y="616658"/>
                </a:lnTo>
                <a:lnTo>
                  <a:pt x="1219184" y="594344"/>
                </a:lnTo>
                <a:lnTo>
                  <a:pt x="1241498" y="561242"/>
                </a:lnTo>
                <a:lnTo>
                  <a:pt x="1249680" y="520699"/>
                </a:lnTo>
                <a:lnTo>
                  <a:pt x="1249680" y="104139"/>
                </a:lnTo>
                <a:lnTo>
                  <a:pt x="1241498" y="63597"/>
                </a:lnTo>
                <a:lnTo>
                  <a:pt x="1219184" y="30495"/>
                </a:lnTo>
                <a:lnTo>
                  <a:pt x="1186082" y="8181"/>
                </a:lnTo>
                <a:lnTo>
                  <a:pt x="1145539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77380" y="5629147"/>
            <a:ext cx="7512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96df2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49411" y="5510784"/>
            <a:ext cx="1249680" cy="624840"/>
          </a:xfrm>
          <a:custGeom>
            <a:avLst/>
            <a:gdLst/>
            <a:ahLst/>
            <a:cxnLst/>
            <a:rect l="l" t="t" r="r" b="b"/>
            <a:pathLst>
              <a:path w="1249679" h="624839">
                <a:moveTo>
                  <a:pt x="1145540" y="0"/>
                </a:moveTo>
                <a:lnTo>
                  <a:pt x="104140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39"/>
                </a:lnTo>
                <a:lnTo>
                  <a:pt x="0" y="520699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40" y="624839"/>
                </a:lnTo>
                <a:lnTo>
                  <a:pt x="1145540" y="624839"/>
                </a:lnTo>
                <a:lnTo>
                  <a:pt x="1186082" y="616658"/>
                </a:lnTo>
                <a:lnTo>
                  <a:pt x="1219184" y="594344"/>
                </a:lnTo>
                <a:lnTo>
                  <a:pt x="1241498" y="561242"/>
                </a:lnTo>
                <a:lnTo>
                  <a:pt x="1249680" y="520699"/>
                </a:lnTo>
                <a:lnTo>
                  <a:pt x="1249680" y="104139"/>
                </a:lnTo>
                <a:lnTo>
                  <a:pt x="1241498" y="63597"/>
                </a:lnTo>
                <a:lnTo>
                  <a:pt x="1219184" y="30495"/>
                </a:lnTo>
                <a:lnTo>
                  <a:pt x="1186082" y="8181"/>
                </a:lnTo>
                <a:lnTo>
                  <a:pt x="1145540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500364" y="5629147"/>
            <a:ext cx="7499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bc4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42147" y="4119371"/>
            <a:ext cx="1664335" cy="624840"/>
          </a:xfrm>
          <a:custGeom>
            <a:avLst/>
            <a:gdLst/>
            <a:ahLst/>
            <a:cxnLst/>
            <a:rect l="l" t="t" r="r" b="b"/>
            <a:pathLst>
              <a:path w="1664334" h="624839">
                <a:moveTo>
                  <a:pt x="1560068" y="0"/>
                </a:moveTo>
                <a:lnTo>
                  <a:pt x="104140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39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40" y="624839"/>
                </a:lnTo>
                <a:lnTo>
                  <a:pt x="1560068" y="624839"/>
                </a:lnTo>
                <a:lnTo>
                  <a:pt x="1600610" y="616658"/>
                </a:lnTo>
                <a:lnTo>
                  <a:pt x="1633712" y="594344"/>
                </a:lnTo>
                <a:lnTo>
                  <a:pt x="1656026" y="561242"/>
                </a:lnTo>
                <a:lnTo>
                  <a:pt x="1664207" y="520700"/>
                </a:lnTo>
                <a:lnTo>
                  <a:pt x="1664207" y="104139"/>
                </a:lnTo>
                <a:lnTo>
                  <a:pt x="1656026" y="63597"/>
                </a:lnTo>
                <a:lnTo>
                  <a:pt x="1633712" y="30495"/>
                </a:lnTo>
                <a:lnTo>
                  <a:pt x="1600610" y="8181"/>
                </a:lnTo>
                <a:lnTo>
                  <a:pt x="1560068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5508497" y="4799838"/>
            <a:ext cx="6189980" cy="1898650"/>
            <a:chOff x="5508497" y="4799838"/>
            <a:chExt cx="6189980" cy="1898650"/>
          </a:xfrm>
        </p:grpSpPr>
        <p:sp>
          <p:nvSpPr>
            <p:cNvPr id="14" name="object 14"/>
            <p:cNvSpPr/>
            <p:nvPr/>
          </p:nvSpPr>
          <p:spPr>
            <a:xfrm>
              <a:off x="5508498" y="4799837"/>
              <a:ext cx="3423920" cy="1106170"/>
            </a:xfrm>
            <a:custGeom>
              <a:avLst/>
              <a:gdLst/>
              <a:ahLst/>
              <a:cxnLst/>
              <a:rect l="l" t="t" r="r" b="b"/>
              <a:pathLst>
                <a:path w="3423920" h="1106170">
                  <a:moveTo>
                    <a:pt x="717296" y="1018806"/>
                  </a:moveTo>
                  <a:lnTo>
                    <a:pt x="114300" y="1018806"/>
                  </a:lnTo>
                  <a:lnTo>
                    <a:pt x="114300" y="980694"/>
                  </a:lnTo>
                  <a:lnTo>
                    <a:pt x="0" y="1037856"/>
                  </a:lnTo>
                  <a:lnTo>
                    <a:pt x="114300" y="1094994"/>
                  </a:lnTo>
                  <a:lnTo>
                    <a:pt x="114300" y="1056906"/>
                  </a:lnTo>
                  <a:lnTo>
                    <a:pt x="717296" y="1056906"/>
                  </a:lnTo>
                  <a:lnTo>
                    <a:pt x="717296" y="1018806"/>
                  </a:lnTo>
                  <a:close/>
                </a:path>
                <a:path w="3423920" h="1106170">
                  <a:moveTo>
                    <a:pt x="2793111" y="1029462"/>
                  </a:moveTo>
                  <a:lnTo>
                    <a:pt x="2118360" y="1029462"/>
                  </a:lnTo>
                  <a:lnTo>
                    <a:pt x="2118360" y="991362"/>
                  </a:lnTo>
                  <a:lnTo>
                    <a:pt x="2004060" y="1048512"/>
                  </a:lnTo>
                  <a:lnTo>
                    <a:pt x="2118360" y="1105662"/>
                  </a:lnTo>
                  <a:lnTo>
                    <a:pt x="2118360" y="1067562"/>
                  </a:lnTo>
                  <a:lnTo>
                    <a:pt x="2793111" y="1067562"/>
                  </a:lnTo>
                  <a:lnTo>
                    <a:pt x="2793111" y="1029462"/>
                  </a:lnTo>
                  <a:close/>
                </a:path>
                <a:path w="3423920" h="1106170">
                  <a:moveTo>
                    <a:pt x="3423666" y="588010"/>
                  </a:moveTo>
                  <a:lnTo>
                    <a:pt x="3385566" y="588010"/>
                  </a:lnTo>
                  <a:lnTo>
                    <a:pt x="3385566" y="0"/>
                  </a:lnTo>
                  <a:lnTo>
                    <a:pt x="3347466" y="0"/>
                  </a:lnTo>
                  <a:lnTo>
                    <a:pt x="3347466" y="588010"/>
                  </a:lnTo>
                  <a:lnTo>
                    <a:pt x="3309366" y="588010"/>
                  </a:lnTo>
                  <a:lnTo>
                    <a:pt x="3366516" y="702310"/>
                  </a:lnTo>
                  <a:lnTo>
                    <a:pt x="3414141" y="607060"/>
                  </a:lnTo>
                  <a:lnTo>
                    <a:pt x="3423666" y="58801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50067" y="6073140"/>
              <a:ext cx="1248410" cy="624840"/>
            </a:xfrm>
            <a:custGeom>
              <a:avLst/>
              <a:gdLst/>
              <a:ahLst/>
              <a:cxnLst/>
              <a:rect l="l" t="t" r="r" b="b"/>
              <a:pathLst>
                <a:path w="1248409" h="624840">
                  <a:moveTo>
                    <a:pt x="1144015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40"/>
                  </a:lnTo>
                  <a:lnTo>
                    <a:pt x="0" y="520700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39" y="624840"/>
                  </a:lnTo>
                  <a:lnTo>
                    <a:pt x="1144015" y="624840"/>
                  </a:lnTo>
                  <a:lnTo>
                    <a:pt x="1184558" y="616658"/>
                  </a:lnTo>
                  <a:lnTo>
                    <a:pt x="1217660" y="594344"/>
                  </a:lnTo>
                  <a:lnTo>
                    <a:pt x="1239974" y="561242"/>
                  </a:lnTo>
                  <a:lnTo>
                    <a:pt x="1248155" y="520700"/>
                  </a:lnTo>
                  <a:lnTo>
                    <a:pt x="1248155" y="104140"/>
                  </a:lnTo>
                  <a:lnTo>
                    <a:pt x="1239974" y="63597"/>
                  </a:lnTo>
                  <a:lnTo>
                    <a:pt x="1217660" y="30495"/>
                  </a:lnTo>
                  <a:lnTo>
                    <a:pt x="1184558" y="8181"/>
                  </a:lnTo>
                  <a:lnTo>
                    <a:pt x="1144015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677525" y="6191250"/>
            <a:ext cx="7962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sh2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499854" y="3569208"/>
            <a:ext cx="2576830" cy="4465320"/>
            <a:chOff x="9499854" y="3569208"/>
            <a:chExt cx="2576830" cy="4465320"/>
          </a:xfrm>
        </p:grpSpPr>
        <p:sp>
          <p:nvSpPr>
            <p:cNvPr id="18" name="object 18"/>
            <p:cNvSpPr/>
            <p:nvPr/>
          </p:nvSpPr>
          <p:spPr>
            <a:xfrm>
              <a:off x="9499854" y="5880353"/>
              <a:ext cx="1645285" cy="1504315"/>
            </a:xfrm>
            <a:custGeom>
              <a:avLst/>
              <a:gdLst/>
              <a:ahLst/>
              <a:cxnLst/>
              <a:rect l="l" t="t" r="r" b="b"/>
              <a:pathLst>
                <a:path w="1645284" h="1504315">
                  <a:moveTo>
                    <a:pt x="973455" y="497078"/>
                  </a:moveTo>
                  <a:lnTo>
                    <a:pt x="109842" y="36944"/>
                  </a:lnTo>
                  <a:lnTo>
                    <a:pt x="114630" y="27940"/>
                  </a:lnTo>
                  <a:lnTo>
                    <a:pt x="127762" y="3302"/>
                  </a:lnTo>
                  <a:lnTo>
                    <a:pt x="0" y="0"/>
                  </a:lnTo>
                  <a:lnTo>
                    <a:pt x="74041" y="104140"/>
                  </a:lnTo>
                  <a:lnTo>
                    <a:pt x="91909" y="70586"/>
                  </a:lnTo>
                  <a:lnTo>
                    <a:pt x="955548" y="530733"/>
                  </a:lnTo>
                  <a:lnTo>
                    <a:pt x="973455" y="497078"/>
                  </a:lnTo>
                  <a:close/>
                </a:path>
                <a:path w="1645284" h="1504315">
                  <a:moveTo>
                    <a:pt x="1645158" y="915924"/>
                  </a:moveTo>
                  <a:lnTo>
                    <a:pt x="1635633" y="896874"/>
                  </a:lnTo>
                  <a:lnTo>
                    <a:pt x="1588008" y="801624"/>
                  </a:lnTo>
                  <a:lnTo>
                    <a:pt x="1530858" y="915924"/>
                  </a:lnTo>
                  <a:lnTo>
                    <a:pt x="1568958" y="915924"/>
                  </a:lnTo>
                  <a:lnTo>
                    <a:pt x="1568958" y="1503934"/>
                  </a:lnTo>
                  <a:lnTo>
                    <a:pt x="1607058" y="1503934"/>
                  </a:lnTo>
                  <a:lnTo>
                    <a:pt x="1607058" y="915924"/>
                  </a:lnTo>
                  <a:lnTo>
                    <a:pt x="1645158" y="915924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098024" y="7409688"/>
              <a:ext cx="1978660" cy="624840"/>
            </a:xfrm>
            <a:custGeom>
              <a:avLst/>
              <a:gdLst/>
              <a:ahLst/>
              <a:cxnLst/>
              <a:rect l="l" t="t" r="r" b="b"/>
              <a:pathLst>
                <a:path w="1978659" h="624840">
                  <a:moveTo>
                    <a:pt x="1874011" y="0"/>
                  </a:moveTo>
                  <a:lnTo>
                    <a:pt x="104140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39"/>
                  </a:lnTo>
                  <a:lnTo>
                    <a:pt x="0" y="520699"/>
                  </a:lnTo>
                  <a:lnTo>
                    <a:pt x="8181" y="561237"/>
                  </a:lnTo>
                  <a:lnTo>
                    <a:pt x="30495" y="594339"/>
                  </a:lnTo>
                  <a:lnTo>
                    <a:pt x="63597" y="616656"/>
                  </a:lnTo>
                  <a:lnTo>
                    <a:pt x="104140" y="624839"/>
                  </a:lnTo>
                  <a:lnTo>
                    <a:pt x="1874011" y="624839"/>
                  </a:lnTo>
                  <a:lnTo>
                    <a:pt x="1914554" y="616656"/>
                  </a:lnTo>
                  <a:lnTo>
                    <a:pt x="1947656" y="594339"/>
                  </a:lnTo>
                  <a:lnTo>
                    <a:pt x="1969970" y="561237"/>
                  </a:lnTo>
                  <a:lnTo>
                    <a:pt x="1978152" y="520699"/>
                  </a:lnTo>
                  <a:lnTo>
                    <a:pt x="1978152" y="104139"/>
                  </a:lnTo>
                  <a:lnTo>
                    <a:pt x="1969970" y="63597"/>
                  </a:lnTo>
                  <a:lnTo>
                    <a:pt x="1947656" y="30495"/>
                  </a:lnTo>
                  <a:lnTo>
                    <a:pt x="1914554" y="8181"/>
                  </a:lnTo>
                  <a:lnTo>
                    <a:pt x="1874011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030712" y="4210050"/>
              <a:ext cx="114300" cy="702310"/>
            </a:xfrm>
            <a:custGeom>
              <a:avLst/>
              <a:gdLst/>
              <a:ahLst/>
              <a:cxnLst/>
              <a:rect l="l" t="t" r="r" b="b"/>
              <a:pathLst>
                <a:path w="114300" h="702310">
                  <a:moveTo>
                    <a:pt x="38100" y="588010"/>
                  </a:moveTo>
                  <a:lnTo>
                    <a:pt x="0" y="588010"/>
                  </a:lnTo>
                  <a:lnTo>
                    <a:pt x="57150" y="702310"/>
                  </a:lnTo>
                  <a:lnTo>
                    <a:pt x="104775" y="607060"/>
                  </a:lnTo>
                  <a:lnTo>
                    <a:pt x="38100" y="607060"/>
                  </a:lnTo>
                  <a:lnTo>
                    <a:pt x="38100" y="588010"/>
                  </a:lnTo>
                  <a:close/>
                </a:path>
                <a:path w="114300" h="702310">
                  <a:moveTo>
                    <a:pt x="76200" y="0"/>
                  </a:moveTo>
                  <a:lnTo>
                    <a:pt x="38100" y="0"/>
                  </a:lnTo>
                  <a:lnTo>
                    <a:pt x="38100" y="607060"/>
                  </a:lnTo>
                  <a:lnTo>
                    <a:pt x="76200" y="607060"/>
                  </a:lnTo>
                  <a:lnTo>
                    <a:pt x="76200" y="0"/>
                  </a:lnTo>
                  <a:close/>
                </a:path>
                <a:path w="114300" h="702310">
                  <a:moveTo>
                    <a:pt x="114300" y="588010"/>
                  </a:moveTo>
                  <a:lnTo>
                    <a:pt x="76200" y="588010"/>
                  </a:lnTo>
                  <a:lnTo>
                    <a:pt x="76200" y="607060"/>
                  </a:lnTo>
                  <a:lnTo>
                    <a:pt x="104775" y="607060"/>
                  </a:lnTo>
                  <a:lnTo>
                    <a:pt x="114300" y="58801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256520" y="3569208"/>
              <a:ext cx="1663064" cy="624840"/>
            </a:xfrm>
            <a:custGeom>
              <a:avLst/>
              <a:gdLst/>
              <a:ahLst/>
              <a:cxnLst/>
              <a:rect l="l" t="t" r="r" b="b"/>
              <a:pathLst>
                <a:path w="1663065" h="624839">
                  <a:moveTo>
                    <a:pt x="1558544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39"/>
                  </a:lnTo>
                  <a:lnTo>
                    <a:pt x="0" y="520700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39" y="624839"/>
                  </a:lnTo>
                  <a:lnTo>
                    <a:pt x="1558544" y="624839"/>
                  </a:lnTo>
                  <a:lnTo>
                    <a:pt x="1599086" y="616658"/>
                  </a:lnTo>
                  <a:lnTo>
                    <a:pt x="1632188" y="594344"/>
                  </a:lnTo>
                  <a:lnTo>
                    <a:pt x="1654502" y="561242"/>
                  </a:lnTo>
                  <a:lnTo>
                    <a:pt x="1662683" y="520700"/>
                  </a:lnTo>
                  <a:lnTo>
                    <a:pt x="1662683" y="104139"/>
                  </a:lnTo>
                  <a:lnTo>
                    <a:pt x="1654502" y="63597"/>
                  </a:lnTo>
                  <a:lnTo>
                    <a:pt x="1632188" y="30495"/>
                  </a:lnTo>
                  <a:lnTo>
                    <a:pt x="1599086" y="8181"/>
                  </a:lnTo>
                  <a:lnTo>
                    <a:pt x="1558544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499854" y="5287518"/>
              <a:ext cx="973455" cy="530860"/>
            </a:xfrm>
            <a:custGeom>
              <a:avLst/>
              <a:gdLst/>
              <a:ahLst/>
              <a:cxnLst/>
              <a:rect l="l" t="t" r="r" b="b"/>
              <a:pathLst>
                <a:path w="973454" h="530860">
                  <a:moveTo>
                    <a:pt x="74041" y="426466"/>
                  </a:moveTo>
                  <a:lnTo>
                    <a:pt x="0" y="530606"/>
                  </a:lnTo>
                  <a:lnTo>
                    <a:pt x="127762" y="527304"/>
                  </a:lnTo>
                  <a:lnTo>
                    <a:pt x="114636" y="502666"/>
                  </a:lnTo>
                  <a:lnTo>
                    <a:pt x="92964" y="502666"/>
                  </a:lnTo>
                  <a:lnTo>
                    <a:pt x="75056" y="469011"/>
                  </a:lnTo>
                  <a:lnTo>
                    <a:pt x="91921" y="460028"/>
                  </a:lnTo>
                  <a:lnTo>
                    <a:pt x="74041" y="426466"/>
                  </a:lnTo>
                  <a:close/>
                </a:path>
                <a:path w="973454" h="530860">
                  <a:moveTo>
                    <a:pt x="91921" y="460028"/>
                  </a:moveTo>
                  <a:lnTo>
                    <a:pt x="75056" y="469011"/>
                  </a:lnTo>
                  <a:lnTo>
                    <a:pt x="92964" y="502666"/>
                  </a:lnTo>
                  <a:lnTo>
                    <a:pt x="109844" y="493671"/>
                  </a:lnTo>
                  <a:lnTo>
                    <a:pt x="91921" y="460028"/>
                  </a:lnTo>
                  <a:close/>
                </a:path>
                <a:path w="973454" h="530860">
                  <a:moveTo>
                    <a:pt x="109844" y="493671"/>
                  </a:moveTo>
                  <a:lnTo>
                    <a:pt x="92964" y="502666"/>
                  </a:lnTo>
                  <a:lnTo>
                    <a:pt x="114636" y="502666"/>
                  </a:lnTo>
                  <a:lnTo>
                    <a:pt x="109844" y="493671"/>
                  </a:lnTo>
                  <a:close/>
                </a:path>
                <a:path w="973454" h="530860">
                  <a:moveTo>
                    <a:pt x="955548" y="0"/>
                  </a:moveTo>
                  <a:lnTo>
                    <a:pt x="91921" y="460028"/>
                  </a:lnTo>
                  <a:lnTo>
                    <a:pt x="109844" y="493671"/>
                  </a:lnTo>
                  <a:lnTo>
                    <a:pt x="973454" y="33528"/>
                  </a:lnTo>
                  <a:lnTo>
                    <a:pt x="955548" y="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450068" y="4943856"/>
              <a:ext cx="1248410" cy="624840"/>
            </a:xfrm>
            <a:custGeom>
              <a:avLst/>
              <a:gdLst/>
              <a:ahLst/>
              <a:cxnLst/>
              <a:rect l="l" t="t" r="r" b="b"/>
              <a:pathLst>
                <a:path w="1248409" h="624839">
                  <a:moveTo>
                    <a:pt x="1144015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40"/>
                  </a:lnTo>
                  <a:lnTo>
                    <a:pt x="0" y="520700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39" y="624840"/>
                  </a:lnTo>
                  <a:lnTo>
                    <a:pt x="1144015" y="624840"/>
                  </a:lnTo>
                  <a:lnTo>
                    <a:pt x="1184558" y="616658"/>
                  </a:lnTo>
                  <a:lnTo>
                    <a:pt x="1217660" y="594344"/>
                  </a:lnTo>
                  <a:lnTo>
                    <a:pt x="1239974" y="561242"/>
                  </a:lnTo>
                  <a:lnTo>
                    <a:pt x="1248155" y="520700"/>
                  </a:lnTo>
                  <a:lnTo>
                    <a:pt x="1248155" y="104140"/>
                  </a:lnTo>
                  <a:lnTo>
                    <a:pt x="1239974" y="63597"/>
                  </a:lnTo>
                  <a:lnTo>
                    <a:pt x="1217660" y="30495"/>
                  </a:lnTo>
                  <a:lnTo>
                    <a:pt x="1184558" y="8181"/>
                  </a:lnTo>
                  <a:lnTo>
                    <a:pt x="1144015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143246" y="2460751"/>
            <a:ext cx="6316345" cy="2960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r>
              <a:rPr sz="22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vi</a:t>
            </a:r>
            <a:r>
              <a:rPr sz="22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index.html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r>
              <a:rPr sz="22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sz="2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95" dirty="0">
                <a:solidFill>
                  <a:srgbClr val="FFFFFF"/>
                </a:solidFill>
                <a:latin typeface="Arial"/>
                <a:cs typeface="Arial"/>
              </a:rPr>
              <a:t>commit</a:t>
            </a:r>
            <a:r>
              <a:rPr sz="2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–a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FFFFFF"/>
                </a:solidFill>
                <a:latin typeface="Arial"/>
                <a:cs typeface="Arial"/>
              </a:rPr>
              <a:t>–m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“some</a:t>
            </a:r>
            <a:r>
              <a:rPr sz="2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05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2200" b="1" spc="-20" dirty="0">
                <a:solidFill>
                  <a:srgbClr val="FFFFFF"/>
                </a:solidFill>
                <a:latin typeface="Arial"/>
                <a:cs typeface="Arial"/>
              </a:rPr>
              <a:t> changes”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800">
              <a:latin typeface="Arial"/>
              <a:cs typeface="Arial"/>
            </a:endParaRPr>
          </a:p>
          <a:p>
            <a:pPr marL="5584190">
              <a:lnSpc>
                <a:spcPct val="100000"/>
              </a:lnSpc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2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2200">
              <a:latin typeface="Trebuchet MS"/>
              <a:cs typeface="Trebuchet MS"/>
            </a:endParaRPr>
          </a:p>
          <a:p>
            <a:pPr marL="1145540" algn="ctr">
              <a:lnSpc>
                <a:spcPct val="100000"/>
              </a:lnSpc>
              <a:spcBef>
                <a:spcPts val="1695"/>
              </a:spcBef>
            </a:pP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Master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00">
              <a:latin typeface="Trebuchet MS"/>
              <a:cs typeface="Trebuchet MS"/>
            </a:endParaRPr>
          </a:p>
          <a:p>
            <a:pPr marL="5589270">
              <a:lnSpc>
                <a:spcPct val="100000"/>
              </a:lnSpc>
            </a:pP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qr47t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86450" y="7528305"/>
            <a:ext cx="5995035" cy="956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New_Branch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50"/>
              </a:spcBef>
            </a:pP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histories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have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diverged.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72972" y="1415288"/>
            <a:ext cx="143941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Execute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vi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&lt;file_name&gt;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followed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95" dirty="0">
                <a:solidFill>
                  <a:srgbClr val="3E3E3E"/>
                </a:solidFill>
                <a:latin typeface="Arial"/>
                <a:cs typeface="Arial"/>
              </a:rPr>
              <a:t>commit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–a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–m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“message“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make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few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more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commit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again.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46937" y="1274825"/>
            <a:ext cx="15356205" cy="763905"/>
          </a:xfrm>
          <a:custGeom>
            <a:avLst/>
            <a:gdLst/>
            <a:ahLst/>
            <a:cxnLst/>
            <a:rect l="l" t="t" r="r" b="b"/>
            <a:pathLst>
              <a:path w="15356205" h="763905">
                <a:moveTo>
                  <a:pt x="0" y="163195"/>
                </a:moveTo>
                <a:lnTo>
                  <a:pt x="5830" y="119797"/>
                </a:lnTo>
                <a:lnTo>
                  <a:pt x="22284" y="80809"/>
                </a:lnTo>
                <a:lnTo>
                  <a:pt x="47805" y="47783"/>
                </a:lnTo>
                <a:lnTo>
                  <a:pt x="80839" y="22272"/>
                </a:lnTo>
                <a:lnTo>
                  <a:pt x="119829" y="5826"/>
                </a:lnTo>
                <a:lnTo>
                  <a:pt x="163220" y="0"/>
                </a:lnTo>
                <a:lnTo>
                  <a:pt x="15192629" y="0"/>
                </a:lnTo>
                <a:lnTo>
                  <a:pt x="15236026" y="5826"/>
                </a:lnTo>
                <a:lnTo>
                  <a:pt x="15275014" y="22272"/>
                </a:lnTo>
                <a:lnTo>
                  <a:pt x="15308040" y="47783"/>
                </a:lnTo>
                <a:lnTo>
                  <a:pt x="15333551" y="80809"/>
                </a:lnTo>
                <a:lnTo>
                  <a:pt x="15349997" y="119797"/>
                </a:lnTo>
                <a:lnTo>
                  <a:pt x="15355823" y="163195"/>
                </a:lnTo>
                <a:lnTo>
                  <a:pt x="15355823" y="600328"/>
                </a:lnTo>
                <a:lnTo>
                  <a:pt x="15349997" y="643726"/>
                </a:lnTo>
                <a:lnTo>
                  <a:pt x="15333551" y="682714"/>
                </a:lnTo>
                <a:lnTo>
                  <a:pt x="15308040" y="715740"/>
                </a:lnTo>
                <a:lnTo>
                  <a:pt x="15275014" y="741251"/>
                </a:lnTo>
                <a:lnTo>
                  <a:pt x="15236026" y="757697"/>
                </a:lnTo>
                <a:lnTo>
                  <a:pt x="15192629" y="763524"/>
                </a:lnTo>
                <a:lnTo>
                  <a:pt x="163220" y="763524"/>
                </a:lnTo>
                <a:lnTo>
                  <a:pt x="119829" y="757697"/>
                </a:lnTo>
                <a:lnTo>
                  <a:pt x="80839" y="741251"/>
                </a:lnTo>
                <a:lnTo>
                  <a:pt x="47805" y="715740"/>
                </a:lnTo>
                <a:lnTo>
                  <a:pt x="22284" y="682714"/>
                </a:lnTo>
                <a:lnTo>
                  <a:pt x="5830" y="643726"/>
                </a:lnTo>
                <a:lnTo>
                  <a:pt x="0" y="600328"/>
                </a:lnTo>
                <a:lnTo>
                  <a:pt x="0" y="163195"/>
                </a:lnTo>
                <a:close/>
              </a:path>
            </a:pathLst>
          </a:custGeom>
          <a:ln w="25400">
            <a:solidFill>
              <a:srgbClr val="F4AF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908" y="606551"/>
            <a:ext cx="605942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0591" y="306451"/>
            <a:ext cx="6273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solidFill>
                  <a:srgbClr val="3E3E3E"/>
                </a:solidFill>
              </a:rPr>
              <a:t>Distributed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40" dirty="0">
                <a:solidFill>
                  <a:srgbClr val="3E3E3E"/>
                </a:solidFill>
              </a:rPr>
              <a:t>Version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Control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System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64186" y="1280160"/>
            <a:ext cx="4352290" cy="5974080"/>
            <a:chOff x="6064186" y="1280160"/>
            <a:chExt cx="4352290" cy="5974080"/>
          </a:xfrm>
        </p:grpSpPr>
        <p:sp>
          <p:nvSpPr>
            <p:cNvPr id="4" name="object 4"/>
            <p:cNvSpPr/>
            <p:nvPr/>
          </p:nvSpPr>
          <p:spPr>
            <a:xfrm>
              <a:off x="6078473" y="2542794"/>
              <a:ext cx="4323715" cy="4697095"/>
            </a:xfrm>
            <a:custGeom>
              <a:avLst/>
              <a:gdLst/>
              <a:ahLst/>
              <a:cxnLst/>
              <a:rect l="l" t="t" r="r" b="b"/>
              <a:pathLst>
                <a:path w="4323715" h="4697095">
                  <a:moveTo>
                    <a:pt x="0" y="4696968"/>
                  </a:moveTo>
                  <a:lnTo>
                    <a:pt x="4323587" y="4696968"/>
                  </a:lnTo>
                  <a:lnTo>
                    <a:pt x="4323587" y="0"/>
                  </a:lnTo>
                  <a:lnTo>
                    <a:pt x="0" y="0"/>
                  </a:lnTo>
                  <a:lnTo>
                    <a:pt x="0" y="4696968"/>
                  </a:lnTo>
                  <a:close/>
                </a:path>
              </a:pathLst>
            </a:custGeom>
            <a:ln w="28575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4447" y="1280160"/>
              <a:ext cx="1723644" cy="17251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328916" y="4204715"/>
              <a:ext cx="1879600" cy="1676400"/>
            </a:xfrm>
            <a:custGeom>
              <a:avLst/>
              <a:gdLst/>
              <a:ahLst/>
              <a:cxnLst/>
              <a:rect l="l" t="t" r="r" b="b"/>
              <a:pathLst>
                <a:path w="1879600" h="1676400">
                  <a:moveTo>
                    <a:pt x="1872996" y="1358900"/>
                  </a:moveTo>
                  <a:lnTo>
                    <a:pt x="1867992" y="1334198"/>
                  </a:lnTo>
                  <a:lnTo>
                    <a:pt x="1854390" y="1314005"/>
                  </a:lnTo>
                  <a:lnTo>
                    <a:pt x="1834197" y="1300403"/>
                  </a:lnTo>
                  <a:lnTo>
                    <a:pt x="1809496" y="1295400"/>
                  </a:lnTo>
                  <a:lnTo>
                    <a:pt x="63500" y="1295400"/>
                  </a:lnTo>
                  <a:lnTo>
                    <a:pt x="38785" y="1300403"/>
                  </a:lnTo>
                  <a:lnTo>
                    <a:pt x="18605" y="1314005"/>
                  </a:lnTo>
                  <a:lnTo>
                    <a:pt x="4991" y="1334198"/>
                  </a:lnTo>
                  <a:lnTo>
                    <a:pt x="0" y="1358900"/>
                  </a:lnTo>
                  <a:lnTo>
                    <a:pt x="0" y="1612900"/>
                  </a:lnTo>
                  <a:lnTo>
                    <a:pt x="4991" y="1637614"/>
                  </a:lnTo>
                  <a:lnTo>
                    <a:pt x="18605" y="1657794"/>
                  </a:lnTo>
                  <a:lnTo>
                    <a:pt x="38785" y="1671408"/>
                  </a:lnTo>
                  <a:lnTo>
                    <a:pt x="63500" y="1676400"/>
                  </a:lnTo>
                  <a:lnTo>
                    <a:pt x="1809496" y="1676400"/>
                  </a:lnTo>
                  <a:lnTo>
                    <a:pt x="1834197" y="1671408"/>
                  </a:lnTo>
                  <a:lnTo>
                    <a:pt x="1854390" y="1657794"/>
                  </a:lnTo>
                  <a:lnTo>
                    <a:pt x="1867992" y="1637614"/>
                  </a:lnTo>
                  <a:lnTo>
                    <a:pt x="1872996" y="1612900"/>
                  </a:lnTo>
                  <a:lnTo>
                    <a:pt x="1872996" y="1358900"/>
                  </a:lnTo>
                  <a:close/>
                </a:path>
                <a:path w="1879600" h="1676400">
                  <a:moveTo>
                    <a:pt x="1872996" y="63500"/>
                  </a:moveTo>
                  <a:lnTo>
                    <a:pt x="1867992" y="38798"/>
                  </a:lnTo>
                  <a:lnTo>
                    <a:pt x="1854390" y="18605"/>
                  </a:lnTo>
                  <a:lnTo>
                    <a:pt x="1834197" y="5003"/>
                  </a:lnTo>
                  <a:lnTo>
                    <a:pt x="1809496" y="0"/>
                  </a:lnTo>
                  <a:lnTo>
                    <a:pt x="63500" y="0"/>
                  </a:lnTo>
                  <a:lnTo>
                    <a:pt x="38785" y="5003"/>
                  </a:lnTo>
                  <a:lnTo>
                    <a:pt x="18605" y="18605"/>
                  </a:lnTo>
                  <a:lnTo>
                    <a:pt x="4991" y="38798"/>
                  </a:lnTo>
                  <a:lnTo>
                    <a:pt x="0" y="63500"/>
                  </a:lnTo>
                  <a:lnTo>
                    <a:pt x="0" y="317500"/>
                  </a:lnTo>
                  <a:lnTo>
                    <a:pt x="4991" y="342214"/>
                  </a:lnTo>
                  <a:lnTo>
                    <a:pt x="18605" y="362394"/>
                  </a:lnTo>
                  <a:lnTo>
                    <a:pt x="38785" y="376008"/>
                  </a:lnTo>
                  <a:lnTo>
                    <a:pt x="63500" y="381000"/>
                  </a:lnTo>
                  <a:lnTo>
                    <a:pt x="1809496" y="381000"/>
                  </a:lnTo>
                  <a:lnTo>
                    <a:pt x="1834197" y="376008"/>
                  </a:lnTo>
                  <a:lnTo>
                    <a:pt x="1854390" y="362394"/>
                  </a:lnTo>
                  <a:lnTo>
                    <a:pt x="1867992" y="342214"/>
                  </a:lnTo>
                  <a:lnTo>
                    <a:pt x="1872996" y="317500"/>
                  </a:lnTo>
                  <a:lnTo>
                    <a:pt x="1872996" y="63500"/>
                  </a:lnTo>
                  <a:close/>
                </a:path>
                <a:path w="1879600" h="1676400">
                  <a:moveTo>
                    <a:pt x="1879092" y="711200"/>
                  </a:moveTo>
                  <a:lnTo>
                    <a:pt x="1874088" y="686498"/>
                  </a:lnTo>
                  <a:lnTo>
                    <a:pt x="1860473" y="666305"/>
                  </a:lnTo>
                  <a:lnTo>
                    <a:pt x="1840293" y="652703"/>
                  </a:lnTo>
                  <a:lnTo>
                    <a:pt x="1815592" y="647700"/>
                  </a:lnTo>
                  <a:lnTo>
                    <a:pt x="69596" y="647700"/>
                  </a:lnTo>
                  <a:lnTo>
                    <a:pt x="44881" y="652703"/>
                  </a:lnTo>
                  <a:lnTo>
                    <a:pt x="24701" y="666305"/>
                  </a:lnTo>
                  <a:lnTo>
                    <a:pt x="11087" y="686498"/>
                  </a:lnTo>
                  <a:lnTo>
                    <a:pt x="6096" y="711200"/>
                  </a:lnTo>
                  <a:lnTo>
                    <a:pt x="6096" y="965200"/>
                  </a:lnTo>
                  <a:lnTo>
                    <a:pt x="11087" y="989914"/>
                  </a:lnTo>
                  <a:lnTo>
                    <a:pt x="24701" y="1010094"/>
                  </a:lnTo>
                  <a:lnTo>
                    <a:pt x="44881" y="1023708"/>
                  </a:lnTo>
                  <a:lnTo>
                    <a:pt x="69596" y="1028700"/>
                  </a:lnTo>
                  <a:lnTo>
                    <a:pt x="1815592" y="1028700"/>
                  </a:lnTo>
                  <a:lnTo>
                    <a:pt x="1840293" y="1023708"/>
                  </a:lnTo>
                  <a:lnTo>
                    <a:pt x="1860473" y="1010094"/>
                  </a:lnTo>
                  <a:lnTo>
                    <a:pt x="1874088" y="989914"/>
                  </a:lnTo>
                  <a:lnTo>
                    <a:pt x="1879092" y="965200"/>
                  </a:lnTo>
                  <a:lnTo>
                    <a:pt x="1879092" y="7112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793230" y="3486150"/>
            <a:ext cx="2978150" cy="3214370"/>
          </a:xfrm>
          <a:prstGeom prst="rect">
            <a:avLst/>
          </a:prstGeom>
          <a:ln w="28575">
            <a:solidFill>
              <a:srgbClr val="42709B"/>
            </a:solidFill>
          </a:ln>
        </p:spPr>
        <p:txBody>
          <a:bodyPr vert="horz" wrap="square" lIns="0" tIns="106680" rIns="0" bIns="0" rtlCol="0">
            <a:spAutoFit/>
          </a:bodyPr>
          <a:lstStyle/>
          <a:p>
            <a:pPr marR="25400" algn="ctr">
              <a:lnSpc>
                <a:spcPct val="100000"/>
              </a:lnSpc>
              <a:spcBef>
                <a:spcPts val="84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Database</a:t>
            </a:r>
            <a:endParaRPr sz="2200">
              <a:latin typeface="Tahoma"/>
              <a:cs typeface="Tahoma"/>
            </a:endParaRPr>
          </a:p>
          <a:p>
            <a:pPr marR="26670" algn="ctr">
              <a:lnSpc>
                <a:spcPct val="100000"/>
              </a:lnSpc>
              <a:spcBef>
                <a:spcPts val="2250"/>
              </a:spcBef>
            </a:pP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Version</a:t>
            </a: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200">
              <a:latin typeface="Tahoma"/>
              <a:cs typeface="Tahoma"/>
            </a:endParaRPr>
          </a:p>
          <a:p>
            <a:pPr marR="14604" algn="ctr">
              <a:lnSpc>
                <a:spcPct val="100000"/>
              </a:lnSpc>
              <a:spcBef>
                <a:spcPts val="2460"/>
              </a:spcBef>
            </a:pP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Version</a:t>
            </a: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200">
              <a:latin typeface="Tahoma"/>
              <a:cs typeface="Tahoma"/>
            </a:endParaRPr>
          </a:p>
          <a:p>
            <a:pPr marR="26670" algn="ctr">
              <a:lnSpc>
                <a:spcPct val="100000"/>
              </a:lnSpc>
              <a:spcBef>
                <a:spcPts val="2460"/>
              </a:spcBef>
            </a:pP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Version</a:t>
            </a: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29854" y="4585588"/>
            <a:ext cx="78740" cy="915035"/>
          </a:xfrm>
          <a:custGeom>
            <a:avLst/>
            <a:gdLst/>
            <a:ahLst/>
            <a:cxnLst/>
            <a:rect l="l" t="t" r="r" b="b"/>
            <a:pathLst>
              <a:path w="78740" h="915035">
                <a:moveTo>
                  <a:pt x="76073" y="839470"/>
                </a:moveTo>
                <a:lnTo>
                  <a:pt x="44348" y="838784"/>
                </a:lnTo>
                <a:lnTo>
                  <a:pt x="48641" y="647954"/>
                </a:lnTo>
                <a:lnTo>
                  <a:pt x="35941" y="647700"/>
                </a:lnTo>
                <a:lnTo>
                  <a:pt x="31648" y="838517"/>
                </a:lnTo>
                <a:lnTo>
                  <a:pt x="0" y="837819"/>
                </a:lnTo>
                <a:lnTo>
                  <a:pt x="36322" y="914781"/>
                </a:lnTo>
                <a:lnTo>
                  <a:pt x="69697" y="851535"/>
                </a:lnTo>
                <a:lnTo>
                  <a:pt x="76073" y="839470"/>
                </a:lnTo>
                <a:close/>
              </a:path>
              <a:path w="78740" h="915035">
                <a:moveTo>
                  <a:pt x="78740" y="190119"/>
                </a:moveTo>
                <a:lnTo>
                  <a:pt x="46951" y="190817"/>
                </a:lnTo>
                <a:lnTo>
                  <a:pt x="42672" y="0"/>
                </a:lnTo>
                <a:lnTo>
                  <a:pt x="29972" y="254"/>
                </a:lnTo>
                <a:lnTo>
                  <a:pt x="34251" y="191084"/>
                </a:lnTo>
                <a:lnTo>
                  <a:pt x="2540" y="191770"/>
                </a:lnTo>
                <a:lnTo>
                  <a:pt x="42291" y="267081"/>
                </a:lnTo>
                <a:lnTo>
                  <a:pt x="72237" y="203835"/>
                </a:lnTo>
                <a:lnTo>
                  <a:pt x="78740" y="190119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484120" y="1641348"/>
            <a:ext cx="1396365" cy="523240"/>
            <a:chOff x="2484120" y="1641348"/>
            <a:chExt cx="1396365" cy="52324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4120" y="1641348"/>
              <a:ext cx="789432" cy="52273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3552" y="1642872"/>
              <a:ext cx="606551" cy="40385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2474976" y="5163311"/>
            <a:ext cx="1477010" cy="553720"/>
            <a:chOff x="2474976" y="5163311"/>
            <a:chExt cx="1477010" cy="55372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4976" y="5163311"/>
              <a:ext cx="833627" cy="5532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8604" y="5184647"/>
              <a:ext cx="643127" cy="42519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270253" y="1562861"/>
            <a:ext cx="3756660" cy="3054350"/>
          </a:xfrm>
          <a:prstGeom prst="rect">
            <a:avLst/>
          </a:prstGeom>
          <a:ln w="28575">
            <a:solidFill>
              <a:srgbClr val="42709B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450">
              <a:latin typeface="Times New Roman"/>
              <a:cs typeface="Times New Roman"/>
            </a:endParaRPr>
          </a:p>
          <a:p>
            <a:pPr marL="1088390">
              <a:lnSpc>
                <a:spcPct val="100000"/>
              </a:lnSpc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64158" y="5063490"/>
            <a:ext cx="3758565" cy="3055620"/>
          </a:xfrm>
          <a:prstGeom prst="rect">
            <a:avLst/>
          </a:prstGeom>
          <a:ln w="28575">
            <a:solidFill>
              <a:srgbClr val="42709B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Times New Roman"/>
              <a:cs typeface="Times New Roman"/>
            </a:endParaRPr>
          </a:p>
          <a:p>
            <a:pPr marL="1026794">
              <a:lnSpc>
                <a:spcPct val="100000"/>
              </a:lnSpc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B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80260" y="3131820"/>
            <a:ext cx="2131060" cy="259079"/>
          </a:xfrm>
          <a:custGeom>
            <a:avLst/>
            <a:gdLst/>
            <a:ahLst/>
            <a:cxnLst/>
            <a:rect l="l" t="t" r="r" b="b"/>
            <a:pathLst>
              <a:path w="2131060" h="259079">
                <a:moveTo>
                  <a:pt x="2087372" y="0"/>
                </a:moveTo>
                <a:lnTo>
                  <a:pt x="43179" y="0"/>
                </a:lnTo>
                <a:lnTo>
                  <a:pt x="26360" y="3389"/>
                </a:lnTo>
                <a:lnTo>
                  <a:pt x="12636" y="12636"/>
                </a:lnTo>
                <a:lnTo>
                  <a:pt x="3389" y="26360"/>
                </a:lnTo>
                <a:lnTo>
                  <a:pt x="0" y="43179"/>
                </a:lnTo>
                <a:lnTo>
                  <a:pt x="0" y="215900"/>
                </a:lnTo>
                <a:lnTo>
                  <a:pt x="3389" y="232719"/>
                </a:lnTo>
                <a:lnTo>
                  <a:pt x="12636" y="246443"/>
                </a:lnTo>
                <a:lnTo>
                  <a:pt x="26360" y="255690"/>
                </a:lnTo>
                <a:lnTo>
                  <a:pt x="43179" y="259079"/>
                </a:lnTo>
                <a:lnTo>
                  <a:pt x="2087372" y="259079"/>
                </a:lnTo>
                <a:lnTo>
                  <a:pt x="2104191" y="255690"/>
                </a:lnTo>
                <a:lnTo>
                  <a:pt x="2117915" y="246443"/>
                </a:lnTo>
                <a:lnTo>
                  <a:pt x="2127162" y="232719"/>
                </a:lnTo>
                <a:lnTo>
                  <a:pt x="2130552" y="215900"/>
                </a:lnTo>
                <a:lnTo>
                  <a:pt x="2130552" y="43179"/>
                </a:lnTo>
                <a:lnTo>
                  <a:pt x="2127162" y="26360"/>
                </a:lnTo>
                <a:lnTo>
                  <a:pt x="2117915" y="12636"/>
                </a:lnTo>
                <a:lnTo>
                  <a:pt x="2104191" y="3389"/>
                </a:lnTo>
                <a:lnTo>
                  <a:pt x="2087372" y="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66544" y="3608832"/>
            <a:ext cx="2129155" cy="259079"/>
          </a:xfrm>
          <a:custGeom>
            <a:avLst/>
            <a:gdLst/>
            <a:ahLst/>
            <a:cxnLst/>
            <a:rect l="l" t="t" r="r" b="b"/>
            <a:pathLst>
              <a:path w="2129154" h="259079">
                <a:moveTo>
                  <a:pt x="2085847" y="0"/>
                </a:moveTo>
                <a:lnTo>
                  <a:pt x="43180" y="0"/>
                </a:lnTo>
                <a:lnTo>
                  <a:pt x="26360" y="3389"/>
                </a:lnTo>
                <a:lnTo>
                  <a:pt x="12636" y="12636"/>
                </a:lnTo>
                <a:lnTo>
                  <a:pt x="3389" y="26360"/>
                </a:lnTo>
                <a:lnTo>
                  <a:pt x="0" y="43179"/>
                </a:lnTo>
                <a:lnTo>
                  <a:pt x="0" y="215900"/>
                </a:lnTo>
                <a:lnTo>
                  <a:pt x="3389" y="232719"/>
                </a:lnTo>
                <a:lnTo>
                  <a:pt x="12636" y="246443"/>
                </a:lnTo>
                <a:lnTo>
                  <a:pt x="26360" y="255690"/>
                </a:lnTo>
                <a:lnTo>
                  <a:pt x="43180" y="259079"/>
                </a:lnTo>
                <a:lnTo>
                  <a:pt x="2085847" y="259079"/>
                </a:lnTo>
                <a:lnTo>
                  <a:pt x="2102667" y="255690"/>
                </a:lnTo>
                <a:lnTo>
                  <a:pt x="2116391" y="246443"/>
                </a:lnTo>
                <a:lnTo>
                  <a:pt x="2125638" y="232719"/>
                </a:lnTo>
                <a:lnTo>
                  <a:pt x="2129028" y="215900"/>
                </a:lnTo>
                <a:lnTo>
                  <a:pt x="2129028" y="43179"/>
                </a:lnTo>
                <a:lnTo>
                  <a:pt x="2125638" y="26360"/>
                </a:lnTo>
                <a:lnTo>
                  <a:pt x="2116391" y="12636"/>
                </a:lnTo>
                <a:lnTo>
                  <a:pt x="2102667" y="3389"/>
                </a:lnTo>
                <a:lnTo>
                  <a:pt x="2085847" y="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80260" y="4082796"/>
            <a:ext cx="2131060" cy="259079"/>
          </a:xfrm>
          <a:custGeom>
            <a:avLst/>
            <a:gdLst/>
            <a:ahLst/>
            <a:cxnLst/>
            <a:rect l="l" t="t" r="r" b="b"/>
            <a:pathLst>
              <a:path w="2131060" h="259079">
                <a:moveTo>
                  <a:pt x="2087372" y="0"/>
                </a:moveTo>
                <a:lnTo>
                  <a:pt x="43179" y="0"/>
                </a:lnTo>
                <a:lnTo>
                  <a:pt x="26360" y="3389"/>
                </a:lnTo>
                <a:lnTo>
                  <a:pt x="12636" y="12636"/>
                </a:lnTo>
                <a:lnTo>
                  <a:pt x="3389" y="26360"/>
                </a:lnTo>
                <a:lnTo>
                  <a:pt x="0" y="43179"/>
                </a:lnTo>
                <a:lnTo>
                  <a:pt x="0" y="215900"/>
                </a:lnTo>
                <a:lnTo>
                  <a:pt x="3389" y="232719"/>
                </a:lnTo>
                <a:lnTo>
                  <a:pt x="12636" y="246443"/>
                </a:lnTo>
                <a:lnTo>
                  <a:pt x="26360" y="255690"/>
                </a:lnTo>
                <a:lnTo>
                  <a:pt x="43179" y="259079"/>
                </a:lnTo>
                <a:lnTo>
                  <a:pt x="2087372" y="259079"/>
                </a:lnTo>
                <a:lnTo>
                  <a:pt x="2104191" y="255690"/>
                </a:lnTo>
                <a:lnTo>
                  <a:pt x="2117915" y="246443"/>
                </a:lnTo>
                <a:lnTo>
                  <a:pt x="2127162" y="232719"/>
                </a:lnTo>
                <a:lnTo>
                  <a:pt x="2130552" y="215900"/>
                </a:lnTo>
                <a:lnTo>
                  <a:pt x="2130552" y="43179"/>
                </a:lnTo>
                <a:lnTo>
                  <a:pt x="2127162" y="26360"/>
                </a:lnTo>
                <a:lnTo>
                  <a:pt x="2117915" y="12636"/>
                </a:lnTo>
                <a:lnTo>
                  <a:pt x="2104191" y="3389"/>
                </a:lnTo>
                <a:lnTo>
                  <a:pt x="2087372" y="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85722" y="2506217"/>
            <a:ext cx="3141345" cy="1960245"/>
          </a:xfrm>
          <a:prstGeom prst="rect">
            <a:avLst/>
          </a:prstGeom>
          <a:ln w="28575">
            <a:solidFill>
              <a:srgbClr val="42709B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416559" marR="432434" algn="ctr">
              <a:lnSpc>
                <a:spcPct val="134100"/>
              </a:lnSpc>
              <a:spcBef>
                <a:spcPts val="8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Database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Version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200">
              <a:latin typeface="Tahoma"/>
              <a:cs typeface="Tahoma"/>
            </a:endParaRPr>
          </a:p>
          <a:p>
            <a:pPr marR="43815" algn="ctr">
              <a:lnSpc>
                <a:spcPct val="100000"/>
              </a:lnSpc>
              <a:spcBef>
                <a:spcPts val="1115"/>
              </a:spcBef>
            </a:pP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Version</a:t>
            </a: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200">
              <a:latin typeface="Tahoma"/>
              <a:cs typeface="Tahoma"/>
            </a:endParaRPr>
          </a:p>
          <a:p>
            <a:pPr marR="15240" algn="ctr">
              <a:lnSpc>
                <a:spcPct val="100000"/>
              </a:lnSpc>
              <a:spcBef>
                <a:spcPts val="1090"/>
              </a:spcBef>
            </a:pP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Version</a:t>
            </a: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80260" y="6569964"/>
            <a:ext cx="2131060" cy="259079"/>
          </a:xfrm>
          <a:custGeom>
            <a:avLst/>
            <a:gdLst/>
            <a:ahLst/>
            <a:cxnLst/>
            <a:rect l="l" t="t" r="r" b="b"/>
            <a:pathLst>
              <a:path w="2131060" h="259079">
                <a:moveTo>
                  <a:pt x="2087372" y="0"/>
                </a:moveTo>
                <a:lnTo>
                  <a:pt x="43179" y="0"/>
                </a:lnTo>
                <a:lnTo>
                  <a:pt x="26360" y="3389"/>
                </a:lnTo>
                <a:lnTo>
                  <a:pt x="12636" y="12636"/>
                </a:lnTo>
                <a:lnTo>
                  <a:pt x="3389" y="26360"/>
                </a:lnTo>
                <a:lnTo>
                  <a:pt x="0" y="43180"/>
                </a:lnTo>
                <a:lnTo>
                  <a:pt x="0" y="215900"/>
                </a:lnTo>
                <a:lnTo>
                  <a:pt x="3389" y="232719"/>
                </a:lnTo>
                <a:lnTo>
                  <a:pt x="12636" y="246443"/>
                </a:lnTo>
                <a:lnTo>
                  <a:pt x="26360" y="255690"/>
                </a:lnTo>
                <a:lnTo>
                  <a:pt x="43179" y="259080"/>
                </a:lnTo>
                <a:lnTo>
                  <a:pt x="2087372" y="259080"/>
                </a:lnTo>
                <a:lnTo>
                  <a:pt x="2104191" y="255690"/>
                </a:lnTo>
                <a:lnTo>
                  <a:pt x="2117915" y="246443"/>
                </a:lnTo>
                <a:lnTo>
                  <a:pt x="2127162" y="232719"/>
                </a:lnTo>
                <a:lnTo>
                  <a:pt x="2130552" y="215900"/>
                </a:lnTo>
                <a:lnTo>
                  <a:pt x="2130552" y="43180"/>
                </a:lnTo>
                <a:lnTo>
                  <a:pt x="2127162" y="26360"/>
                </a:lnTo>
                <a:lnTo>
                  <a:pt x="2117915" y="12636"/>
                </a:lnTo>
                <a:lnTo>
                  <a:pt x="2104191" y="3389"/>
                </a:lnTo>
                <a:lnTo>
                  <a:pt x="2087372" y="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66544" y="7046976"/>
            <a:ext cx="2129155" cy="259079"/>
          </a:xfrm>
          <a:custGeom>
            <a:avLst/>
            <a:gdLst/>
            <a:ahLst/>
            <a:cxnLst/>
            <a:rect l="l" t="t" r="r" b="b"/>
            <a:pathLst>
              <a:path w="2129154" h="259079">
                <a:moveTo>
                  <a:pt x="2085847" y="0"/>
                </a:moveTo>
                <a:lnTo>
                  <a:pt x="43180" y="0"/>
                </a:lnTo>
                <a:lnTo>
                  <a:pt x="26360" y="3389"/>
                </a:lnTo>
                <a:lnTo>
                  <a:pt x="12636" y="12636"/>
                </a:lnTo>
                <a:lnTo>
                  <a:pt x="3389" y="26360"/>
                </a:lnTo>
                <a:lnTo>
                  <a:pt x="0" y="43180"/>
                </a:lnTo>
                <a:lnTo>
                  <a:pt x="0" y="215900"/>
                </a:lnTo>
                <a:lnTo>
                  <a:pt x="3389" y="232719"/>
                </a:lnTo>
                <a:lnTo>
                  <a:pt x="12636" y="246443"/>
                </a:lnTo>
                <a:lnTo>
                  <a:pt x="26360" y="255690"/>
                </a:lnTo>
                <a:lnTo>
                  <a:pt x="43180" y="259080"/>
                </a:lnTo>
                <a:lnTo>
                  <a:pt x="2085847" y="259080"/>
                </a:lnTo>
                <a:lnTo>
                  <a:pt x="2102667" y="255690"/>
                </a:lnTo>
                <a:lnTo>
                  <a:pt x="2116391" y="246443"/>
                </a:lnTo>
                <a:lnTo>
                  <a:pt x="2125638" y="232719"/>
                </a:lnTo>
                <a:lnTo>
                  <a:pt x="2129028" y="215900"/>
                </a:lnTo>
                <a:lnTo>
                  <a:pt x="2129028" y="43180"/>
                </a:lnTo>
                <a:lnTo>
                  <a:pt x="2125638" y="26360"/>
                </a:lnTo>
                <a:lnTo>
                  <a:pt x="2116391" y="12636"/>
                </a:lnTo>
                <a:lnTo>
                  <a:pt x="2102667" y="3389"/>
                </a:lnTo>
                <a:lnTo>
                  <a:pt x="2085847" y="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80260" y="7520940"/>
            <a:ext cx="2131060" cy="259079"/>
          </a:xfrm>
          <a:custGeom>
            <a:avLst/>
            <a:gdLst/>
            <a:ahLst/>
            <a:cxnLst/>
            <a:rect l="l" t="t" r="r" b="b"/>
            <a:pathLst>
              <a:path w="2131060" h="259079">
                <a:moveTo>
                  <a:pt x="2087372" y="0"/>
                </a:moveTo>
                <a:lnTo>
                  <a:pt x="43179" y="0"/>
                </a:lnTo>
                <a:lnTo>
                  <a:pt x="26360" y="3389"/>
                </a:lnTo>
                <a:lnTo>
                  <a:pt x="12636" y="12636"/>
                </a:lnTo>
                <a:lnTo>
                  <a:pt x="3389" y="26360"/>
                </a:lnTo>
                <a:lnTo>
                  <a:pt x="0" y="43179"/>
                </a:lnTo>
                <a:lnTo>
                  <a:pt x="0" y="215899"/>
                </a:lnTo>
                <a:lnTo>
                  <a:pt x="3389" y="232719"/>
                </a:lnTo>
                <a:lnTo>
                  <a:pt x="12636" y="246443"/>
                </a:lnTo>
                <a:lnTo>
                  <a:pt x="26360" y="255690"/>
                </a:lnTo>
                <a:lnTo>
                  <a:pt x="43179" y="259079"/>
                </a:lnTo>
                <a:lnTo>
                  <a:pt x="2087372" y="259079"/>
                </a:lnTo>
                <a:lnTo>
                  <a:pt x="2104191" y="255690"/>
                </a:lnTo>
                <a:lnTo>
                  <a:pt x="2117915" y="246443"/>
                </a:lnTo>
                <a:lnTo>
                  <a:pt x="2127162" y="232719"/>
                </a:lnTo>
                <a:lnTo>
                  <a:pt x="2130552" y="215899"/>
                </a:lnTo>
                <a:lnTo>
                  <a:pt x="2130552" y="43179"/>
                </a:lnTo>
                <a:lnTo>
                  <a:pt x="2127162" y="26360"/>
                </a:lnTo>
                <a:lnTo>
                  <a:pt x="2117915" y="12636"/>
                </a:lnTo>
                <a:lnTo>
                  <a:pt x="2104191" y="3389"/>
                </a:lnTo>
                <a:lnTo>
                  <a:pt x="2087372" y="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564386" y="6034278"/>
            <a:ext cx="3141345" cy="1905000"/>
          </a:xfrm>
          <a:prstGeom prst="rect">
            <a:avLst/>
          </a:prstGeom>
          <a:ln w="28575">
            <a:solidFill>
              <a:srgbClr val="42709B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397510" marR="451484" algn="ctr">
              <a:lnSpc>
                <a:spcPct val="104099"/>
              </a:lnSpc>
              <a:spcBef>
                <a:spcPts val="96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Database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Version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200">
              <a:latin typeface="Tahoma"/>
              <a:cs typeface="Tahoma"/>
            </a:endParaRPr>
          </a:p>
          <a:p>
            <a:pPr marR="1270" algn="ctr">
              <a:lnSpc>
                <a:spcPct val="100000"/>
              </a:lnSpc>
              <a:spcBef>
                <a:spcPts val="1115"/>
              </a:spcBef>
            </a:pP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Version</a:t>
            </a: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200">
              <a:latin typeface="Tahoma"/>
              <a:cs typeface="Tahoma"/>
            </a:endParaRPr>
          </a:p>
          <a:p>
            <a:pPr marL="19050" algn="ctr">
              <a:lnSpc>
                <a:spcPct val="100000"/>
              </a:lnSpc>
              <a:spcBef>
                <a:spcPts val="1095"/>
              </a:spcBef>
            </a:pP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Version</a:t>
            </a: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21580" y="3089147"/>
            <a:ext cx="1056640" cy="3501390"/>
          </a:xfrm>
          <a:custGeom>
            <a:avLst/>
            <a:gdLst/>
            <a:ahLst/>
            <a:cxnLst/>
            <a:rect l="l" t="t" r="r" b="b"/>
            <a:pathLst>
              <a:path w="1056639" h="3501390">
                <a:moveTo>
                  <a:pt x="1056132" y="1801241"/>
                </a:moveTo>
                <a:lnTo>
                  <a:pt x="1052728" y="1749552"/>
                </a:lnTo>
                <a:lnTo>
                  <a:pt x="1050544" y="1716151"/>
                </a:lnTo>
                <a:lnTo>
                  <a:pt x="1023150" y="1732178"/>
                </a:lnTo>
                <a:lnTo>
                  <a:pt x="48412" y="62636"/>
                </a:lnTo>
                <a:lnTo>
                  <a:pt x="67208" y="51689"/>
                </a:lnTo>
                <a:lnTo>
                  <a:pt x="75946" y="46609"/>
                </a:lnTo>
                <a:lnTo>
                  <a:pt x="4572" y="0"/>
                </a:lnTo>
                <a:lnTo>
                  <a:pt x="10033" y="84963"/>
                </a:lnTo>
                <a:lnTo>
                  <a:pt x="37490" y="68986"/>
                </a:lnTo>
                <a:lnTo>
                  <a:pt x="1012139" y="1738617"/>
                </a:lnTo>
                <a:lnTo>
                  <a:pt x="984758" y="1754632"/>
                </a:lnTo>
                <a:lnTo>
                  <a:pt x="1056132" y="1801241"/>
                </a:lnTo>
                <a:close/>
              </a:path>
              <a:path w="1056639" h="3501390">
                <a:moveTo>
                  <a:pt x="1056640" y="1801368"/>
                </a:moveTo>
                <a:lnTo>
                  <a:pt x="983996" y="1845945"/>
                </a:lnTo>
                <a:lnTo>
                  <a:pt x="1010945" y="1862709"/>
                </a:lnTo>
                <a:lnTo>
                  <a:pt x="34886" y="3432848"/>
                </a:lnTo>
                <a:lnTo>
                  <a:pt x="7874" y="3416046"/>
                </a:lnTo>
                <a:lnTo>
                  <a:pt x="0" y="3500882"/>
                </a:lnTo>
                <a:lnTo>
                  <a:pt x="72644" y="3456305"/>
                </a:lnTo>
                <a:lnTo>
                  <a:pt x="63030" y="3450336"/>
                </a:lnTo>
                <a:lnTo>
                  <a:pt x="45593" y="3439503"/>
                </a:lnTo>
                <a:lnTo>
                  <a:pt x="1021740" y="1869414"/>
                </a:lnTo>
                <a:lnTo>
                  <a:pt x="1048766" y="1886204"/>
                </a:lnTo>
                <a:lnTo>
                  <a:pt x="1051941" y="1851914"/>
                </a:lnTo>
                <a:lnTo>
                  <a:pt x="1056640" y="1801368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05276" y="4616196"/>
            <a:ext cx="80010" cy="447040"/>
          </a:xfrm>
          <a:custGeom>
            <a:avLst/>
            <a:gdLst/>
            <a:ahLst/>
            <a:cxnLst/>
            <a:rect l="l" t="t" r="r" b="b"/>
            <a:pathLst>
              <a:path w="80010" h="447039">
                <a:moveTo>
                  <a:pt x="0" y="370077"/>
                </a:moveTo>
                <a:lnTo>
                  <a:pt x="37211" y="446658"/>
                </a:lnTo>
                <a:lnTo>
                  <a:pt x="69854" y="383286"/>
                </a:lnTo>
                <a:lnTo>
                  <a:pt x="44323" y="383286"/>
                </a:lnTo>
                <a:lnTo>
                  <a:pt x="31623" y="383158"/>
                </a:lnTo>
                <a:lnTo>
                  <a:pt x="31764" y="370448"/>
                </a:lnTo>
                <a:lnTo>
                  <a:pt x="0" y="370077"/>
                </a:lnTo>
                <a:close/>
              </a:path>
              <a:path w="80010" h="447039">
                <a:moveTo>
                  <a:pt x="31764" y="370448"/>
                </a:moveTo>
                <a:lnTo>
                  <a:pt x="31623" y="383158"/>
                </a:lnTo>
                <a:lnTo>
                  <a:pt x="44323" y="383286"/>
                </a:lnTo>
                <a:lnTo>
                  <a:pt x="44464" y="370596"/>
                </a:lnTo>
                <a:lnTo>
                  <a:pt x="31764" y="370448"/>
                </a:lnTo>
                <a:close/>
              </a:path>
              <a:path w="80010" h="447039">
                <a:moveTo>
                  <a:pt x="44464" y="370596"/>
                </a:moveTo>
                <a:lnTo>
                  <a:pt x="44323" y="383286"/>
                </a:lnTo>
                <a:lnTo>
                  <a:pt x="69854" y="383286"/>
                </a:lnTo>
                <a:lnTo>
                  <a:pt x="76200" y="370966"/>
                </a:lnTo>
                <a:lnTo>
                  <a:pt x="44464" y="370596"/>
                </a:lnTo>
                <a:close/>
              </a:path>
              <a:path w="80010" h="447039">
                <a:moveTo>
                  <a:pt x="35037" y="76136"/>
                </a:moveTo>
                <a:lnTo>
                  <a:pt x="31764" y="370448"/>
                </a:lnTo>
                <a:lnTo>
                  <a:pt x="44464" y="370596"/>
                </a:lnTo>
                <a:lnTo>
                  <a:pt x="47738" y="76263"/>
                </a:lnTo>
                <a:lnTo>
                  <a:pt x="35037" y="76136"/>
                </a:lnTo>
                <a:close/>
              </a:path>
              <a:path w="80010" h="447039">
                <a:moveTo>
                  <a:pt x="73084" y="63373"/>
                </a:moveTo>
                <a:lnTo>
                  <a:pt x="35179" y="63373"/>
                </a:lnTo>
                <a:lnTo>
                  <a:pt x="47879" y="63626"/>
                </a:lnTo>
                <a:lnTo>
                  <a:pt x="47738" y="76263"/>
                </a:lnTo>
                <a:lnTo>
                  <a:pt x="79502" y="76580"/>
                </a:lnTo>
                <a:lnTo>
                  <a:pt x="73084" y="63373"/>
                </a:lnTo>
                <a:close/>
              </a:path>
              <a:path w="80010" h="447039">
                <a:moveTo>
                  <a:pt x="35179" y="63373"/>
                </a:moveTo>
                <a:lnTo>
                  <a:pt x="35037" y="76136"/>
                </a:lnTo>
                <a:lnTo>
                  <a:pt x="47738" y="76263"/>
                </a:lnTo>
                <a:lnTo>
                  <a:pt x="47879" y="63626"/>
                </a:lnTo>
                <a:lnTo>
                  <a:pt x="35179" y="63373"/>
                </a:lnTo>
                <a:close/>
              </a:path>
              <a:path w="80010" h="447039">
                <a:moveTo>
                  <a:pt x="42291" y="0"/>
                </a:moveTo>
                <a:lnTo>
                  <a:pt x="3302" y="75818"/>
                </a:lnTo>
                <a:lnTo>
                  <a:pt x="35037" y="76136"/>
                </a:lnTo>
                <a:lnTo>
                  <a:pt x="35179" y="63373"/>
                </a:lnTo>
                <a:lnTo>
                  <a:pt x="73084" y="63373"/>
                </a:lnTo>
                <a:lnTo>
                  <a:pt x="42291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850506" y="2984373"/>
            <a:ext cx="29635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Distributed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ahoma"/>
                <a:cs typeface="Tahoma"/>
              </a:rPr>
              <a:t>VCS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640568" y="3233927"/>
            <a:ext cx="5168265" cy="3595370"/>
          </a:xfrm>
          <a:custGeom>
            <a:avLst/>
            <a:gdLst/>
            <a:ahLst/>
            <a:cxnLst/>
            <a:rect l="l" t="t" r="r" b="b"/>
            <a:pathLst>
              <a:path w="5168265" h="3595370">
                <a:moveTo>
                  <a:pt x="0" y="228219"/>
                </a:moveTo>
                <a:lnTo>
                  <a:pt x="4638" y="182241"/>
                </a:lnTo>
                <a:lnTo>
                  <a:pt x="17942" y="139410"/>
                </a:lnTo>
                <a:lnTo>
                  <a:pt x="38991" y="100645"/>
                </a:lnTo>
                <a:lnTo>
                  <a:pt x="66865" y="66865"/>
                </a:lnTo>
                <a:lnTo>
                  <a:pt x="100645" y="38991"/>
                </a:lnTo>
                <a:lnTo>
                  <a:pt x="139410" y="17942"/>
                </a:lnTo>
                <a:lnTo>
                  <a:pt x="182241" y="4638"/>
                </a:lnTo>
                <a:lnTo>
                  <a:pt x="228218" y="0"/>
                </a:lnTo>
                <a:lnTo>
                  <a:pt x="4939664" y="0"/>
                </a:lnTo>
                <a:lnTo>
                  <a:pt x="4985642" y="4638"/>
                </a:lnTo>
                <a:lnTo>
                  <a:pt x="5028473" y="17942"/>
                </a:lnTo>
                <a:lnTo>
                  <a:pt x="5067238" y="38991"/>
                </a:lnTo>
                <a:lnTo>
                  <a:pt x="5101018" y="66865"/>
                </a:lnTo>
                <a:lnTo>
                  <a:pt x="5128892" y="100645"/>
                </a:lnTo>
                <a:lnTo>
                  <a:pt x="5149941" y="139410"/>
                </a:lnTo>
                <a:lnTo>
                  <a:pt x="5163245" y="182241"/>
                </a:lnTo>
                <a:lnTo>
                  <a:pt x="5167883" y="228219"/>
                </a:lnTo>
                <a:lnTo>
                  <a:pt x="5167883" y="3366897"/>
                </a:lnTo>
                <a:lnTo>
                  <a:pt x="5163245" y="3412874"/>
                </a:lnTo>
                <a:lnTo>
                  <a:pt x="5149941" y="3455705"/>
                </a:lnTo>
                <a:lnTo>
                  <a:pt x="5128892" y="3494470"/>
                </a:lnTo>
                <a:lnTo>
                  <a:pt x="5101018" y="3528250"/>
                </a:lnTo>
                <a:lnTo>
                  <a:pt x="5067238" y="3556124"/>
                </a:lnTo>
                <a:lnTo>
                  <a:pt x="5028473" y="3577173"/>
                </a:lnTo>
                <a:lnTo>
                  <a:pt x="4985642" y="3590477"/>
                </a:lnTo>
                <a:lnTo>
                  <a:pt x="4939664" y="3595116"/>
                </a:lnTo>
                <a:lnTo>
                  <a:pt x="228218" y="3595116"/>
                </a:lnTo>
                <a:lnTo>
                  <a:pt x="182241" y="3590477"/>
                </a:lnTo>
                <a:lnTo>
                  <a:pt x="139410" y="3577173"/>
                </a:lnTo>
                <a:lnTo>
                  <a:pt x="100645" y="3556124"/>
                </a:lnTo>
                <a:lnTo>
                  <a:pt x="66865" y="3528250"/>
                </a:lnTo>
                <a:lnTo>
                  <a:pt x="38991" y="3494470"/>
                </a:lnTo>
                <a:lnTo>
                  <a:pt x="17942" y="3455705"/>
                </a:lnTo>
                <a:lnTo>
                  <a:pt x="4638" y="3412874"/>
                </a:lnTo>
                <a:lnTo>
                  <a:pt x="0" y="3366897"/>
                </a:lnTo>
                <a:lnTo>
                  <a:pt x="0" y="228219"/>
                </a:lnTo>
                <a:close/>
              </a:path>
            </a:pathLst>
          </a:custGeom>
          <a:ln w="9525">
            <a:solidFill>
              <a:srgbClr val="F97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787888" y="3318764"/>
            <a:ext cx="4667885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6515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6363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Moves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client-server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approach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peer-to-peer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approach</a:t>
            </a:r>
            <a:endParaRPr sz="2200">
              <a:latin typeface="Tahoma"/>
              <a:cs typeface="Tahoma"/>
            </a:endParaRPr>
          </a:p>
          <a:p>
            <a:pPr marL="355600" marR="5080" indent="-34290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6363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Updates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local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repositories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new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data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from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central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server.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changes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get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reflected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main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645"/>
              </a:spcBef>
              <a:buClr>
                <a:srgbClr val="000000"/>
              </a:buClr>
              <a:buSzPct val="6363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example: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48811" y="758951"/>
            <a:ext cx="97307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7316" y="774318"/>
            <a:ext cx="5127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>
                <a:latin typeface="Trebuchet MS"/>
                <a:cs typeface="Trebuchet MS"/>
              </a:rPr>
              <a:t>Switching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105" dirty="0">
                <a:latin typeface="Trebuchet MS"/>
                <a:cs typeface="Trebuchet MS"/>
              </a:rPr>
              <a:t>between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130" dirty="0">
                <a:latin typeface="Trebuchet MS"/>
                <a:cs typeface="Trebuchet MS"/>
              </a:rPr>
              <a:t>Branches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5916" y="2335428"/>
            <a:ext cx="11590655" cy="43135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8000"/>
              </a:lnSpc>
              <a:spcBef>
                <a:spcPts val="90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While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working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local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repository,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wish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checkout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work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on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branch code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rather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than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main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code 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line.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Switch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over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new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branch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add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commits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90" dirty="0">
                <a:solidFill>
                  <a:srgbClr val="3E3E3E"/>
                </a:solidFill>
                <a:latin typeface="Trebuchet MS"/>
                <a:cs typeface="Trebuchet MS"/>
              </a:rPr>
              <a:t>it.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Perform:</a:t>
            </a:r>
            <a:endParaRPr sz="22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745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Creating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new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endParaRPr sz="22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73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Switching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new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endParaRPr sz="22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735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Creat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g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com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m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2200" spc="-170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-160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-125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endParaRPr sz="22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74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Checki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n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s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tat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u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s</a:t>
            </a:r>
            <a:endParaRPr sz="22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735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Revi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-140" dirty="0">
                <a:solidFill>
                  <a:srgbClr val="3E3E3E"/>
                </a:solidFill>
                <a:latin typeface="Trebuchet MS"/>
                <a:cs typeface="Trebuchet MS"/>
              </a:rPr>
              <a:t>w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ng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gs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96178" y="3796411"/>
            <a:ext cx="4264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/>
              <a:t>Merging</a:t>
            </a:r>
            <a:r>
              <a:rPr spc="-70" dirty="0"/>
              <a:t> </a:t>
            </a:r>
            <a:r>
              <a:rPr spc="25" dirty="0"/>
              <a:t>Branches</a:t>
            </a:r>
            <a:r>
              <a:rPr spc="-65" dirty="0"/>
              <a:t> </a:t>
            </a:r>
            <a:r>
              <a:rPr spc="95" dirty="0"/>
              <a:t>in</a:t>
            </a:r>
            <a:r>
              <a:rPr spc="-65" dirty="0"/>
              <a:t> </a:t>
            </a:r>
            <a:r>
              <a:rPr spc="60" dirty="0"/>
              <a:t>Git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2052" y="154051"/>
            <a:ext cx="57689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</a:rPr>
              <a:t>Merging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Branches: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55" dirty="0">
                <a:solidFill>
                  <a:srgbClr val="3E3E3E"/>
                </a:solidFill>
              </a:rPr>
              <a:t>Prerequisites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54173" y="1410461"/>
            <a:ext cx="4259580" cy="623570"/>
          </a:xfrm>
          <a:prstGeom prst="rect">
            <a:avLst/>
          </a:prstGeom>
          <a:ln w="25400">
            <a:solidFill>
              <a:srgbClr val="F4AF81"/>
            </a:solidFill>
          </a:ln>
        </p:spPr>
        <p:txBody>
          <a:bodyPr vert="horz" wrap="square" lIns="0" tIns="1295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19"/>
              </a:spcBef>
            </a:pPr>
            <a:r>
              <a:rPr sz="2200" spc="-25" dirty="0">
                <a:latin typeface="Trebuchet MS"/>
                <a:cs typeface="Trebuchet MS"/>
              </a:rPr>
              <a:t>Analyze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-15" dirty="0">
                <a:latin typeface="Trebuchet MS"/>
                <a:cs typeface="Trebuchet MS"/>
              </a:rPr>
              <a:t>the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-35" dirty="0">
                <a:latin typeface="Trebuchet MS"/>
                <a:cs typeface="Trebuchet MS"/>
              </a:rPr>
              <a:t>difference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0160" y="1306067"/>
            <a:ext cx="748284" cy="7482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00400" y="2903220"/>
            <a:ext cx="2127885" cy="623570"/>
          </a:xfrm>
          <a:prstGeom prst="rect">
            <a:avLst/>
          </a:prstGeom>
          <a:solidFill>
            <a:srgbClr val="E3B362"/>
          </a:solidFill>
        </p:spPr>
        <p:txBody>
          <a:bodyPr vert="horz" wrap="square" lIns="0" tIns="130175" rIns="0" bIns="0" rtlCol="0">
            <a:spAutoFit/>
          </a:bodyPr>
          <a:lstStyle/>
          <a:p>
            <a:pPr marL="670560">
              <a:lnSpc>
                <a:spcPct val="100000"/>
              </a:lnSpc>
              <a:spcBef>
                <a:spcPts val="1025"/>
              </a:spcBef>
            </a:pPr>
            <a:r>
              <a:rPr sz="2200" spc="100" dirty="0">
                <a:latin typeface="Trebuchet MS"/>
                <a:cs typeface="Trebuchet MS"/>
              </a:rPr>
              <a:t>$</a:t>
            </a:r>
            <a:r>
              <a:rPr sz="2200" spc="-100" dirty="0">
                <a:latin typeface="Trebuchet MS"/>
                <a:cs typeface="Trebuchet MS"/>
              </a:rPr>
              <a:t> </a:t>
            </a:r>
            <a:r>
              <a:rPr sz="2200" spc="45" dirty="0">
                <a:latin typeface="Trebuchet MS"/>
                <a:cs typeface="Trebuchet MS"/>
              </a:rPr>
              <a:t>g</a:t>
            </a:r>
            <a:r>
              <a:rPr sz="2200" spc="-120" dirty="0">
                <a:latin typeface="Trebuchet MS"/>
                <a:cs typeface="Trebuchet MS"/>
              </a:rPr>
              <a:t>i</a:t>
            </a:r>
            <a:r>
              <a:rPr sz="2200" spc="-155" dirty="0">
                <a:latin typeface="Trebuchet MS"/>
                <a:cs typeface="Trebuchet MS"/>
              </a:rPr>
              <a:t>t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diff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51954" y="1407413"/>
            <a:ext cx="4259580" cy="623570"/>
          </a:xfrm>
          <a:prstGeom prst="rect">
            <a:avLst/>
          </a:prstGeom>
          <a:ln w="25400">
            <a:solidFill>
              <a:srgbClr val="F4AF81"/>
            </a:solidFill>
          </a:ln>
        </p:spPr>
        <p:txBody>
          <a:bodyPr vert="horz" wrap="square" lIns="0" tIns="129539" rIns="0" bIns="0" rtlCol="0">
            <a:spAutoFit/>
          </a:bodyPr>
          <a:lstStyle/>
          <a:p>
            <a:pPr marL="1097280">
              <a:lnSpc>
                <a:spcPct val="100000"/>
              </a:lnSpc>
              <a:spcBef>
                <a:spcPts val="1019"/>
              </a:spcBef>
            </a:pPr>
            <a:r>
              <a:rPr sz="2200" spc="-10" dirty="0">
                <a:latin typeface="Trebuchet MS"/>
                <a:cs typeface="Trebuchet MS"/>
              </a:rPr>
              <a:t>Prevent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-45" dirty="0">
                <a:latin typeface="Trebuchet MS"/>
                <a:cs typeface="Trebuchet MS"/>
              </a:rPr>
              <a:t>conflicts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15561" y="2126742"/>
            <a:ext cx="271780" cy="710565"/>
          </a:xfrm>
          <a:custGeom>
            <a:avLst/>
            <a:gdLst/>
            <a:ahLst/>
            <a:cxnLst/>
            <a:rect l="l" t="t" r="r" b="b"/>
            <a:pathLst>
              <a:path w="271779" h="710564">
                <a:moveTo>
                  <a:pt x="0" y="574547"/>
                </a:moveTo>
                <a:lnTo>
                  <a:pt x="67817" y="574547"/>
                </a:lnTo>
                <a:lnTo>
                  <a:pt x="67817" y="0"/>
                </a:lnTo>
                <a:lnTo>
                  <a:pt x="203453" y="0"/>
                </a:lnTo>
                <a:lnTo>
                  <a:pt x="203453" y="574547"/>
                </a:lnTo>
                <a:lnTo>
                  <a:pt x="271272" y="574547"/>
                </a:lnTo>
                <a:lnTo>
                  <a:pt x="135636" y="710183"/>
                </a:lnTo>
                <a:lnTo>
                  <a:pt x="0" y="574547"/>
                </a:lnTo>
                <a:close/>
              </a:path>
            </a:pathLst>
          </a:custGeom>
          <a:ln w="25400">
            <a:solidFill>
              <a:srgbClr val="2D75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6023" y="3875532"/>
            <a:ext cx="8391144" cy="3938016"/>
          </a:xfrm>
          <a:prstGeom prst="rect">
            <a:avLst/>
          </a:prstGeom>
        </p:spPr>
      </p:pic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692275" y="3865943"/>
          <a:ext cx="8458200" cy="3957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0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7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5F4F4"/>
                      </a:solidFill>
                      <a:prstDash val="solid"/>
                    </a:lnL>
                    <a:lnR w="9525">
                      <a:solidFill>
                        <a:srgbClr val="F5F4F4"/>
                      </a:solidFill>
                      <a:prstDash val="solid"/>
                    </a:lnR>
                    <a:lnT w="9525">
                      <a:solidFill>
                        <a:srgbClr val="F5F4F4"/>
                      </a:solidFill>
                      <a:prstDash val="solid"/>
                    </a:lnT>
                    <a:lnB w="38100">
                      <a:solidFill>
                        <a:srgbClr val="C55A1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4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55A11"/>
                      </a:solidFill>
                      <a:prstDash val="solid"/>
                    </a:lnL>
                    <a:lnR w="38100">
                      <a:solidFill>
                        <a:srgbClr val="C55A11"/>
                      </a:solidFill>
                      <a:prstDash val="solid"/>
                    </a:lnR>
                    <a:lnT w="38100">
                      <a:solidFill>
                        <a:srgbClr val="C55A11"/>
                      </a:solidFill>
                      <a:prstDash val="solid"/>
                    </a:lnT>
                    <a:lnB w="38100">
                      <a:solidFill>
                        <a:srgbClr val="C55A1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4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5F4F4"/>
                      </a:solidFill>
                      <a:prstDash val="solid"/>
                    </a:lnL>
                    <a:lnR w="9525">
                      <a:solidFill>
                        <a:srgbClr val="F5F4F4"/>
                      </a:solidFill>
                      <a:prstDash val="solid"/>
                    </a:lnR>
                    <a:lnT w="38100">
                      <a:solidFill>
                        <a:srgbClr val="C55A11"/>
                      </a:solidFill>
                      <a:prstDash val="solid"/>
                    </a:lnT>
                    <a:lnB w="9525">
                      <a:solidFill>
                        <a:srgbClr val="F5F4F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1160252" y="4799076"/>
            <a:ext cx="3449320" cy="1446530"/>
          </a:xfrm>
          <a:prstGeom prst="rect">
            <a:avLst/>
          </a:prstGeom>
          <a:solidFill>
            <a:srgbClr val="F7C9AC"/>
          </a:solidFill>
        </p:spPr>
        <p:txBody>
          <a:bodyPr vert="horz" wrap="square" lIns="0" tIns="29209" rIns="0" bIns="0" rtlCol="0">
            <a:spAutoFit/>
          </a:bodyPr>
          <a:lstStyle/>
          <a:p>
            <a:pPr marL="224154" marR="217170" indent="-1270" algn="ctr">
              <a:lnSpc>
                <a:spcPct val="100200"/>
              </a:lnSpc>
              <a:spcBef>
                <a:spcPts val="229"/>
              </a:spcBef>
            </a:pPr>
            <a:r>
              <a:rPr sz="2200" spc="-10" dirty="0">
                <a:latin typeface="Trebuchet MS"/>
                <a:cs typeface="Trebuchet MS"/>
              </a:rPr>
              <a:t>This </a:t>
            </a:r>
            <a:r>
              <a:rPr sz="2200" spc="55" dirty="0">
                <a:latin typeface="Trebuchet MS"/>
                <a:cs typeface="Trebuchet MS"/>
              </a:rPr>
              <a:t>comes </a:t>
            </a:r>
            <a:r>
              <a:rPr sz="2200" spc="-25" dirty="0">
                <a:latin typeface="Trebuchet MS"/>
                <a:cs typeface="Trebuchet MS"/>
              </a:rPr>
              <a:t>in </a:t>
            </a:r>
            <a:r>
              <a:rPr sz="2200" spc="35" dirty="0">
                <a:latin typeface="Trebuchet MS"/>
                <a:cs typeface="Trebuchet MS"/>
              </a:rPr>
              <a:t>handy </a:t>
            </a:r>
            <a:r>
              <a:rPr sz="2200" spc="40" dirty="0">
                <a:latin typeface="Trebuchet MS"/>
                <a:cs typeface="Trebuchet MS"/>
              </a:rPr>
              <a:t> </a:t>
            </a:r>
            <a:r>
              <a:rPr sz="2200" spc="30" dirty="0">
                <a:latin typeface="Trebuchet MS"/>
                <a:cs typeface="Trebuchet MS"/>
              </a:rPr>
              <a:t>when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-10" dirty="0">
                <a:latin typeface="Trebuchet MS"/>
                <a:cs typeface="Trebuchet MS"/>
              </a:rPr>
              <a:t>there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5" dirty="0">
                <a:latin typeface="Trebuchet MS"/>
                <a:cs typeface="Trebuchet MS"/>
              </a:rPr>
              <a:t>are</a:t>
            </a:r>
            <a:r>
              <a:rPr sz="2200" spc="-130" dirty="0">
                <a:latin typeface="Trebuchet MS"/>
                <a:cs typeface="Trebuchet MS"/>
              </a:rPr>
              <a:t> </a:t>
            </a:r>
            <a:r>
              <a:rPr sz="2200" spc="-40" dirty="0">
                <a:latin typeface="Trebuchet MS"/>
                <a:cs typeface="Trebuchet MS"/>
              </a:rPr>
              <a:t>multiple </a:t>
            </a:r>
            <a:r>
              <a:rPr sz="2200" spc="-645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users </a:t>
            </a:r>
            <a:r>
              <a:rPr sz="2200" spc="-5" dirty="0">
                <a:latin typeface="Trebuchet MS"/>
                <a:cs typeface="Trebuchet MS"/>
              </a:rPr>
              <a:t>working </a:t>
            </a:r>
            <a:r>
              <a:rPr sz="2200" spc="50" dirty="0">
                <a:latin typeface="Trebuchet MS"/>
                <a:cs typeface="Trebuchet MS"/>
              </a:rPr>
              <a:t>across </a:t>
            </a:r>
            <a:r>
              <a:rPr sz="2200" spc="55" dirty="0">
                <a:latin typeface="Trebuchet MS"/>
                <a:cs typeface="Trebuchet MS"/>
              </a:rPr>
              <a:t> </a:t>
            </a:r>
            <a:r>
              <a:rPr sz="2200" spc="-40" dirty="0">
                <a:latin typeface="Trebuchet MS"/>
                <a:cs typeface="Trebuchet MS"/>
              </a:rPr>
              <a:t>multiple</a:t>
            </a:r>
            <a:r>
              <a:rPr sz="2200" spc="-60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branches.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107168" y="3875532"/>
            <a:ext cx="1053465" cy="3938270"/>
          </a:xfrm>
          <a:custGeom>
            <a:avLst/>
            <a:gdLst/>
            <a:ahLst/>
            <a:cxnLst/>
            <a:rect l="l" t="t" r="r" b="b"/>
            <a:pathLst>
              <a:path w="1053465" h="3938270">
                <a:moveTo>
                  <a:pt x="0" y="0"/>
                </a:moveTo>
                <a:lnTo>
                  <a:pt x="77815" y="950"/>
                </a:lnTo>
                <a:lnTo>
                  <a:pt x="152082" y="3711"/>
                </a:lnTo>
                <a:lnTo>
                  <a:pt x="221989" y="8148"/>
                </a:lnTo>
                <a:lnTo>
                  <a:pt x="286720" y="14126"/>
                </a:lnTo>
                <a:lnTo>
                  <a:pt x="345461" y="21509"/>
                </a:lnTo>
                <a:lnTo>
                  <a:pt x="397399" y="30162"/>
                </a:lnTo>
                <a:lnTo>
                  <a:pt x="441720" y="39951"/>
                </a:lnTo>
                <a:lnTo>
                  <a:pt x="504251" y="62394"/>
                </a:lnTo>
                <a:lnTo>
                  <a:pt x="526541" y="87756"/>
                </a:lnTo>
                <a:lnTo>
                  <a:pt x="526541" y="1881251"/>
                </a:lnTo>
                <a:lnTo>
                  <a:pt x="532250" y="1894229"/>
                </a:lnTo>
                <a:lnTo>
                  <a:pt x="575475" y="1918267"/>
                </a:lnTo>
                <a:lnTo>
                  <a:pt x="655684" y="1938845"/>
                </a:lnTo>
                <a:lnTo>
                  <a:pt x="707622" y="1947498"/>
                </a:lnTo>
                <a:lnTo>
                  <a:pt x="766363" y="1954881"/>
                </a:lnTo>
                <a:lnTo>
                  <a:pt x="831094" y="1960859"/>
                </a:lnTo>
                <a:lnTo>
                  <a:pt x="901001" y="1965296"/>
                </a:lnTo>
                <a:lnTo>
                  <a:pt x="975268" y="1968057"/>
                </a:lnTo>
                <a:lnTo>
                  <a:pt x="1053083" y="1969007"/>
                </a:lnTo>
                <a:lnTo>
                  <a:pt x="975268" y="1969958"/>
                </a:lnTo>
                <a:lnTo>
                  <a:pt x="901001" y="1972719"/>
                </a:lnTo>
                <a:lnTo>
                  <a:pt x="831094" y="1977156"/>
                </a:lnTo>
                <a:lnTo>
                  <a:pt x="766363" y="1983134"/>
                </a:lnTo>
                <a:lnTo>
                  <a:pt x="707622" y="1990517"/>
                </a:lnTo>
                <a:lnTo>
                  <a:pt x="655684" y="1999170"/>
                </a:lnTo>
                <a:lnTo>
                  <a:pt x="611363" y="2008959"/>
                </a:lnTo>
                <a:lnTo>
                  <a:pt x="548832" y="2031402"/>
                </a:lnTo>
                <a:lnTo>
                  <a:pt x="526541" y="2056764"/>
                </a:lnTo>
                <a:lnTo>
                  <a:pt x="526541" y="3850258"/>
                </a:lnTo>
                <a:lnTo>
                  <a:pt x="520833" y="3863237"/>
                </a:lnTo>
                <a:lnTo>
                  <a:pt x="477608" y="3887275"/>
                </a:lnTo>
                <a:lnTo>
                  <a:pt x="397399" y="3907853"/>
                </a:lnTo>
                <a:lnTo>
                  <a:pt x="345461" y="3916506"/>
                </a:lnTo>
                <a:lnTo>
                  <a:pt x="286720" y="3923889"/>
                </a:lnTo>
                <a:lnTo>
                  <a:pt x="221989" y="3929867"/>
                </a:lnTo>
                <a:lnTo>
                  <a:pt x="152082" y="3934304"/>
                </a:lnTo>
                <a:lnTo>
                  <a:pt x="77815" y="3937065"/>
                </a:lnTo>
                <a:lnTo>
                  <a:pt x="0" y="3938016"/>
                </a:lnTo>
              </a:path>
            </a:pathLst>
          </a:custGeom>
          <a:ln w="9525">
            <a:solidFill>
              <a:srgbClr val="F5F4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05371" y="1638807"/>
            <a:ext cx="846455" cy="127000"/>
          </a:xfrm>
          <a:custGeom>
            <a:avLst/>
            <a:gdLst/>
            <a:ahLst/>
            <a:cxnLst/>
            <a:rect l="l" t="t" r="r" b="b"/>
            <a:pathLst>
              <a:path w="846454" h="127000">
                <a:moveTo>
                  <a:pt x="719327" y="71498"/>
                </a:moveTo>
                <a:lnTo>
                  <a:pt x="719327" y="127000"/>
                </a:lnTo>
                <a:lnTo>
                  <a:pt x="830326" y="71500"/>
                </a:lnTo>
                <a:lnTo>
                  <a:pt x="719327" y="71498"/>
                </a:lnTo>
                <a:close/>
              </a:path>
              <a:path w="846454" h="127000">
                <a:moveTo>
                  <a:pt x="719327" y="55623"/>
                </a:moveTo>
                <a:lnTo>
                  <a:pt x="719327" y="71498"/>
                </a:lnTo>
                <a:lnTo>
                  <a:pt x="732027" y="71500"/>
                </a:lnTo>
                <a:lnTo>
                  <a:pt x="732027" y="55625"/>
                </a:lnTo>
                <a:lnTo>
                  <a:pt x="719327" y="55623"/>
                </a:lnTo>
                <a:close/>
              </a:path>
              <a:path w="846454" h="127000">
                <a:moveTo>
                  <a:pt x="719327" y="0"/>
                </a:moveTo>
                <a:lnTo>
                  <a:pt x="719327" y="55623"/>
                </a:lnTo>
                <a:lnTo>
                  <a:pt x="732027" y="55625"/>
                </a:lnTo>
                <a:lnTo>
                  <a:pt x="732027" y="71500"/>
                </a:lnTo>
                <a:lnTo>
                  <a:pt x="830330" y="71498"/>
                </a:lnTo>
                <a:lnTo>
                  <a:pt x="846327" y="63500"/>
                </a:lnTo>
                <a:lnTo>
                  <a:pt x="719327" y="0"/>
                </a:lnTo>
                <a:close/>
              </a:path>
              <a:path w="846454" h="127000">
                <a:moveTo>
                  <a:pt x="0" y="55499"/>
                </a:moveTo>
                <a:lnTo>
                  <a:pt x="0" y="71374"/>
                </a:lnTo>
                <a:lnTo>
                  <a:pt x="719327" y="71498"/>
                </a:lnTo>
                <a:lnTo>
                  <a:pt x="719327" y="55623"/>
                </a:lnTo>
                <a:lnTo>
                  <a:pt x="0" y="55499"/>
                </a:lnTo>
                <a:close/>
              </a:path>
            </a:pathLst>
          </a:custGeom>
          <a:solidFill>
            <a:srgbClr val="8DA9D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60291" y="606551"/>
            <a:ext cx="839114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50714" y="2771394"/>
            <a:ext cx="7047230" cy="883919"/>
          </a:xfrm>
          <a:custGeom>
            <a:avLst/>
            <a:gdLst/>
            <a:ahLst/>
            <a:cxnLst/>
            <a:rect l="l" t="t" r="r" b="b"/>
            <a:pathLst>
              <a:path w="7047230" h="883920">
                <a:moveTo>
                  <a:pt x="0" y="125856"/>
                </a:moveTo>
                <a:lnTo>
                  <a:pt x="9896" y="76884"/>
                </a:lnTo>
                <a:lnTo>
                  <a:pt x="36877" y="36877"/>
                </a:lnTo>
                <a:lnTo>
                  <a:pt x="76884" y="9896"/>
                </a:lnTo>
                <a:lnTo>
                  <a:pt x="125857" y="0"/>
                </a:lnTo>
                <a:lnTo>
                  <a:pt x="6921119" y="0"/>
                </a:lnTo>
                <a:lnTo>
                  <a:pt x="6970091" y="9896"/>
                </a:lnTo>
                <a:lnTo>
                  <a:pt x="7010098" y="36877"/>
                </a:lnTo>
                <a:lnTo>
                  <a:pt x="7037079" y="76884"/>
                </a:lnTo>
                <a:lnTo>
                  <a:pt x="7046976" y="125856"/>
                </a:lnTo>
                <a:lnTo>
                  <a:pt x="7046976" y="758063"/>
                </a:lnTo>
                <a:lnTo>
                  <a:pt x="7037079" y="807035"/>
                </a:lnTo>
                <a:lnTo>
                  <a:pt x="7010098" y="847042"/>
                </a:lnTo>
                <a:lnTo>
                  <a:pt x="6970091" y="874023"/>
                </a:lnTo>
                <a:lnTo>
                  <a:pt x="6921119" y="883919"/>
                </a:lnTo>
                <a:lnTo>
                  <a:pt x="125857" y="883919"/>
                </a:lnTo>
                <a:lnTo>
                  <a:pt x="76884" y="874023"/>
                </a:lnTo>
                <a:lnTo>
                  <a:pt x="36877" y="847042"/>
                </a:lnTo>
                <a:lnTo>
                  <a:pt x="9896" y="807035"/>
                </a:lnTo>
                <a:lnTo>
                  <a:pt x="0" y="758063"/>
                </a:lnTo>
                <a:lnTo>
                  <a:pt x="0" y="125856"/>
                </a:lnTo>
                <a:close/>
              </a:path>
            </a:pathLst>
          </a:custGeom>
          <a:ln w="25400">
            <a:solidFill>
              <a:srgbClr val="F4AF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244340" y="4259579"/>
            <a:ext cx="7766050" cy="1219200"/>
            <a:chOff x="4244340" y="4259579"/>
            <a:chExt cx="7766050" cy="1219200"/>
          </a:xfrm>
        </p:grpSpPr>
        <p:sp>
          <p:nvSpPr>
            <p:cNvPr id="4" name="object 4"/>
            <p:cNvSpPr/>
            <p:nvPr/>
          </p:nvSpPr>
          <p:spPr>
            <a:xfrm>
              <a:off x="4950714" y="4420361"/>
              <a:ext cx="7047230" cy="882650"/>
            </a:xfrm>
            <a:custGeom>
              <a:avLst/>
              <a:gdLst/>
              <a:ahLst/>
              <a:cxnLst/>
              <a:rect l="l" t="t" r="r" b="b"/>
              <a:pathLst>
                <a:path w="7047230" h="882650">
                  <a:moveTo>
                    <a:pt x="0" y="125602"/>
                  </a:moveTo>
                  <a:lnTo>
                    <a:pt x="9874" y="76723"/>
                  </a:lnTo>
                  <a:lnTo>
                    <a:pt x="36798" y="36798"/>
                  </a:lnTo>
                  <a:lnTo>
                    <a:pt x="76723" y="9874"/>
                  </a:lnTo>
                  <a:lnTo>
                    <a:pt x="125602" y="0"/>
                  </a:lnTo>
                  <a:lnTo>
                    <a:pt x="6921373" y="0"/>
                  </a:lnTo>
                  <a:lnTo>
                    <a:pt x="6970252" y="9874"/>
                  </a:lnTo>
                  <a:lnTo>
                    <a:pt x="7010177" y="36798"/>
                  </a:lnTo>
                  <a:lnTo>
                    <a:pt x="7037101" y="76723"/>
                  </a:lnTo>
                  <a:lnTo>
                    <a:pt x="7046976" y="125602"/>
                  </a:lnTo>
                  <a:lnTo>
                    <a:pt x="7046976" y="756792"/>
                  </a:lnTo>
                  <a:lnTo>
                    <a:pt x="7037101" y="805672"/>
                  </a:lnTo>
                  <a:lnTo>
                    <a:pt x="7010177" y="845597"/>
                  </a:lnTo>
                  <a:lnTo>
                    <a:pt x="6970252" y="872521"/>
                  </a:lnTo>
                  <a:lnTo>
                    <a:pt x="6921373" y="882396"/>
                  </a:lnTo>
                  <a:lnTo>
                    <a:pt x="125602" y="882396"/>
                  </a:lnTo>
                  <a:lnTo>
                    <a:pt x="76723" y="872521"/>
                  </a:lnTo>
                  <a:lnTo>
                    <a:pt x="36798" y="845597"/>
                  </a:lnTo>
                  <a:lnTo>
                    <a:pt x="9874" y="805672"/>
                  </a:lnTo>
                  <a:lnTo>
                    <a:pt x="0" y="756792"/>
                  </a:lnTo>
                  <a:lnTo>
                    <a:pt x="0" y="125602"/>
                  </a:lnTo>
                  <a:close/>
                </a:path>
              </a:pathLst>
            </a:custGeom>
            <a:ln w="25400">
              <a:solidFill>
                <a:srgbClr val="F4AF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4340" y="4259579"/>
              <a:ext cx="1219200" cy="12192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924803" y="230251"/>
            <a:ext cx="4406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Steps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to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Merge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Branches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56146" y="3013074"/>
            <a:ext cx="50292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Switch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want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merge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4340" y="2592323"/>
            <a:ext cx="1219200" cy="1219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71386" y="4644644"/>
            <a:ext cx="49530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Execute: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$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3E3E3E"/>
                </a:solidFill>
                <a:latin typeface="Arial"/>
                <a:cs typeface="Arial"/>
              </a:rPr>
              <a:t>merge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&lt;branch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name&gt;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51171" y="4004462"/>
            <a:ext cx="955039" cy="95501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78908" y="606551"/>
            <a:ext cx="605942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3204" y="736473"/>
            <a:ext cx="4264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0" dirty="0">
                <a:latin typeface="Trebuchet MS"/>
                <a:cs typeface="Trebuchet MS"/>
              </a:rPr>
              <a:t>Merging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130" dirty="0">
                <a:latin typeface="Trebuchet MS"/>
                <a:cs typeface="Trebuchet MS"/>
              </a:rPr>
              <a:t>Branches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95" dirty="0">
                <a:latin typeface="Trebuchet MS"/>
                <a:cs typeface="Trebuchet MS"/>
              </a:rPr>
              <a:t>in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80" dirty="0">
                <a:latin typeface="Trebuchet MS"/>
                <a:cs typeface="Trebuchet MS"/>
              </a:rPr>
              <a:t>Git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3160" y="2382672"/>
            <a:ext cx="10982960" cy="38849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8000"/>
              </a:lnSpc>
              <a:spcBef>
                <a:spcPts val="90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Suppose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work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new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merge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complete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ready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be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merged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into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master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branch.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order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do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that,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merge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issue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into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master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branch.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Perform:</a:t>
            </a:r>
            <a:endParaRPr sz="22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745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Creating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new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endParaRPr sz="22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73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Creat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g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new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3E3E3E"/>
                </a:solidFill>
                <a:latin typeface="Trebuchet MS"/>
                <a:cs typeface="Trebuchet MS"/>
              </a:rPr>
              <a:t>fi</a:t>
            </a:r>
            <a:r>
              <a:rPr sz="2200" spc="-150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new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endParaRPr sz="22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735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Switching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master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endParaRPr sz="22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745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Merging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branches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4429" y="3780231"/>
            <a:ext cx="63258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/>
              <a:t>Fast</a:t>
            </a:r>
            <a:r>
              <a:rPr spc="-55" dirty="0"/>
              <a:t> </a:t>
            </a:r>
            <a:r>
              <a:rPr spc="80" dirty="0"/>
              <a:t>Forward</a:t>
            </a:r>
            <a:r>
              <a:rPr spc="-45" dirty="0"/>
              <a:t> </a:t>
            </a:r>
            <a:r>
              <a:rPr spc="105" dirty="0"/>
              <a:t>and</a:t>
            </a:r>
            <a:r>
              <a:rPr spc="-60" dirty="0"/>
              <a:t> </a:t>
            </a:r>
            <a:r>
              <a:rPr spc="10" dirty="0"/>
              <a:t>Recursive</a:t>
            </a:r>
            <a:r>
              <a:rPr spc="-70" dirty="0"/>
              <a:t> </a:t>
            </a:r>
            <a:r>
              <a:rPr spc="15" dirty="0"/>
              <a:t>Change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1523" y="230251"/>
            <a:ext cx="35515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>
                <a:solidFill>
                  <a:srgbClr val="3E3E3E"/>
                </a:solidFill>
              </a:rPr>
              <a:t>Fast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85" dirty="0">
                <a:solidFill>
                  <a:srgbClr val="3E3E3E"/>
                </a:solidFill>
              </a:rPr>
              <a:t>Forward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Merge</a:t>
            </a:r>
          </a:p>
        </p:txBody>
      </p:sp>
      <p:sp>
        <p:nvSpPr>
          <p:cNvPr id="3" name="object 3"/>
          <p:cNvSpPr/>
          <p:nvPr/>
        </p:nvSpPr>
        <p:spPr>
          <a:xfrm>
            <a:off x="4431791" y="2432304"/>
            <a:ext cx="1454150" cy="1309370"/>
          </a:xfrm>
          <a:custGeom>
            <a:avLst/>
            <a:gdLst/>
            <a:ahLst/>
            <a:cxnLst/>
            <a:rect l="l" t="t" r="r" b="b"/>
            <a:pathLst>
              <a:path w="1454150" h="1309370">
                <a:moveTo>
                  <a:pt x="726948" y="0"/>
                </a:moveTo>
                <a:lnTo>
                  <a:pt x="677180" y="1510"/>
                </a:lnTo>
                <a:lnTo>
                  <a:pt x="628312" y="5976"/>
                </a:lnTo>
                <a:lnTo>
                  <a:pt x="580452" y="13300"/>
                </a:lnTo>
                <a:lnTo>
                  <a:pt x="533708" y="23385"/>
                </a:lnTo>
                <a:lnTo>
                  <a:pt x="488188" y="36133"/>
                </a:lnTo>
                <a:lnTo>
                  <a:pt x="444001" y="51446"/>
                </a:lnTo>
                <a:lnTo>
                  <a:pt x="401255" y="69228"/>
                </a:lnTo>
                <a:lnTo>
                  <a:pt x="360059" y="89379"/>
                </a:lnTo>
                <a:lnTo>
                  <a:pt x="320519" y="111804"/>
                </a:lnTo>
                <a:lnTo>
                  <a:pt x="282746" y="136403"/>
                </a:lnTo>
                <a:lnTo>
                  <a:pt x="246847" y="163080"/>
                </a:lnTo>
                <a:lnTo>
                  <a:pt x="212931" y="191738"/>
                </a:lnTo>
                <a:lnTo>
                  <a:pt x="181105" y="222278"/>
                </a:lnTo>
                <a:lnTo>
                  <a:pt x="151479" y="254602"/>
                </a:lnTo>
                <a:lnTo>
                  <a:pt x="124160" y="288614"/>
                </a:lnTo>
                <a:lnTo>
                  <a:pt x="99257" y="324216"/>
                </a:lnTo>
                <a:lnTo>
                  <a:pt x="76878" y="361311"/>
                </a:lnTo>
                <a:lnTo>
                  <a:pt x="57132" y="399799"/>
                </a:lnTo>
                <a:lnTo>
                  <a:pt x="40126" y="439585"/>
                </a:lnTo>
                <a:lnTo>
                  <a:pt x="25969" y="480571"/>
                </a:lnTo>
                <a:lnTo>
                  <a:pt x="14770" y="522659"/>
                </a:lnTo>
                <a:lnTo>
                  <a:pt x="6636" y="565751"/>
                </a:lnTo>
                <a:lnTo>
                  <a:pt x="1677" y="609749"/>
                </a:lnTo>
                <a:lnTo>
                  <a:pt x="0" y="654558"/>
                </a:lnTo>
                <a:lnTo>
                  <a:pt x="1677" y="699366"/>
                </a:lnTo>
                <a:lnTo>
                  <a:pt x="6636" y="743364"/>
                </a:lnTo>
                <a:lnTo>
                  <a:pt x="14770" y="786456"/>
                </a:lnTo>
                <a:lnTo>
                  <a:pt x="25969" y="828544"/>
                </a:lnTo>
                <a:lnTo>
                  <a:pt x="40126" y="869530"/>
                </a:lnTo>
                <a:lnTo>
                  <a:pt x="57132" y="909316"/>
                </a:lnTo>
                <a:lnTo>
                  <a:pt x="76878" y="947804"/>
                </a:lnTo>
                <a:lnTo>
                  <a:pt x="99257" y="984899"/>
                </a:lnTo>
                <a:lnTo>
                  <a:pt x="124160" y="1020501"/>
                </a:lnTo>
                <a:lnTo>
                  <a:pt x="151479" y="1054513"/>
                </a:lnTo>
                <a:lnTo>
                  <a:pt x="181105" y="1086837"/>
                </a:lnTo>
                <a:lnTo>
                  <a:pt x="212931" y="1117377"/>
                </a:lnTo>
                <a:lnTo>
                  <a:pt x="246847" y="1146035"/>
                </a:lnTo>
                <a:lnTo>
                  <a:pt x="282746" y="1172712"/>
                </a:lnTo>
                <a:lnTo>
                  <a:pt x="320519" y="1197311"/>
                </a:lnTo>
                <a:lnTo>
                  <a:pt x="360059" y="1219736"/>
                </a:lnTo>
                <a:lnTo>
                  <a:pt x="401255" y="1239887"/>
                </a:lnTo>
                <a:lnTo>
                  <a:pt x="444001" y="1257669"/>
                </a:lnTo>
                <a:lnTo>
                  <a:pt x="488188" y="1272982"/>
                </a:lnTo>
                <a:lnTo>
                  <a:pt x="533708" y="1285730"/>
                </a:lnTo>
                <a:lnTo>
                  <a:pt x="580452" y="1295815"/>
                </a:lnTo>
                <a:lnTo>
                  <a:pt x="628312" y="1303139"/>
                </a:lnTo>
                <a:lnTo>
                  <a:pt x="677180" y="1307605"/>
                </a:lnTo>
                <a:lnTo>
                  <a:pt x="726948" y="1309116"/>
                </a:lnTo>
                <a:lnTo>
                  <a:pt x="776715" y="1307605"/>
                </a:lnTo>
                <a:lnTo>
                  <a:pt x="825583" y="1303139"/>
                </a:lnTo>
                <a:lnTo>
                  <a:pt x="873443" y="1295815"/>
                </a:lnTo>
                <a:lnTo>
                  <a:pt x="920187" y="1285730"/>
                </a:lnTo>
                <a:lnTo>
                  <a:pt x="965707" y="1272982"/>
                </a:lnTo>
                <a:lnTo>
                  <a:pt x="1009894" y="1257669"/>
                </a:lnTo>
                <a:lnTo>
                  <a:pt x="1052640" y="1239887"/>
                </a:lnTo>
                <a:lnTo>
                  <a:pt x="1093836" y="1219736"/>
                </a:lnTo>
                <a:lnTo>
                  <a:pt x="1133376" y="1197311"/>
                </a:lnTo>
                <a:lnTo>
                  <a:pt x="1171149" y="1172712"/>
                </a:lnTo>
                <a:lnTo>
                  <a:pt x="1207048" y="1146035"/>
                </a:lnTo>
                <a:lnTo>
                  <a:pt x="1240964" y="1117377"/>
                </a:lnTo>
                <a:lnTo>
                  <a:pt x="1272790" y="1086837"/>
                </a:lnTo>
                <a:lnTo>
                  <a:pt x="1302416" y="1054513"/>
                </a:lnTo>
                <a:lnTo>
                  <a:pt x="1329735" y="1020501"/>
                </a:lnTo>
                <a:lnTo>
                  <a:pt x="1354638" y="984899"/>
                </a:lnTo>
                <a:lnTo>
                  <a:pt x="1377017" y="947804"/>
                </a:lnTo>
                <a:lnTo>
                  <a:pt x="1396763" y="909316"/>
                </a:lnTo>
                <a:lnTo>
                  <a:pt x="1413769" y="869530"/>
                </a:lnTo>
                <a:lnTo>
                  <a:pt x="1427926" y="828544"/>
                </a:lnTo>
                <a:lnTo>
                  <a:pt x="1439125" y="786456"/>
                </a:lnTo>
                <a:lnTo>
                  <a:pt x="1447259" y="743364"/>
                </a:lnTo>
                <a:lnTo>
                  <a:pt x="1452218" y="699366"/>
                </a:lnTo>
                <a:lnTo>
                  <a:pt x="1453896" y="654558"/>
                </a:lnTo>
                <a:lnTo>
                  <a:pt x="1452218" y="609749"/>
                </a:lnTo>
                <a:lnTo>
                  <a:pt x="1447259" y="565751"/>
                </a:lnTo>
                <a:lnTo>
                  <a:pt x="1439125" y="522659"/>
                </a:lnTo>
                <a:lnTo>
                  <a:pt x="1427926" y="480571"/>
                </a:lnTo>
                <a:lnTo>
                  <a:pt x="1413769" y="439585"/>
                </a:lnTo>
                <a:lnTo>
                  <a:pt x="1396763" y="399799"/>
                </a:lnTo>
                <a:lnTo>
                  <a:pt x="1377017" y="361311"/>
                </a:lnTo>
                <a:lnTo>
                  <a:pt x="1354638" y="324216"/>
                </a:lnTo>
                <a:lnTo>
                  <a:pt x="1329735" y="288614"/>
                </a:lnTo>
                <a:lnTo>
                  <a:pt x="1302416" y="254602"/>
                </a:lnTo>
                <a:lnTo>
                  <a:pt x="1272790" y="222278"/>
                </a:lnTo>
                <a:lnTo>
                  <a:pt x="1240964" y="191738"/>
                </a:lnTo>
                <a:lnTo>
                  <a:pt x="1207048" y="163080"/>
                </a:lnTo>
                <a:lnTo>
                  <a:pt x="1171149" y="136403"/>
                </a:lnTo>
                <a:lnTo>
                  <a:pt x="1133376" y="111804"/>
                </a:lnTo>
                <a:lnTo>
                  <a:pt x="1093836" y="89379"/>
                </a:lnTo>
                <a:lnTo>
                  <a:pt x="1052640" y="69228"/>
                </a:lnTo>
                <a:lnTo>
                  <a:pt x="1009894" y="51446"/>
                </a:lnTo>
                <a:lnTo>
                  <a:pt x="965707" y="36133"/>
                </a:lnTo>
                <a:lnTo>
                  <a:pt x="920187" y="23385"/>
                </a:lnTo>
                <a:lnTo>
                  <a:pt x="873443" y="13300"/>
                </a:lnTo>
                <a:lnTo>
                  <a:pt x="825583" y="5976"/>
                </a:lnTo>
                <a:lnTo>
                  <a:pt x="776715" y="1510"/>
                </a:lnTo>
                <a:lnTo>
                  <a:pt x="726948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50663" y="2892679"/>
            <a:ext cx="218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75" dirty="0">
                <a:latin typeface="Arial"/>
                <a:cs typeface="Arial"/>
              </a:rPr>
              <a:t>A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85688" y="2432304"/>
            <a:ext cx="2115820" cy="1309370"/>
            <a:chOff x="5885688" y="2432304"/>
            <a:chExt cx="2115820" cy="1309370"/>
          </a:xfrm>
        </p:grpSpPr>
        <p:sp>
          <p:nvSpPr>
            <p:cNvPr id="6" name="object 6"/>
            <p:cNvSpPr/>
            <p:nvPr/>
          </p:nvSpPr>
          <p:spPr>
            <a:xfrm>
              <a:off x="5885688" y="3011932"/>
              <a:ext cx="634365" cy="127000"/>
            </a:xfrm>
            <a:custGeom>
              <a:avLst/>
              <a:gdLst/>
              <a:ahLst/>
              <a:cxnLst/>
              <a:rect l="l" t="t" r="r" b="b"/>
              <a:pathLst>
                <a:path w="634365" h="127000">
                  <a:moveTo>
                    <a:pt x="506857" y="0"/>
                  </a:moveTo>
                  <a:lnTo>
                    <a:pt x="506857" y="127000"/>
                  </a:lnTo>
                  <a:lnTo>
                    <a:pt x="618109" y="71373"/>
                  </a:lnTo>
                  <a:lnTo>
                    <a:pt x="519557" y="71373"/>
                  </a:lnTo>
                  <a:lnTo>
                    <a:pt x="519557" y="55498"/>
                  </a:lnTo>
                  <a:lnTo>
                    <a:pt x="617854" y="55498"/>
                  </a:lnTo>
                  <a:lnTo>
                    <a:pt x="506857" y="0"/>
                  </a:lnTo>
                  <a:close/>
                </a:path>
                <a:path w="634365" h="127000">
                  <a:moveTo>
                    <a:pt x="506857" y="55498"/>
                  </a:moveTo>
                  <a:lnTo>
                    <a:pt x="0" y="55498"/>
                  </a:lnTo>
                  <a:lnTo>
                    <a:pt x="0" y="71373"/>
                  </a:lnTo>
                  <a:lnTo>
                    <a:pt x="506857" y="71373"/>
                  </a:lnTo>
                  <a:lnTo>
                    <a:pt x="506857" y="55498"/>
                  </a:lnTo>
                  <a:close/>
                </a:path>
                <a:path w="634365" h="127000">
                  <a:moveTo>
                    <a:pt x="617854" y="55498"/>
                  </a:moveTo>
                  <a:lnTo>
                    <a:pt x="519557" y="55498"/>
                  </a:lnTo>
                  <a:lnTo>
                    <a:pt x="519557" y="71373"/>
                  </a:lnTo>
                  <a:lnTo>
                    <a:pt x="618109" y="71373"/>
                  </a:lnTo>
                  <a:lnTo>
                    <a:pt x="633857" y="63500"/>
                  </a:lnTo>
                  <a:lnTo>
                    <a:pt x="617854" y="55498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45580" y="2432304"/>
              <a:ext cx="1455420" cy="1309370"/>
            </a:xfrm>
            <a:custGeom>
              <a:avLst/>
              <a:gdLst/>
              <a:ahLst/>
              <a:cxnLst/>
              <a:rect l="l" t="t" r="r" b="b"/>
              <a:pathLst>
                <a:path w="1455420" h="1309370">
                  <a:moveTo>
                    <a:pt x="727710" y="0"/>
                  </a:moveTo>
                  <a:lnTo>
                    <a:pt x="677880" y="1510"/>
                  </a:lnTo>
                  <a:lnTo>
                    <a:pt x="628953" y="5976"/>
                  </a:lnTo>
                  <a:lnTo>
                    <a:pt x="581036" y="13300"/>
                  </a:lnTo>
                  <a:lnTo>
                    <a:pt x="534237" y="23385"/>
                  </a:lnTo>
                  <a:lnTo>
                    <a:pt x="488666" y="36133"/>
                  </a:lnTo>
                  <a:lnTo>
                    <a:pt x="444430" y="51446"/>
                  </a:lnTo>
                  <a:lnTo>
                    <a:pt x="401638" y="69228"/>
                  </a:lnTo>
                  <a:lnTo>
                    <a:pt x="360397" y="89379"/>
                  </a:lnTo>
                  <a:lnTo>
                    <a:pt x="320817" y="111804"/>
                  </a:lnTo>
                  <a:lnTo>
                    <a:pt x="283006" y="136403"/>
                  </a:lnTo>
                  <a:lnTo>
                    <a:pt x="247071" y="163080"/>
                  </a:lnTo>
                  <a:lnTo>
                    <a:pt x="213121" y="191738"/>
                  </a:lnTo>
                  <a:lnTo>
                    <a:pt x="181265" y="222278"/>
                  </a:lnTo>
                  <a:lnTo>
                    <a:pt x="151611" y="254602"/>
                  </a:lnTo>
                  <a:lnTo>
                    <a:pt x="124267" y="288614"/>
                  </a:lnTo>
                  <a:lnTo>
                    <a:pt x="99342" y="324216"/>
                  </a:lnTo>
                  <a:lnTo>
                    <a:pt x="76943" y="361311"/>
                  </a:lnTo>
                  <a:lnTo>
                    <a:pt x="57179" y="399799"/>
                  </a:lnTo>
                  <a:lnTo>
                    <a:pt x="40159" y="439585"/>
                  </a:lnTo>
                  <a:lnTo>
                    <a:pt x="25990" y="480571"/>
                  </a:lnTo>
                  <a:lnTo>
                    <a:pt x="14782" y="522659"/>
                  </a:lnTo>
                  <a:lnTo>
                    <a:pt x="6642" y="565751"/>
                  </a:lnTo>
                  <a:lnTo>
                    <a:pt x="1678" y="609749"/>
                  </a:lnTo>
                  <a:lnTo>
                    <a:pt x="0" y="654558"/>
                  </a:lnTo>
                  <a:lnTo>
                    <a:pt x="1678" y="699366"/>
                  </a:lnTo>
                  <a:lnTo>
                    <a:pt x="6642" y="743364"/>
                  </a:lnTo>
                  <a:lnTo>
                    <a:pt x="14782" y="786456"/>
                  </a:lnTo>
                  <a:lnTo>
                    <a:pt x="25990" y="828544"/>
                  </a:lnTo>
                  <a:lnTo>
                    <a:pt x="40159" y="869530"/>
                  </a:lnTo>
                  <a:lnTo>
                    <a:pt x="57179" y="909316"/>
                  </a:lnTo>
                  <a:lnTo>
                    <a:pt x="76943" y="947804"/>
                  </a:lnTo>
                  <a:lnTo>
                    <a:pt x="99342" y="984899"/>
                  </a:lnTo>
                  <a:lnTo>
                    <a:pt x="124267" y="1020501"/>
                  </a:lnTo>
                  <a:lnTo>
                    <a:pt x="151611" y="1054513"/>
                  </a:lnTo>
                  <a:lnTo>
                    <a:pt x="181265" y="1086837"/>
                  </a:lnTo>
                  <a:lnTo>
                    <a:pt x="213121" y="1117377"/>
                  </a:lnTo>
                  <a:lnTo>
                    <a:pt x="247071" y="1146035"/>
                  </a:lnTo>
                  <a:lnTo>
                    <a:pt x="283006" y="1172712"/>
                  </a:lnTo>
                  <a:lnTo>
                    <a:pt x="320817" y="1197311"/>
                  </a:lnTo>
                  <a:lnTo>
                    <a:pt x="360397" y="1219736"/>
                  </a:lnTo>
                  <a:lnTo>
                    <a:pt x="401638" y="1239887"/>
                  </a:lnTo>
                  <a:lnTo>
                    <a:pt x="444430" y="1257669"/>
                  </a:lnTo>
                  <a:lnTo>
                    <a:pt x="488666" y="1272982"/>
                  </a:lnTo>
                  <a:lnTo>
                    <a:pt x="534237" y="1285730"/>
                  </a:lnTo>
                  <a:lnTo>
                    <a:pt x="581036" y="1295815"/>
                  </a:lnTo>
                  <a:lnTo>
                    <a:pt x="628953" y="1303139"/>
                  </a:lnTo>
                  <a:lnTo>
                    <a:pt x="677880" y="1307605"/>
                  </a:lnTo>
                  <a:lnTo>
                    <a:pt x="727710" y="1309116"/>
                  </a:lnTo>
                  <a:lnTo>
                    <a:pt x="777539" y="1307605"/>
                  </a:lnTo>
                  <a:lnTo>
                    <a:pt x="826466" y="1303139"/>
                  </a:lnTo>
                  <a:lnTo>
                    <a:pt x="874383" y="1295815"/>
                  </a:lnTo>
                  <a:lnTo>
                    <a:pt x="921182" y="1285730"/>
                  </a:lnTo>
                  <a:lnTo>
                    <a:pt x="966753" y="1272982"/>
                  </a:lnTo>
                  <a:lnTo>
                    <a:pt x="1010989" y="1257669"/>
                  </a:lnTo>
                  <a:lnTo>
                    <a:pt x="1053781" y="1239887"/>
                  </a:lnTo>
                  <a:lnTo>
                    <a:pt x="1095022" y="1219736"/>
                  </a:lnTo>
                  <a:lnTo>
                    <a:pt x="1134602" y="1197311"/>
                  </a:lnTo>
                  <a:lnTo>
                    <a:pt x="1172413" y="1172712"/>
                  </a:lnTo>
                  <a:lnTo>
                    <a:pt x="1208348" y="1146035"/>
                  </a:lnTo>
                  <a:lnTo>
                    <a:pt x="1242298" y="1117377"/>
                  </a:lnTo>
                  <a:lnTo>
                    <a:pt x="1274154" y="1086837"/>
                  </a:lnTo>
                  <a:lnTo>
                    <a:pt x="1303808" y="1054513"/>
                  </a:lnTo>
                  <a:lnTo>
                    <a:pt x="1331152" y="1020501"/>
                  </a:lnTo>
                  <a:lnTo>
                    <a:pt x="1356077" y="984899"/>
                  </a:lnTo>
                  <a:lnTo>
                    <a:pt x="1378476" y="947804"/>
                  </a:lnTo>
                  <a:lnTo>
                    <a:pt x="1398240" y="909316"/>
                  </a:lnTo>
                  <a:lnTo>
                    <a:pt x="1415260" y="869530"/>
                  </a:lnTo>
                  <a:lnTo>
                    <a:pt x="1429429" y="828544"/>
                  </a:lnTo>
                  <a:lnTo>
                    <a:pt x="1440637" y="786456"/>
                  </a:lnTo>
                  <a:lnTo>
                    <a:pt x="1448777" y="743364"/>
                  </a:lnTo>
                  <a:lnTo>
                    <a:pt x="1453741" y="699366"/>
                  </a:lnTo>
                  <a:lnTo>
                    <a:pt x="1455420" y="654558"/>
                  </a:lnTo>
                  <a:lnTo>
                    <a:pt x="1453741" y="609749"/>
                  </a:lnTo>
                  <a:lnTo>
                    <a:pt x="1448777" y="565751"/>
                  </a:lnTo>
                  <a:lnTo>
                    <a:pt x="1440637" y="522659"/>
                  </a:lnTo>
                  <a:lnTo>
                    <a:pt x="1429429" y="480571"/>
                  </a:lnTo>
                  <a:lnTo>
                    <a:pt x="1415260" y="439585"/>
                  </a:lnTo>
                  <a:lnTo>
                    <a:pt x="1398240" y="399799"/>
                  </a:lnTo>
                  <a:lnTo>
                    <a:pt x="1378476" y="361311"/>
                  </a:lnTo>
                  <a:lnTo>
                    <a:pt x="1356077" y="324216"/>
                  </a:lnTo>
                  <a:lnTo>
                    <a:pt x="1331152" y="288614"/>
                  </a:lnTo>
                  <a:lnTo>
                    <a:pt x="1303808" y="254602"/>
                  </a:lnTo>
                  <a:lnTo>
                    <a:pt x="1274154" y="222278"/>
                  </a:lnTo>
                  <a:lnTo>
                    <a:pt x="1242298" y="191738"/>
                  </a:lnTo>
                  <a:lnTo>
                    <a:pt x="1208348" y="163080"/>
                  </a:lnTo>
                  <a:lnTo>
                    <a:pt x="1172413" y="136403"/>
                  </a:lnTo>
                  <a:lnTo>
                    <a:pt x="1134602" y="111804"/>
                  </a:lnTo>
                  <a:lnTo>
                    <a:pt x="1095022" y="89379"/>
                  </a:lnTo>
                  <a:lnTo>
                    <a:pt x="1053781" y="69228"/>
                  </a:lnTo>
                  <a:lnTo>
                    <a:pt x="1010989" y="51446"/>
                  </a:lnTo>
                  <a:lnTo>
                    <a:pt x="966753" y="36133"/>
                  </a:lnTo>
                  <a:lnTo>
                    <a:pt x="921182" y="23385"/>
                  </a:lnTo>
                  <a:lnTo>
                    <a:pt x="874383" y="13300"/>
                  </a:lnTo>
                  <a:lnTo>
                    <a:pt x="826466" y="5976"/>
                  </a:lnTo>
                  <a:lnTo>
                    <a:pt x="777539" y="1510"/>
                  </a:lnTo>
                  <a:lnTo>
                    <a:pt x="727710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166609" y="2892679"/>
            <a:ext cx="2133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14" dirty="0">
                <a:latin typeface="Arial"/>
                <a:cs typeface="Arial"/>
              </a:rPr>
              <a:t>B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919084" y="3192145"/>
            <a:ext cx="2424430" cy="1687830"/>
            <a:chOff x="7919084" y="3192145"/>
            <a:chExt cx="2424430" cy="1687830"/>
          </a:xfrm>
        </p:grpSpPr>
        <p:sp>
          <p:nvSpPr>
            <p:cNvPr id="10" name="object 10"/>
            <p:cNvSpPr/>
            <p:nvPr/>
          </p:nvSpPr>
          <p:spPr>
            <a:xfrm>
              <a:off x="7919084" y="3192145"/>
              <a:ext cx="1067435" cy="671830"/>
            </a:xfrm>
            <a:custGeom>
              <a:avLst/>
              <a:gdLst/>
              <a:ahLst/>
              <a:cxnLst/>
              <a:rect l="l" t="t" r="r" b="b"/>
              <a:pathLst>
                <a:path w="1067434" h="671829">
                  <a:moveTo>
                    <a:pt x="955174" y="611230"/>
                  </a:moveTo>
                  <a:lnTo>
                    <a:pt x="925703" y="658240"/>
                  </a:lnTo>
                  <a:lnTo>
                    <a:pt x="1067054" y="671829"/>
                  </a:lnTo>
                  <a:lnTo>
                    <a:pt x="1034203" y="617981"/>
                  </a:lnTo>
                  <a:lnTo>
                    <a:pt x="965962" y="617981"/>
                  </a:lnTo>
                  <a:lnTo>
                    <a:pt x="955174" y="611230"/>
                  </a:lnTo>
                  <a:close/>
                </a:path>
                <a:path w="1067434" h="671829">
                  <a:moveTo>
                    <a:pt x="963597" y="597794"/>
                  </a:moveTo>
                  <a:lnTo>
                    <a:pt x="955174" y="611230"/>
                  </a:lnTo>
                  <a:lnTo>
                    <a:pt x="965962" y="617981"/>
                  </a:lnTo>
                  <a:lnTo>
                    <a:pt x="974344" y="604519"/>
                  </a:lnTo>
                  <a:lnTo>
                    <a:pt x="963597" y="597794"/>
                  </a:lnTo>
                  <a:close/>
                </a:path>
                <a:path w="1067434" h="671829">
                  <a:moveTo>
                    <a:pt x="993140" y="550671"/>
                  </a:moveTo>
                  <a:lnTo>
                    <a:pt x="963597" y="597794"/>
                  </a:lnTo>
                  <a:lnTo>
                    <a:pt x="974344" y="604519"/>
                  </a:lnTo>
                  <a:lnTo>
                    <a:pt x="965962" y="617981"/>
                  </a:lnTo>
                  <a:lnTo>
                    <a:pt x="1034203" y="617981"/>
                  </a:lnTo>
                  <a:lnTo>
                    <a:pt x="993140" y="550671"/>
                  </a:lnTo>
                  <a:close/>
                </a:path>
                <a:path w="1067434" h="671829">
                  <a:moveTo>
                    <a:pt x="8382" y="0"/>
                  </a:moveTo>
                  <a:lnTo>
                    <a:pt x="0" y="13462"/>
                  </a:lnTo>
                  <a:lnTo>
                    <a:pt x="955174" y="611230"/>
                  </a:lnTo>
                  <a:lnTo>
                    <a:pt x="963597" y="59779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889491" y="3570732"/>
              <a:ext cx="1454150" cy="1309370"/>
            </a:xfrm>
            <a:custGeom>
              <a:avLst/>
              <a:gdLst/>
              <a:ahLst/>
              <a:cxnLst/>
              <a:rect l="l" t="t" r="r" b="b"/>
              <a:pathLst>
                <a:path w="1454150" h="1309370">
                  <a:moveTo>
                    <a:pt x="726948" y="0"/>
                  </a:moveTo>
                  <a:lnTo>
                    <a:pt x="677180" y="1510"/>
                  </a:lnTo>
                  <a:lnTo>
                    <a:pt x="628312" y="5976"/>
                  </a:lnTo>
                  <a:lnTo>
                    <a:pt x="580452" y="13300"/>
                  </a:lnTo>
                  <a:lnTo>
                    <a:pt x="533708" y="23385"/>
                  </a:lnTo>
                  <a:lnTo>
                    <a:pt x="488188" y="36133"/>
                  </a:lnTo>
                  <a:lnTo>
                    <a:pt x="444001" y="51446"/>
                  </a:lnTo>
                  <a:lnTo>
                    <a:pt x="401255" y="69228"/>
                  </a:lnTo>
                  <a:lnTo>
                    <a:pt x="360059" y="89379"/>
                  </a:lnTo>
                  <a:lnTo>
                    <a:pt x="320519" y="111804"/>
                  </a:lnTo>
                  <a:lnTo>
                    <a:pt x="282746" y="136403"/>
                  </a:lnTo>
                  <a:lnTo>
                    <a:pt x="246847" y="163080"/>
                  </a:lnTo>
                  <a:lnTo>
                    <a:pt x="212931" y="191738"/>
                  </a:lnTo>
                  <a:lnTo>
                    <a:pt x="181105" y="222278"/>
                  </a:lnTo>
                  <a:lnTo>
                    <a:pt x="151479" y="254602"/>
                  </a:lnTo>
                  <a:lnTo>
                    <a:pt x="124160" y="288614"/>
                  </a:lnTo>
                  <a:lnTo>
                    <a:pt x="99257" y="324216"/>
                  </a:lnTo>
                  <a:lnTo>
                    <a:pt x="76878" y="361311"/>
                  </a:lnTo>
                  <a:lnTo>
                    <a:pt x="57132" y="399799"/>
                  </a:lnTo>
                  <a:lnTo>
                    <a:pt x="40126" y="439585"/>
                  </a:lnTo>
                  <a:lnTo>
                    <a:pt x="25969" y="480571"/>
                  </a:lnTo>
                  <a:lnTo>
                    <a:pt x="14770" y="522659"/>
                  </a:lnTo>
                  <a:lnTo>
                    <a:pt x="6636" y="565751"/>
                  </a:lnTo>
                  <a:lnTo>
                    <a:pt x="1677" y="609749"/>
                  </a:lnTo>
                  <a:lnTo>
                    <a:pt x="0" y="654557"/>
                  </a:lnTo>
                  <a:lnTo>
                    <a:pt x="1677" y="699366"/>
                  </a:lnTo>
                  <a:lnTo>
                    <a:pt x="6636" y="743364"/>
                  </a:lnTo>
                  <a:lnTo>
                    <a:pt x="14770" y="786456"/>
                  </a:lnTo>
                  <a:lnTo>
                    <a:pt x="25969" y="828544"/>
                  </a:lnTo>
                  <a:lnTo>
                    <a:pt x="40126" y="869530"/>
                  </a:lnTo>
                  <a:lnTo>
                    <a:pt x="57132" y="909316"/>
                  </a:lnTo>
                  <a:lnTo>
                    <a:pt x="76878" y="947804"/>
                  </a:lnTo>
                  <a:lnTo>
                    <a:pt x="99257" y="984899"/>
                  </a:lnTo>
                  <a:lnTo>
                    <a:pt x="124160" y="1020501"/>
                  </a:lnTo>
                  <a:lnTo>
                    <a:pt x="151479" y="1054513"/>
                  </a:lnTo>
                  <a:lnTo>
                    <a:pt x="181105" y="1086837"/>
                  </a:lnTo>
                  <a:lnTo>
                    <a:pt x="212931" y="1117377"/>
                  </a:lnTo>
                  <a:lnTo>
                    <a:pt x="246847" y="1146035"/>
                  </a:lnTo>
                  <a:lnTo>
                    <a:pt x="282746" y="1172712"/>
                  </a:lnTo>
                  <a:lnTo>
                    <a:pt x="320519" y="1197311"/>
                  </a:lnTo>
                  <a:lnTo>
                    <a:pt x="360059" y="1219736"/>
                  </a:lnTo>
                  <a:lnTo>
                    <a:pt x="401255" y="1239887"/>
                  </a:lnTo>
                  <a:lnTo>
                    <a:pt x="444001" y="1257669"/>
                  </a:lnTo>
                  <a:lnTo>
                    <a:pt x="488188" y="1272982"/>
                  </a:lnTo>
                  <a:lnTo>
                    <a:pt x="533708" y="1285730"/>
                  </a:lnTo>
                  <a:lnTo>
                    <a:pt x="580452" y="1295815"/>
                  </a:lnTo>
                  <a:lnTo>
                    <a:pt x="628312" y="1303139"/>
                  </a:lnTo>
                  <a:lnTo>
                    <a:pt x="677180" y="1307605"/>
                  </a:lnTo>
                  <a:lnTo>
                    <a:pt x="726948" y="1309115"/>
                  </a:lnTo>
                  <a:lnTo>
                    <a:pt x="776715" y="1307605"/>
                  </a:lnTo>
                  <a:lnTo>
                    <a:pt x="825583" y="1303139"/>
                  </a:lnTo>
                  <a:lnTo>
                    <a:pt x="873443" y="1295815"/>
                  </a:lnTo>
                  <a:lnTo>
                    <a:pt x="920187" y="1285730"/>
                  </a:lnTo>
                  <a:lnTo>
                    <a:pt x="965707" y="1272982"/>
                  </a:lnTo>
                  <a:lnTo>
                    <a:pt x="1009894" y="1257669"/>
                  </a:lnTo>
                  <a:lnTo>
                    <a:pt x="1052640" y="1239887"/>
                  </a:lnTo>
                  <a:lnTo>
                    <a:pt x="1093836" y="1219736"/>
                  </a:lnTo>
                  <a:lnTo>
                    <a:pt x="1133376" y="1197311"/>
                  </a:lnTo>
                  <a:lnTo>
                    <a:pt x="1171149" y="1172712"/>
                  </a:lnTo>
                  <a:lnTo>
                    <a:pt x="1207048" y="1146035"/>
                  </a:lnTo>
                  <a:lnTo>
                    <a:pt x="1240964" y="1117377"/>
                  </a:lnTo>
                  <a:lnTo>
                    <a:pt x="1272790" y="1086837"/>
                  </a:lnTo>
                  <a:lnTo>
                    <a:pt x="1302416" y="1054513"/>
                  </a:lnTo>
                  <a:lnTo>
                    <a:pt x="1329735" y="1020501"/>
                  </a:lnTo>
                  <a:lnTo>
                    <a:pt x="1354638" y="984899"/>
                  </a:lnTo>
                  <a:lnTo>
                    <a:pt x="1377017" y="947804"/>
                  </a:lnTo>
                  <a:lnTo>
                    <a:pt x="1396763" y="909316"/>
                  </a:lnTo>
                  <a:lnTo>
                    <a:pt x="1413769" y="869530"/>
                  </a:lnTo>
                  <a:lnTo>
                    <a:pt x="1427926" y="828544"/>
                  </a:lnTo>
                  <a:lnTo>
                    <a:pt x="1439125" y="786456"/>
                  </a:lnTo>
                  <a:lnTo>
                    <a:pt x="1447259" y="743364"/>
                  </a:lnTo>
                  <a:lnTo>
                    <a:pt x="1452218" y="699366"/>
                  </a:lnTo>
                  <a:lnTo>
                    <a:pt x="1453896" y="654557"/>
                  </a:lnTo>
                  <a:lnTo>
                    <a:pt x="1452218" y="609749"/>
                  </a:lnTo>
                  <a:lnTo>
                    <a:pt x="1447259" y="565751"/>
                  </a:lnTo>
                  <a:lnTo>
                    <a:pt x="1439125" y="522659"/>
                  </a:lnTo>
                  <a:lnTo>
                    <a:pt x="1427926" y="480571"/>
                  </a:lnTo>
                  <a:lnTo>
                    <a:pt x="1413769" y="439585"/>
                  </a:lnTo>
                  <a:lnTo>
                    <a:pt x="1396763" y="399799"/>
                  </a:lnTo>
                  <a:lnTo>
                    <a:pt x="1377017" y="361311"/>
                  </a:lnTo>
                  <a:lnTo>
                    <a:pt x="1354638" y="324216"/>
                  </a:lnTo>
                  <a:lnTo>
                    <a:pt x="1329735" y="288614"/>
                  </a:lnTo>
                  <a:lnTo>
                    <a:pt x="1302416" y="254602"/>
                  </a:lnTo>
                  <a:lnTo>
                    <a:pt x="1272790" y="222278"/>
                  </a:lnTo>
                  <a:lnTo>
                    <a:pt x="1240964" y="191738"/>
                  </a:lnTo>
                  <a:lnTo>
                    <a:pt x="1207048" y="163080"/>
                  </a:lnTo>
                  <a:lnTo>
                    <a:pt x="1171149" y="136403"/>
                  </a:lnTo>
                  <a:lnTo>
                    <a:pt x="1133376" y="111804"/>
                  </a:lnTo>
                  <a:lnTo>
                    <a:pt x="1093836" y="89379"/>
                  </a:lnTo>
                  <a:lnTo>
                    <a:pt x="1052640" y="69228"/>
                  </a:lnTo>
                  <a:lnTo>
                    <a:pt x="1009894" y="51446"/>
                  </a:lnTo>
                  <a:lnTo>
                    <a:pt x="965707" y="36133"/>
                  </a:lnTo>
                  <a:lnTo>
                    <a:pt x="920187" y="23385"/>
                  </a:lnTo>
                  <a:lnTo>
                    <a:pt x="873443" y="13300"/>
                  </a:lnTo>
                  <a:lnTo>
                    <a:pt x="825583" y="5976"/>
                  </a:lnTo>
                  <a:lnTo>
                    <a:pt x="776715" y="1510"/>
                  </a:lnTo>
                  <a:lnTo>
                    <a:pt x="726948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514458" y="4032630"/>
            <a:ext cx="2032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90" dirty="0">
                <a:latin typeface="Arial"/>
                <a:cs typeface="Arial"/>
              </a:rPr>
              <a:t>C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164953" y="4580890"/>
            <a:ext cx="1964689" cy="1524635"/>
            <a:chOff x="10164953" y="4580890"/>
            <a:chExt cx="1964689" cy="1524635"/>
          </a:xfrm>
        </p:grpSpPr>
        <p:sp>
          <p:nvSpPr>
            <p:cNvPr id="14" name="object 14"/>
            <p:cNvSpPr/>
            <p:nvPr/>
          </p:nvSpPr>
          <p:spPr>
            <a:xfrm>
              <a:off x="10164953" y="4580890"/>
              <a:ext cx="640080" cy="470534"/>
            </a:xfrm>
            <a:custGeom>
              <a:avLst/>
              <a:gdLst/>
              <a:ahLst/>
              <a:cxnLst/>
              <a:rect l="l" t="t" r="r" b="b"/>
              <a:pathLst>
                <a:path w="640079" h="470535">
                  <a:moveTo>
                    <a:pt x="532826" y="401728"/>
                  </a:moveTo>
                  <a:lnTo>
                    <a:pt x="500125" y="446532"/>
                  </a:lnTo>
                  <a:lnTo>
                    <a:pt x="640079" y="470154"/>
                  </a:lnTo>
                  <a:lnTo>
                    <a:pt x="608587" y="409194"/>
                  </a:lnTo>
                  <a:lnTo>
                    <a:pt x="543051" y="409194"/>
                  </a:lnTo>
                  <a:lnTo>
                    <a:pt x="532826" y="401728"/>
                  </a:lnTo>
                  <a:close/>
                </a:path>
                <a:path w="640079" h="470535">
                  <a:moveTo>
                    <a:pt x="542199" y="388885"/>
                  </a:moveTo>
                  <a:lnTo>
                    <a:pt x="532826" y="401728"/>
                  </a:lnTo>
                  <a:lnTo>
                    <a:pt x="543051" y="409194"/>
                  </a:lnTo>
                  <a:lnTo>
                    <a:pt x="552450" y="396367"/>
                  </a:lnTo>
                  <a:lnTo>
                    <a:pt x="542199" y="388885"/>
                  </a:lnTo>
                  <a:close/>
                </a:path>
                <a:path w="640079" h="470535">
                  <a:moveTo>
                    <a:pt x="574928" y="344043"/>
                  </a:moveTo>
                  <a:lnTo>
                    <a:pt x="542199" y="388885"/>
                  </a:lnTo>
                  <a:lnTo>
                    <a:pt x="552450" y="396367"/>
                  </a:lnTo>
                  <a:lnTo>
                    <a:pt x="543051" y="409194"/>
                  </a:lnTo>
                  <a:lnTo>
                    <a:pt x="608587" y="409194"/>
                  </a:lnTo>
                  <a:lnTo>
                    <a:pt x="574928" y="344043"/>
                  </a:lnTo>
                  <a:close/>
                </a:path>
                <a:path w="640079" h="470535">
                  <a:moveTo>
                    <a:pt x="9398" y="0"/>
                  </a:moveTo>
                  <a:lnTo>
                    <a:pt x="0" y="12700"/>
                  </a:lnTo>
                  <a:lnTo>
                    <a:pt x="532826" y="401728"/>
                  </a:lnTo>
                  <a:lnTo>
                    <a:pt x="542199" y="388885"/>
                  </a:lnTo>
                  <a:lnTo>
                    <a:pt x="939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675620" y="4796028"/>
              <a:ext cx="1454150" cy="1309370"/>
            </a:xfrm>
            <a:custGeom>
              <a:avLst/>
              <a:gdLst/>
              <a:ahLst/>
              <a:cxnLst/>
              <a:rect l="l" t="t" r="r" b="b"/>
              <a:pathLst>
                <a:path w="1454150" h="1309370">
                  <a:moveTo>
                    <a:pt x="726948" y="0"/>
                  </a:moveTo>
                  <a:lnTo>
                    <a:pt x="677180" y="1510"/>
                  </a:lnTo>
                  <a:lnTo>
                    <a:pt x="628312" y="5976"/>
                  </a:lnTo>
                  <a:lnTo>
                    <a:pt x="580452" y="13300"/>
                  </a:lnTo>
                  <a:lnTo>
                    <a:pt x="533708" y="23385"/>
                  </a:lnTo>
                  <a:lnTo>
                    <a:pt x="488188" y="36133"/>
                  </a:lnTo>
                  <a:lnTo>
                    <a:pt x="444001" y="51446"/>
                  </a:lnTo>
                  <a:lnTo>
                    <a:pt x="401255" y="69228"/>
                  </a:lnTo>
                  <a:lnTo>
                    <a:pt x="360059" y="89379"/>
                  </a:lnTo>
                  <a:lnTo>
                    <a:pt x="320519" y="111804"/>
                  </a:lnTo>
                  <a:lnTo>
                    <a:pt x="282746" y="136403"/>
                  </a:lnTo>
                  <a:lnTo>
                    <a:pt x="246847" y="163080"/>
                  </a:lnTo>
                  <a:lnTo>
                    <a:pt x="212931" y="191738"/>
                  </a:lnTo>
                  <a:lnTo>
                    <a:pt x="181105" y="222278"/>
                  </a:lnTo>
                  <a:lnTo>
                    <a:pt x="151479" y="254602"/>
                  </a:lnTo>
                  <a:lnTo>
                    <a:pt x="124160" y="288614"/>
                  </a:lnTo>
                  <a:lnTo>
                    <a:pt x="99257" y="324216"/>
                  </a:lnTo>
                  <a:lnTo>
                    <a:pt x="76878" y="361311"/>
                  </a:lnTo>
                  <a:lnTo>
                    <a:pt x="57132" y="399799"/>
                  </a:lnTo>
                  <a:lnTo>
                    <a:pt x="40126" y="439585"/>
                  </a:lnTo>
                  <a:lnTo>
                    <a:pt x="25969" y="480571"/>
                  </a:lnTo>
                  <a:lnTo>
                    <a:pt x="14770" y="522659"/>
                  </a:lnTo>
                  <a:lnTo>
                    <a:pt x="6636" y="565751"/>
                  </a:lnTo>
                  <a:lnTo>
                    <a:pt x="1677" y="609749"/>
                  </a:lnTo>
                  <a:lnTo>
                    <a:pt x="0" y="654558"/>
                  </a:lnTo>
                  <a:lnTo>
                    <a:pt x="1677" y="699366"/>
                  </a:lnTo>
                  <a:lnTo>
                    <a:pt x="6636" y="743364"/>
                  </a:lnTo>
                  <a:lnTo>
                    <a:pt x="14770" y="786456"/>
                  </a:lnTo>
                  <a:lnTo>
                    <a:pt x="25969" y="828544"/>
                  </a:lnTo>
                  <a:lnTo>
                    <a:pt x="40126" y="869530"/>
                  </a:lnTo>
                  <a:lnTo>
                    <a:pt x="57132" y="909316"/>
                  </a:lnTo>
                  <a:lnTo>
                    <a:pt x="76878" y="947804"/>
                  </a:lnTo>
                  <a:lnTo>
                    <a:pt x="99257" y="984899"/>
                  </a:lnTo>
                  <a:lnTo>
                    <a:pt x="124160" y="1020501"/>
                  </a:lnTo>
                  <a:lnTo>
                    <a:pt x="151479" y="1054513"/>
                  </a:lnTo>
                  <a:lnTo>
                    <a:pt x="181105" y="1086837"/>
                  </a:lnTo>
                  <a:lnTo>
                    <a:pt x="212931" y="1117377"/>
                  </a:lnTo>
                  <a:lnTo>
                    <a:pt x="246847" y="1146035"/>
                  </a:lnTo>
                  <a:lnTo>
                    <a:pt x="282746" y="1172712"/>
                  </a:lnTo>
                  <a:lnTo>
                    <a:pt x="320519" y="1197311"/>
                  </a:lnTo>
                  <a:lnTo>
                    <a:pt x="360059" y="1219736"/>
                  </a:lnTo>
                  <a:lnTo>
                    <a:pt x="401255" y="1239887"/>
                  </a:lnTo>
                  <a:lnTo>
                    <a:pt x="444001" y="1257669"/>
                  </a:lnTo>
                  <a:lnTo>
                    <a:pt x="488188" y="1272982"/>
                  </a:lnTo>
                  <a:lnTo>
                    <a:pt x="533708" y="1285730"/>
                  </a:lnTo>
                  <a:lnTo>
                    <a:pt x="580452" y="1295815"/>
                  </a:lnTo>
                  <a:lnTo>
                    <a:pt x="628312" y="1303139"/>
                  </a:lnTo>
                  <a:lnTo>
                    <a:pt x="677180" y="1307605"/>
                  </a:lnTo>
                  <a:lnTo>
                    <a:pt x="726948" y="1309116"/>
                  </a:lnTo>
                  <a:lnTo>
                    <a:pt x="776715" y="1307605"/>
                  </a:lnTo>
                  <a:lnTo>
                    <a:pt x="825583" y="1303139"/>
                  </a:lnTo>
                  <a:lnTo>
                    <a:pt x="873443" y="1295815"/>
                  </a:lnTo>
                  <a:lnTo>
                    <a:pt x="920187" y="1285730"/>
                  </a:lnTo>
                  <a:lnTo>
                    <a:pt x="965707" y="1272982"/>
                  </a:lnTo>
                  <a:lnTo>
                    <a:pt x="1009894" y="1257669"/>
                  </a:lnTo>
                  <a:lnTo>
                    <a:pt x="1052640" y="1239887"/>
                  </a:lnTo>
                  <a:lnTo>
                    <a:pt x="1093836" y="1219736"/>
                  </a:lnTo>
                  <a:lnTo>
                    <a:pt x="1133376" y="1197311"/>
                  </a:lnTo>
                  <a:lnTo>
                    <a:pt x="1171149" y="1172712"/>
                  </a:lnTo>
                  <a:lnTo>
                    <a:pt x="1207048" y="1146035"/>
                  </a:lnTo>
                  <a:lnTo>
                    <a:pt x="1240964" y="1117377"/>
                  </a:lnTo>
                  <a:lnTo>
                    <a:pt x="1272790" y="1086837"/>
                  </a:lnTo>
                  <a:lnTo>
                    <a:pt x="1302416" y="1054513"/>
                  </a:lnTo>
                  <a:lnTo>
                    <a:pt x="1329735" y="1020501"/>
                  </a:lnTo>
                  <a:lnTo>
                    <a:pt x="1354638" y="984899"/>
                  </a:lnTo>
                  <a:lnTo>
                    <a:pt x="1377017" y="947804"/>
                  </a:lnTo>
                  <a:lnTo>
                    <a:pt x="1396763" y="909316"/>
                  </a:lnTo>
                  <a:lnTo>
                    <a:pt x="1413769" y="869530"/>
                  </a:lnTo>
                  <a:lnTo>
                    <a:pt x="1427926" y="828544"/>
                  </a:lnTo>
                  <a:lnTo>
                    <a:pt x="1439125" y="786456"/>
                  </a:lnTo>
                  <a:lnTo>
                    <a:pt x="1447259" y="743364"/>
                  </a:lnTo>
                  <a:lnTo>
                    <a:pt x="1452218" y="699366"/>
                  </a:lnTo>
                  <a:lnTo>
                    <a:pt x="1453896" y="654558"/>
                  </a:lnTo>
                  <a:lnTo>
                    <a:pt x="1452218" y="609749"/>
                  </a:lnTo>
                  <a:lnTo>
                    <a:pt x="1447259" y="565751"/>
                  </a:lnTo>
                  <a:lnTo>
                    <a:pt x="1439125" y="522659"/>
                  </a:lnTo>
                  <a:lnTo>
                    <a:pt x="1427926" y="480571"/>
                  </a:lnTo>
                  <a:lnTo>
                    <a:pt x="1413769" y="439585"/>
                  </a:lnTo>
                  <a:lnTo>
                    <a:pt x="1396763" y="399799"/>
                  </a:lnTo>
                  <a:lnTo>
                    <a:pt x="1377017" y="361311"/>
                  </a:lnTo>
                  <a:lnTo>
                    <a:pt x="1354638" y="324216"/>
                  </a:lnTo>
                  <a:lnTo>
                    <a:pt x="1329735" y="288614"/>
                  </a:lnTo>
                  <a:lnTo>
                    <a:pt x="1302416" y="254602"/>
                  </a:lnTo>
                  <a:lnTo>
                    <a:pt x="1272790" y="222278"/>
                  </a:lnTo>
                  <a:lnTo>
                    <a:pt x="1240964" y="191738"/>
                  </a:lnTo>
                  <a:lnTo>
                    <a:pt x="1207048" y="163080"/>
                  </a:lnTo>
                  <a:lnTo>
                    <a:pt x="1171149" y="136403"/>
                  </a:lnTo>
                  <a:lnTo>
                    <a:pt x="1133376" y="111804"/>
                  </a:lnTo>
                  <a:lnTo>
                    <a:pt x="1093836" y="89379"/>
                  </a:lnTo>
                  <a:lnTo>
                    <a:pt x="1052640" y="69228"/>
                  </a:lnTo>
                  <a:lnTo>
                    <a:pt x="1009894" y="51446"/>
                  </a:lnTo>
                  <a:lnTo>
                    <a:pt x="965707" y="36133"/>
                  </a:lnTo>
                  <a:lnTo>
                    <a:pt x="920187" y="23385"/>
                  </a:lnTo>
                  <a:lnTo>
                    <a:pt x="873443" y="13300"/>
                  </a:lnTo>
                  <a:lnTo>
                    <a:pt x="825583" y="5976"/>
                  </a:lnTo>
                  <a:lnTo>
                    <a:pt x="776715" y="1510"/>
                  </a:lnTo>
                  <a:lnTo>
                    <a:pt x="726948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286870" y="5256657"/>
            <a:ext cx="2324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35" dirty="0">
                <a:latin typeface="Arial"/>
                <a:cs typeface="Arial"/>
              </a:rPr>
              <a:t>D</a:t>
            </a:r>
            <a:endParaRPr sz="2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328909" y="2911601"/>
            <a:ext cx="2519680" cy="1856739"/>
          </a:xfrm>
          <a:custGeom>
            <a:avLst/>
            <a:gdLst/>
            <a:ahLst/>
            <a:cxnLst/>
            <a:rect l="l" t="t" r="r" b="b"/>
            <a:pathLst>
              <a:path w="2519679" h="1856739">
                <a:moveTo>
                  <a:pt x="0" y="129794"/>
                </a:moveTo>
                <a:lnTo>
                  <a:pt x="10207" y="79295"/>
                </a:lnTo>
                <a:lnTo>
                  <a:pt x="38036" y="38036"/>
                </a:lnTo>
                <a:lnTo>
                  <a:pt x="79295" y="10207"/>
                </a:lnTo>
                <a:lnTo>
                  <a:pt x="129794" y="0"/>
                </a:lnTo>
                <a:lnTo>
                  <a:pt x="1469517" y="0"/>
                </a:lnTo>
                <a:lnTo>
                  <a:pt x="2099310" y="0"/>
                </a:lnTo>
                <a:lnTo>
                  <a:pt x="2389378" y="0"/>
                </a:lnTo>
                <a:lnTo>
                  <a:pt x="2439876" y="10207"/>
                </a:lnTo>
                <a:lnTo>
                  <a:pt x="2481135" y="38036"/>
                </a:lnTo>
                <a:lnTo>
                  <a:pt x="2508964" y="79295"/>
                </a:lnTo>
                <a:lnTo>
                  <a:pt x="2519172" y="129794"/>
                </a:lnTo>
                <a:lnTo>
                  <a:pt x="2519172" y="454278"/>
                </a:lnTo>
                <a:lnTo>
                  <a:pt x="2519172" y="648970"/>
                </a:lnTo>
                <a:lnTo>
                  <a:pt x="2508964" y="699468"/>
                </a:lnTo>
                <a:lnTo>
                  <a:pt x="2481135" y="740727"/>
                </a:lnTo>
                <a:lnTo>
                  <a:pt x="2439876" y="768556"/>
                </a:lnTo>
                <a:lnTo>
                  <a:pt x="2389378" y="778763"/>
                </a:lnTo>
                <a:lnTo>
                  <a:pt x="2099310" y="778763"/>
                </a:lnTo>
                <a:lnTo>
                  <a:pt x="1323848" y="1856359"/>
                </a:lnTo>
                <a:lnTo>
                  <a:pt x="1469517" y="778763"/>
                </a:lnTo>
                <a:lnTo>
                  <a:pt x="129794" y="778763"/>
                </a:lnTo>
                <a:lnTo>
                  <a:pt x="79295" y="768556"/>
                </a:lnTo>
                <a:lnTo>
                  <a:pt x="38036" y="740727"/>
                </a:lnTo>
                <a:lnTo>
                  <a:pt x="10207" y="699468"/>
                </a:lnTo>
                <a:lnTo>
                  <a:pt x="0" y="648970"/>
                </a:lnTo>
                <a:lnTo>
                  <a:pt x="0" y="454278"/>
                </a:lnTo>
                <a:lnTo>
                  <a:pt x="0" y="129794"/>
                </a:lnTo>
                <a:close/>
              </a:path>
            </a:pathLst>
          </a:custGeom>
          <a:ln w="2540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061954" y="3106927"/>
            <a:ext cx="10528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latin typeface="Trebuchet MS"/>
                <a:cs typeface="Trebuchet MS"/>
              </a:rPr>
              <a:t>MAS</a:t>
            </a:r>
            <a:r>
              <a:rPr sz="2200" spc="95" dirty="0">
                <a:latin typeface="Trebuchet MS"/>
                <a:cs typeface="Trebuchet MS"/>
              </a:rPr>
              <a:t>T</a:t>
            </a:r>
            <a:r>
              <a:rPr sz="2200" spc="25" dirty="0">
                <a:latin typeface="Trebuchet MS"/>
                <a:cs typeface="Trebuchet MS"/>
              </a:rPr>
              <a:t>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437626" y="5973445"/>
            <a:ext cx="2519680" cy="1259205"/>
          </a:xfrm>
          <a:custGeom>
            <a:avLst/>
            <a:gdLst/>
            <a:ahLst/>
            <a:cxnLst/>
            <a:rect l="l" t="t" r="r" b="b"/>
            <a:pathLst>
              <a:path w="2519679" h="1259204">
                <a:moveTo>
                  <a:pt x="0" y="609726"/>
                </a:moveTo>
                <a:lnTo>
                  <a:pt x="10207" y="559228"/>
                </a:lnTo>
                <a:lnTo>
                  <a:pt x="38036" y="517969"/>
                </a:lnTo>
                <a:lnTo>
                  <a:pt x="79295" y="490140"/>
                </a:lnTo>
                <a:lnTo>
                  <a:pt x="129794" y="479932"/>
                </a:lnTo>
                <a:lnTo>
                  <a:pt x="1469517" y="479932"/>
                </a:lnTo>
                <a:lnTo>
                  <a:pt x="2380742" y="0"/>
                </a:lnTo>
                <a:lnTo>
                  <a:pt x="2099309" y="479932"/>
                </a:lnTo>
                <a:lnTo>
                  <a:pt x="2389378" y="479932"/>
                </a:lnTo>
                <a:lnTo>
                  <a:pt x="2439876" y="490140"/>
                </a:lnTo>
                <a:lnTo>
                  <a:pt x="2481135" y="517969"/>
                </a:lnTo>
                <a:lnTo>
                  <a:pt x="2508964" y="559228"/>
                </a:lnTo>
                <a:lnTo>
                  <a:pt x="2519172" y="609726"/>
                </a:lnTo>
                <a:lnTo>
                  <a:pt x="2519172" y="804417"/>
                </a:lnTo>
                <a:lnTo>
                  <a:pt x="2519172" y="1128902"/>
                </a:lnTo>
                <a:lnTo>
                  <a:pt x="2508964" y="1179401"/>
                </a:lnTo>
                <a:lnTo>
                  <a:pt x="2481135" y="1220660"/>
                </a:lnTo>
                <a:lnTo>
                  <a:pt x="2439876" y="1248489"/>
                </a:lnTo>
                <a:lnTo>
                  <a:pt x="2389378" y="1258696"/>
                </a:lnTo>
                <a:lnTo>
                  <a:pt x="2099309" y="1258696"/>
                </a:lnTo>
                <a:lnTo>
                  <a:pt x="1469517" y="1258696"/>
                </a:lnTo>
                <a:lnTo>
                  <a:pt x="129794" y="1258696"/>
                </a:lnTo>
                <a:lnTo>
                  <a:pt x="79295" y="1248489"/>
                </a:lnTo>
                <a:lnTo>
                  <a:pt x="38036" y="1220660"/>
                </a:lnTo>
                <a:lnTo>
                  <a:pt x="10207" y="1179401"/>
                </a:lnTo>
                <a:lnTo>
                  <a:pt x="0" y="1128902"/>
                </a:lnTo>
                <a:lnTo>
                  <a:pt x="0" y="804417"/>
                </a:lnTo>
                <a:lnTo>
                  <a:pt x="0" y="609726"/>
                </a:lnTo>
                <a:close/>
              </a:path>
            </a:pathLst>
          </a:custGeom>
          <a:ln w="2540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119361" y="6648704"/>
            <a:ext cx="11544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" dirty="0">
                <a:latin typeface="Trebuchet MS"/>
                <a:cs typeface="Trebuchet MS"/>
              </a:rPr>
              <a:t>FEAT</a:t>
            </a:r>
            <a:r>
              <a:rPr sz="2200" spc="10" dirty="0">
                <a:latin typeface="Trebuchet MS"/>
                <a:cs typeface="Trebuchet MS"/>
              </a:rPr>
              <a:t>U</a:t>
            </a:r>
            <a:r>
              <a:rPr sz="2200" spc="20" dirty="0">
                <a:latin typeface="Trebuchet MS"/>
                <a:cs typeface="Trebuchet MS"/>
              </a:rPr>
              <a:t>RE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09269" y="3964952"/>
            <a:ext cx="2954655" cy="1057275"/>
            <a:chOff x="509269" y="3964952"/>
            <a:chExt cx="2954655" cy="1057275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231" y="3964952"/>
              <a:ext cx="1056601" cy="105665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21969" y="4062221"/>
              <a:ext cx="2929255" cy="815340"/>
            </a:xfrm>
            <a:custGeom>
              <a:avLst/>
              <a:gdLst/>
              <a:ahLst/>
              <a:cxnLst/>
              <a:rect l="l" t="t" r="r" b="b"/>
              <a:pathLst>
                <a:path w="2929254" h="815339">
                  <a:moveTo>
                    <a:pt x="0" y="815339"/>
                  </a:moveTo>
                  <a:lnTo>
                    <a:pt x="2929128" y="815339"/>
                  </a:lnTo>
                  <a:lnTo>
                    <a:pt x="2929128" y="0"/>
                  </a:lnTo>
                  <a:lnTo>
                    <a:pt x="0" y="0"/>
                  </a:lnTo>
                  <a:lnTo>
                    <a:pt x="0" y="815339"/>
                  </a:lnTo>
                  <a:close/>
                </a:path>
              </a:pathLst>
            </a:custGeom>
            <a:ln w="25400">
              <a:solidFill>
                <a:srgbClr val="F7C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84959" y="4082795"/>
              <a:ext cx="0" cy="756285"/>
            </a:xfrm>
            <a:custGeom>
              <a:avLst/>
              <a:gdLst/>
              <a:ahLst/>
              <a:cxnLst/>
              <a:rect l="l" t="t" r="r" b="b"/>
              <a:pathLst>
                <a:path h="756285">
                  <a:moveTo>
                    <a:pt x="0" y="0"/>
                  </a:moveTo>
                  <a:lnTo>
                    <a:pt x="0" y="756030"/>
                  </a:lnTo>
                </a:path>
              </a:pathLst>
            </a:custGeom>
            <a:ln w="9525">
              <a:solidFill>
                <a:srgbClr val="F7C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589722" y="4269994"/>
            <a:ext cx="18491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113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latin typeface="Trebuchet MS"/>
                <a:cs typeface="Trebuchet MS"/>
              </a:rPr>
              <a:t>$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git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30" dirty="0">
                <a:latin typeface="Trebuchet MS"/>
                <a:cs typeface="Trebuchet MS"/>
              </a:rPr>
              <a:t>merge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031723" y="2095500"/>
            <a:ext cx="836930" cy="4909185"/>
            <a:chOff x="13031723" y="2095500"/>
            <a:chExt cx="836930" cy="4909185"/>
          </a:xfrm>
        </p:grpSpPr>
        <p:sp>
          <p:nvSpPr>
            <p:cNvPr id="27" name="object 27"/>
            <p:cNvSpPr/>
            <p:nvPr/>
          </p:nvSpPr>
          <p:spPr>
            <a:xfrm>
              <a:off x="13031723" y="2095500"/>
              <a:ext cx="251460" cy="4909185"/>
            </a:xfrm>
            <a:custGeom>
              <a:avLst/>
              <a:gdLst/>
              <a:ahLst/>
              <a:cxnLst/>
              <a:rect l="l" t="t" r="r" b="b"/>
              <a:pathLst>
                <a:path w="251459" h="4909184">
                  <a:moveTo>
                    <a:pt x="251459" y="0"/>
                  </a:moveTo>
                  <a:lnTo>
                    <a:pt x="0" y="0"/>
                  </a:lnTo>
                  <a:lnTo>
                    <a:pt x="0" y="4908804"/>
                  </a:lnTo>
                  <a:lnTo>
                    <a:pt x="251459" y="4908804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283945" y="4235957"/>
              <a:ext cx="571500" cy="462280"/>
            </a:xfrm>
            <a:custGeom>
              <a:avLst/>
              <a:gdLst/>
              <a:ahLst/>
              <a:cxnLst/>
              <a:rect l="l" t="t" r="r" b="b"/>
              <a:pathLst>
                <a:path w="571500" h="462279">
                  <a:moveTo>
                    <a:pt x="0" y="115442"/>
                  </a:moveTo>
                  <a:lnTo>
                    <a:pt x="340613" y="115442"/>
                  </a:lnTo>
                  <a:lnTo>
                    <a:pt x="340613" y="0"/>
                  </a:lnTo>
                  <a:lnTo>
                    <a:pt x="571500" y="230886"/>
                  </a:lnTo>
                  <a:lnTo>
                    <a:pt x="340613" y="461771"/>
                  </a:lnTo>
                  <a:lnTo>
                    <a:pt x="340613" y="346328"/>
                  </a:lnTo>
                  <a:lnTo>
                    <a:pt x="0" y="346328"/>
                  </a:lnTo>
                  <a:lnTo>
                    <a:pt x="0" y="115442"/>
                  </a:lnTo>
                  <a:close/>
                </a:path>
              </a:pathLst>
            </a:custGeom>
            <a:ln w="25400">
              <a:solidFill>
                <a:srgbClr val="2D7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3465829" y="2133600"/>
            <a:ext cx="847090" cy="4907280"/>
            <a:chOff x="3465829" y="2133600"/>
            <a:chExt cx="847090" cy="4907280"/>
          </a:xfrm>
        </p:grpSpPr>
        <p:sp>
          <p:nvSpPr>
            <p:cNvPr id="30" name="object 30"/>
            <p:cNvSpPr/>
            <p:nvPr/>
          </p:nvSpPr>
          <p:spPr>
            <a:xfrm>
              <a:off x="3478529" y="4235957"/>
              <a:ext cx="573405" cy="462280"/>
            </a:xfrm>
            <a:custGeom>
              <a:avLst/>
              <a:gdLst/>
              <a:ahLst/>
              <a:cxnLst/>
              <a:rect l="l" t="t" r="r" b="b"/>
              <a:pathLst>
                <a:path w="573404" h="462279">
                  <a:moveTo>
                    <a:pt x="0" y="115442"/>
                  </a:moveTo>
                  <a:lnTo>
                    <a:pt x="342138" y="115442"/>
                  </a:lnTo>
                  <a:lnTo>
                    <a:pt x="342138" y="0"/>
                  </a:lnTo>
                  <a:lnTo>
                    <a:pt x="573024" y="230886"/>
                  </a:lnTo>
                  <a:lnTo>
                    <a:pt x="342138" y="461771"/>
                  </a:lnTo>
                  <a:lnTo>
                    <a:pt x="342138" y="346328"/>
                  </a:lnTo>
                  <a:lnTo>
                    <a:pt x="0" y="346328"/>
                  </a:lnTo>
                  <a:lnTo>
                    <a:pt x="0" y="115442"/>
                  </a:lnTo>
                  <a:close/>
                </a:path>
              </a:pathLst>
            </a:custGeom>
            <a:ln w="25400">
              <a:solidFill>
                <a:srgbClr val="2D7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59935" y="2133600"/>
              <a:ext cx="253365" cy="4907280"/>
            </a:xfrm>
            <a:custGeom>
              <a:avLst/>
              <a:gdLst/>
              <a:ahLst/>
              <a:cxnLst/>
              <a:rect l="l" t="t" r="r" b="b"/>
              <a:pathLst>
                <a:path w="253364" h="4907280">
                  <a:moveTo>
                    <a:pt x="252984" y="0"/>
                  </a:moveTo>
                  <a:lnTo>
                    <a:pt x="0" y="0"/>
                  </a:lnTo>
                  <a:lnTo>
                    <a:pt x="0" y="4907280"/>
                  </a:lnTo>
                  <a:lnTo>
                    <a:pt x="252984" y="4907280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3941552" y="3176016"/>
            <a:ext cx="2109470" cy="2123440"/>
          </a:xfrm>
          <a:prstGeom prst="rect">
            <a:avLst/>
          </a:prstGeom>
          <a:solidFill>
            <a:srgbClr val="F7C9AC"/>
          </a:solidFill>
        </p:spPr>
        <p:txBody>
          <a:bodyPr vert="horz" wrap="square" lIns="0" tIns="29209" rIns="0" bIns="0" rtlCol="0">
            <a:spAutoFit/>
          </a:bodyPr>
          <a:lstStyle/>
          <a:p>
            <a:pPr marL="116839" marR="106045" algn="ctr">
              <a:lnSpc>
                <a:spcPct val="100099"/>
              </a:lnSpc>
              <a:spcBef>
                <a:spcPts val="229"/>
              </a:spcBef>
            </a:pPr>
            <a:r>
              <a:rPr sz="2200" spc="-30" dirty="0">
                <a:latin typeface="Trebuchet MS"/>
                <a:cs typeface="Trebuchet MS"/>
              </a:rPr>
              <a:t>G</a:t>
            </a:r>
            <a:r>
              <a:rPr sz="2200" spc="-20" dirty="0">
                <a:latin typeface="Trebuchet MS"/>
                <a:cs typeface="Trebuchet MS"/>
              </a:rPr>
              <a:t>i</a:t>
            </a:r>
            <a:r>
              <a:rPr sz="2200" spc="-140" dirty="0">
                <a:latin typeface="Trebuchet MS"/>
                <a:cs typeface="Trebuchet MS"/>
              </a:rPr>
              <a:t>t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55" dirty="0">
                <a:latin typeface="Trebuchet MS"/>
                <a:cs typeface="Trebuchet MS"/>
              </a:rPr>
              <a:t>moves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-15" dirty="0">
                <a:latin typeface="Trebuchet MS"/>
                <a:cs typeface="Trebuchet MS"/>
              </a:rPr>
              <a:t>the  </a:t>
            </a:r>
            <a:r>
              <a:rPr sz="2200" spc="15" dirty="0">
                <a:latin typeface="Trebuchet MS"/>
                <a:cs typeface="Trebuchet MS"/>
              </a:rPr>
              <a:t>master</a:t>
            </a:r>
            <a:r>
              <a:rPr sz="2200" spc="-110" dirty="0">
                <a:latin typeface="Trebuchet MS"/>
                <a:cs typeface="Trebuchet MS"/>
              </a:rPr>
              <a:t> </a:t>
            </a:r>
            <a:r>
              <a:rPr sz="2200" spc="-50" dirty="0">
                <a:latin typeface="Trebuchet MS"/>
                <a:cs typeface="Trebuchet MS"/>
              </a:rPr>
              <a:t>label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-20" dirty="0">
                <a:latin typeface="Trebuchet MS"/>
                <a:cs typeface="Trebuchet MS"/>
              </a:rPr>
              <a:t>to </a:t>
            </a:r>
            <a:r>
              <a:rPr sz="2200" spc="-650" dirty="0">
                <a:latin typeface="Trebuchet MS"/>
                <a:cs typeface="Trebuchet MS"/>
              </a:rPr>
              <a:t> </a:t>
            </a:r>
            <a:r>
              <a:rPr sz="2200" spc="-15" dirty="0">
                <a:latin typeface="Trebuchet MS"/>
                <a:cs typeface="Trebuchet MS"/>
              </a:rPr>
              <a:t>the </a:t>
            </a:r>
            <a:r>
              <a:rPr sz="2200" spc="-55" dirty="0">
                <a:latin typeface="Trebuchet MS"/>
                <a:cs typeface="Trebuchet MS"/>
              </a:rPr>
              <a:t>latest </a:t>
            </a:r>
            <a:r>
              <a:rPr sz="2200" spc="-50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commit </a:t>
            </a:r>
            <a:r>
              <a:rPr sz="2200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brought </a:t>
            </a:r>
            <a:r>
              <a:rPr sz="2200" spc="10" dirty="0">
                <a:latin typeface="Trebuchet MS"/>
                <a:cs typeface="Trebuchet MS"/>
              </a:rPr>
              <a:t>from </a:t>
            </a:r>
            <a:r>
              <a:rPr sz="2200" spc="15" dirty="0">
                <a:latin typeface="Trebuchet MS"/>
                <a:cs typeface="Trebuchet MS"/>
              </a:rPr>
              <a:t> </a:t>
            </a:r>
            <a:r>
              <a:rPr sz="2200" spc="-15" dirty="0">
                <a:latin typeface="Trebuchet MS"/>
                <a:cs typeface="Trebuchet MS"/>
              </a:rPr>
              <a:t>the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-15" dirty="0">
                <a:latin typeface="Trebuchet MS"/>
                <a:cs typeface="Trebuchet MS"/>
              </a:rPr>
              <a:t>branch.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26970" y="7498842"/>
            <a:ext cx="7931150" cy="779145"/>
          </a:xfrm>
          <a:prstGeom prst="rect">
            <a:avLst/>
          </a:prstGeom>
          <a:ln w="25400">
            <a:solidFill>
              <a:srgbClr val="F4AF81"/>
            </a:solidFill>
          </a:ln>
        </p:spPr>
        <p:txBody>
          <a:bodyPr vert="horz" wrap="square" lIns="0" tIns="186055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1465"/>
              </a:spcBef>
            </a:pPr>
            <a:r>
              <a:rPr sz="2200" spc="-35" dirty="0">
                <a:latin typeface="Trebuchet MS"/>
                <a:cs typeface="Trebuchet MS"/>
              </a:rPr>
              <a:t>Hotfix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is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40" dirty="0">
                <a:latin typeface="Trebuchet MS"/>
                <a:cs typeface="Trebuchet MS"/>
              </a:rPr>
              <a:t>needed</a:t>
            </a:r>
            <a:r>
              <a:rPr sz="2200" spc="-40" dirty="0">
                <a:latin typeface="Trebuchet MS"/>
                <a:cs typeface="Trebuchet MS"/>
              </a:rPr>
              <a:t> </a:t>
            </a:r>
            <a:r>
              <a:rPr sz="2200" spc="5" dirty="0">
                <a:latin typeface="Trebuchet MS"/>
                <a:cs typeface="Trebuchet MS"/>
              </a:rPr>
              <a:t>over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-15" dirty="0">
                <a:latin typeface="Trebuchet MS"/>
                <a:cs typeface="Trebuchet MS"/>
              </a:rPr>
              <a:t>the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production</a:t>
            </a:r>
            <a:r>
              <a:rPr sz="2200" spc="-60" dirty="0">
                <a:latin typeface="Trebuchet MS"/>
                <a:cs typeface="Trebuchet MS"/>
              </a:rPr>
              <a:t> </a:t>
            </a:r>
            <a:r>
              <a:rPr sz="2200" spc="30" dirty="0">
                <a:latin typeface="Trebuchet MS"/>
                <a:cs typeface="Trebuchet MS"/>
              </a:rPr>
              <a:t>code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50" dirty="0">
                <a:latin typeface="Trebuchet MS"/>
                <a:cs typeface="Trebuchet MS"/>
              </a:rPr>
              <a:t>base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0385297" y="7669530"/>
            <a:ext cx="571500" cy="462280"/>
          </a:xfrm>
          <a:custGeom>
            <a:avLst/>
            <a:gdLst/>
            <a:ahLst/>
            <a:cxnLst/>
            <a:rect l="l" t="t" r="r" b="b"/>
            <a:pathLst>
              <a:path w="571500" h="462279">
                <a:moveTo>
                  <a:pt x="0" y="115443"/>
                </a:moveTo>
                <a:lnTo>
                  <a:pt x="340613" y="115443"/>
                </a:lnTo>
                <a:lnTo>
                  <a:pt x="340613" y="0"/>
                </a:lnTo>
                <a:lnTo>
                  <a:pt x="571500" y="230886"/>
                </a:lnTo>
                <a:lnTo>
                  <a:pt x="340613" y="461772"/>
                </a:lnTo>
                <a:lnTo>
                  <a:pt x="340613" y="346329"/>
                </a:lnTo>
                <a:lnTo>
                  <a:pt x="0" y="346329"/>
                </a:lnTo>
                <a:lnTo>
                  <a:pt x="0" y="115443"/>
                </a:lnTo>
                <a:close/>
              </a:path>
            </a:pathLst>
          </a:custGeom>
          <a:ln w="25399">
            <a:solidFill>
              <a:srgbClr val="2D75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0981181" y="7457693"/>
            <a:ext cx="3141345" cy="820419"/>
          </a:xfrm>
          <a:prstGeom prst="rect">
            <a:avLst/>
          </a:prstGeom>
          <a:ln w="25400">
            <a:solidFill>
              <a:srgbClr val="F4AF81"/>
            </a:solidFill>
          </a:ln>
        </p:spPr>
        <p:txBody>
          <a:bodyPr vert="horz" wrap="square" lIns="0" tIns="222250" rIns="0" bIns="0" rtlCol="0">
            <a:spAutoFit/>
          </a:bodyPr>
          <a:lstStyle/>
          <a:p>
            <a:pPr marL="373380">
              <a:lnSpc>
                <a:spcPct val="100000"/>
              </a:lnSpc>
              <a:spcBef>
                <a:spcPts val="1750"/>
              </a:spcBef>
            </a:pPr>
            <a:r>
              <a:rPr sz="2200" spc="90" dirty="0">
                <a:latin typeface="Trebuchet MS"/>
                <a:cs typeface="Trebuchet MS"/>
              </a:rPr>
              <a:t>Use</a:t>
            </a:r>
            <a:r>
              <a:rPr sz="2200" spc="80" dirty="0">
                <a:latin typeface="Trebuchet MS"/>
                <a:cs typeface="Trebuchet MS"/>
              </a:rPr>
              <a:t>d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-15" dirty="0">
                <a:latin typeface="Trebuchet MS"/>
                <a:cs typeface="Trebuchet MS"/>
              </a:rPr>
              <a:t>to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fix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80" dirty="0">
                <a:latin typeface="Trebuchet MS"/>
                <a:cs typeface="Trebuchet MS"/>
              </a:rPr>
              <a:t>bugs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60470" y="1109599"/>
            <a:ext cx="92563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56840" marR="5715" indent="-264414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latin typeface="Trebuchet MS"/>
                <a:cs typeface="Trebuchet MS"/>
              </a:rPr>
              <a:t>Fast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forward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30" dirty="0">
                <a:latin typeface="Trebuchet MS"/>
                <a:cs typeface="Trebuchet MS"/>
              </a:rPr>
              <a:t>merge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is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15" dirty="0">
                <a:latin typeface="Trebuchet MS"/>
                <a:cs typeface="Trebuchet MS"/>
              </a:rPr>
              <a:t>employed</a:t>
            </a:r>
            <a:r>
              <a:rPr sz="2200" spc="-45" dirty="0">
                <a:latin typeface="Trebuchet MS"/>
                <a:cs typeface="Trebuchet MS"/>
              </a:rPr>
              <a:t> </a:t>
            </a:r>
            <a:r>
              <a:rPr sz="2200" spc="30" dirty="0">
                <a:latin typeface="Trebuchet MS"/>
                <a:cs typeface="Trebuchet MS"/>
              </a:rPr>
              <a:t>when</a:t>
            </a:r>
            <a:r>
              <a:rPr sz="2200" spc="-60" dirty="0">
                <a:latin typeface="Trebuchet MS"/>
                <a:cs typeface="Trebuchet MS"/>
              </a:rPr>
              <a:t> </a:t>
            </a:r>
            <a:r>
              <a:rPr sz="2200" spc="40" dirty="0">
                <a:latin typeface="Trebuchet MS"/>
                <a:cs typeface="Trebuchet MS"/>
              </a:rPr>
              <a:t>you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30" dirty="0">
                <a:latin typeface="Trebuchet MS"/>
                <a:cs typeface="Trebuchet MS"/>
              </a:rPr>
              <a:t>merge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-25" dirty="0">
                <a:latin typeface="Trebuchet MS"/>
                <a:cs typeface="Trebuchet MS"/>
              </a:rPr>
              <a:t>into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5" dirty="0">
                <a:latin typeface="Trebuchet MS"/>
                <a:cs typeface="Trebuchet MS"/>
              </a:rPr>
              <a:t>a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-20" dirty="0">
                <a:latin typeface="Trebuchet MS"/>
                <a:cs typeface="Trebuchet MS"/>
              </a:rPr>
              <a:t>branch,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-15" dirty="0">
                <a:latin typeface="Trebuchet MS"/>
                <a:cs typeface="Trebuchet MS"/>
              </a:rPr>
              <a:t>the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latest </a:t>
            </a:r>
            <a:r>
              <a:rPr sz="2200" spc="-650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commit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-25" dirty="0">
                <a:latin typeface="Trebuchet MS"/>
                <a:cs typeface="Trebuchet MS"/>
              </a:rPr>
              <a:t>of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-15" dirty="0">
                <a:latin typeface="Trebuchet MS"/>
                <a:cs typeface="Trebuchet MS"/>
              </a:rPr>
              <a:t>which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is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30" dirty="0">
                <a:latin typeface="Trebuchet MS"/>
                <a:cs typeface="Trebuchet MS"/>
              </a:rPr>
              <a:t>your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-40" dirty="0">
                <a:latin typeface="Trebuchet MS"/>
                <a:cs typeface="Trebuchet MS"/>
              </a:rPr>
              <a:t>parent.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234182" y="606551"/>
            <a:ext cx="10448290" cy="1315085"/>
            <a:chOff x="3234182" y="606551"/>
            <a:chExt cx="10448290" cy="1315085"/>
          </a:xfrm>
        </p:grpSpPr>
        <p:sp>
          <p:nvSpPr>
            <p:cNvPr id="38" name="object 38"/>
            <p:cNvSpPr/>
            <p:nvPr/>
          </p:nvSpPr>
          <p:spPr>
            <a:xfrm>
              <a:off x="3246882" y="1024889"/>
              <a:ext cx="10422890" cy="883919"/>
            </a:xfrm>
            <a:custGeom>
              <a:avLst/>
              <a:gdLst/>
              <a:ahLst/>
              <a:cxnLst/>
              <a:rect l="l" t="t" r="r" b="b"/>
              <a:pathLst>
                <a:path w="10422890" h="883919">
                  <a:moveTo>
                    <a:pt x="0" y="188975"/>
                  </a:moveTo>
                  <a:lnTo>
                    <a:pt x="6748" y="138729"/>
                  </a:lnTo>
                  <a:lnTo>
                    <a:pt x="25795" y="93584"/>
                  </a:lnTo>
                  <a:lnTo>
                    <a:pt x="55340" y="55340"/>
                  </a:lnTo>
                  <a:lnTo>
                    <a:pt x="93584" y="25795"/>
                  </a:lnTo>
                  <a:lnTo>
                    <a:pt x="138729" y="6748"/>
                  </a:lnTo>
                  <a:lnTo>
                    <a:pt x="188976" y="0"/>
                  </a:lnTo>
                  <a:lnTo>
                    <a:pt x="10233660" y="0"/>
                  </a:lnTo>
                  <a:lnTo>
                    <a:pt x="10283906" y="6748"/>
                  </a:lnTo>
                  <a:lnTo>
                    <a:pt x="10329051" y="25795"/>
                  </a:lnTo>
                  <a:lnTo>
                    <a:pt x="10367295" y="55340"/>
                  </a:lnTo>
                  <a:lnTo>
                    <a:pt x="10396840" y="93584"/>
                  </a:lnTo>
                  <a:lnTo>
                    <a:pt x="10415887" y="138729"/>
                  </a:lnTo>
                  <a:lnTo>
                    <a:pt x="10422636" y="188975"/>
                  </a:lnTo>
                  <a:lnTo>
                    <a:pt x="10422636" y="694943"/>
                  </a:lnTo>
                  <a:lnTo>
                    <a:pt x="10415887" y="745190"/>
                  </a:lnTo>
                  <a:lnTo>
                    <a:pt x="10396840" y="790335"/>
                  </a:lnTo>
                  <a:lnTo>
                    <a:pt x="10367295" y="828579"/>
                  </a:lnTo>
                  <a:lnTo>
                    <a:pt x="10329051" y="858124"/>
                  </a:lnTo>
                  <a:lnTo>
                    <a:pt x="10283906" y="877171"/>
                  </a:lnTo>
                  <a:lnTo>
                    <a:pt x="10233660" y="883919"/>
                  </a:lnTo>
                  <a:lnTo>
                    <a:pt x="188976" y="883919"/>
                  </a:lnTo>
                  <a:lnTo>
                    <a:pt x="138729" y="877171"/>
                  </a:lnTo>
                  <a:lnTo>
                    <a:pt x="93584" y="858124"/>
                  </a:lnTo>
                  <a:lnTo>
                    <a:pt x="55340" y="828579"/>
                  </a:lnTo>
                  <a:lnTo>
                    <a:pt x="25795" y="790335"/>
                  </a:lnTo>
                  <a:lnTo>
                    <a:pt x="6748" y="745190"/>
                  </a:lnTo>
                  <a:lnTo>
                    <a:pt x="0" y="694943"/>
                  </a:lnTo>
                  <a:lnTo>
                    <a:pt x="0" y="188975"/>
                  </a:lnTo>
                  <a:close/>
                </a:path>
              </a:pathLst>
            </a:custGeom>
            <a:ln w="25399">
              <a:solidFill>
                <a:srgbClr val="F4AF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78908" y="606551"/>
              <a:ext cx="6059424" cy="3657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0228" y="230251"/>
            <a:ext cx="29521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>
                <a:solidFill>
                  <a:srgbClr val="3E3E3E"/>
                </a:solidFill>
              </a:rPr>
              <a:t>Recursive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Merge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402579" y="2778251"/>
            <a:ext cx="5049520" cy="3598545"/>
            <a:chOff x="5402579" y="2778251"/>
            <a:chExt cx="5049520" cy="3598545"/>
          </a:xfrm>
        </p:grpSpPr>
        <p:sp>
          <p:nvSpPr>
            <p:cNvPr id="4" name="object 4"/>
            <p:cNvSpPr/>
            <p:nvPr/>
          </p:nvSpPr>
          <p:spPr>
            <a:xfrm>
              <a:off x="6134099" y="3013455"/>
              <a:ext cx="635635" cy="127000"/>
            </a:xfrm>
            <a:custGeom>
              <a:avLst/>
              <a:gdLst/>
              <a:ahLst/>
              <a:cxnLst/>
              <a:rect l="l" t="t" r="r" b="b"/>
              <a:pathLst>
                <a:path w="635634" h="127000">
                  <a:moveTo>
                    <a:pt x="127000" y="0"/>
                  </a:moveTo>
                  <a:lnTo>
                    <a:pt x="0" y="63500"/>
                  </a:lnTo>
                  <a:lnTo>
                    <a:pt x="127000" y="127000"/>
                  </a:lnTo>
                  <a:lnTo>
                    <a:pt x="127000" y="71374"/>
                  </a:lnTo>
                  <a:lnTo>
                    <a:pt x="114300" y="71374"/>
                  </a:lnTo>
                  <a:lnTo>
                    <a:pt x="114300" y="55499"/>
                  </a:lnTo>
                  <a:lnTo>
                    <a:pt x="127000" y="55499"/>
                  </a:lnTo>
                  <a:lnTo>
                    <a:pt x="127000" y="0"/>
                  </a:lnTo>
                  <a:close/>
                </a:path>
                <a:path w="635634" h="127000">
                  <a:moveTo>
                    <a:pt x="127000" y="55499"/>
                  </a:moveTo>
                  <a:lnTo>
                    <a:pt x="114300" y="55499"/>
                  </a:lnTo>
                  <a:lnTo>
                    <a:pt x="114300" y="71374"/>
                  </a:lnTo>
                  <a:lnTo>
                    <a:pt x="127000" y="71374"/>
                  </a:lnTo>
                  <a:lnTo>
                    <a:pt x="127000" y="55499"/>
                  </a:lnTo>
                  <a:close/>
                </a:path>
                <a:path w="635634" h="127000">
                  <a:moveTo>
                    <a:pt x="635634" y="55499"/>
                  </a:moveTo>
                  <a:lnTo>
                    <a:pt x="127000" y="55499"/>
                  </a:lnTo>
                  <a:lnTo>
                    <a:pt x="127000" y="71374"/>
                  </a:lnTo>
                  <a:lnTo>
                    <a:pt x="635634" y="71374"/>
                  </a:lnTo>
                  <a:lnTo>
                    <a:pt x="635634" y="55499"/>
                  </a:lnTo>
                  <a:close/>
                </a:path>
              </a:pathLst>
            </a:custGeom>
            <a:solidFill>
              <a:srgbClr val="8D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02579" y="2778251"/>
              <a:ext cx="745490" cy="672465"/>
            </a:xfrm>
            <a:custGeom>
              <a:avLst/>
              <a:gdLst/>
              <a:ahLst/>
              <a:cxnLst/>
              <a:rect l="l" t="t" r="r" b="b"/>
              <a:pathLst>
                <a:path w="745489" h="672464">
                  <a:moveTo>
                    <a:pt x="372618" y="0"/>
                  </a:moveTo>
                  <a:lnTo>
                    <a:pt x="322066" y="3068"/>
                  </a:lnTo>
                  <a:lnTo>
                    <a:pt x="273579" y="12006"/>
                  </a:lnTo>
                  <a:lnTo>
                    <a:pt x="227599" y="26414"/>
                  </a:lnTo>
                  <a:lnTo>
                    <a:pt x="184573" y="45889"/>
                  </a:lnTo>
                  <a:lnTo>
                    <a:pt x="144944" y="70031"/>
                  </a:lnTo>
                  <a:lnTo>
                    <a:pt x="109156" y="98440"/>
                  </a:lnTo>
                  <a:lnTo>
                    <a:pt x="77655" y="130715"/>
                  </a:lnTo>
                  <a:lnTo>
                    <a:pt x="50884" y="166454"/>
                  </a:lnTo>
                  <a:lnTo>
                    <a:pt x="29289" y="205257"/>
                  </a:lnTo>
                  <a:lnTo>
                    <a:pt x="13313" y="246723"/>
                  </a:lnTo>
                  <a:lnTo>
                    <a:pt x="3402" y="290452"/>
                  </a:lnTo>
                  <a:lnTo>
                    <a:pt x="0" y="336042"/>
                  </a:lnTo>
                  <a:lnTo>
                    <a:pt x="3402" y="381631"/>
                  </a:lnTo>
                  <a:lnTo>
                    <a:pt x="13313" y="425360"/>
                  </a:lnTo>
                  <a:lnTo>
                    <a:pt x="29289" y="466826"/>
                  </a:lnTo>
                  <a:lnTo>
                    <a:pt x="50884" y="505629"/>
                  </a:lnTo>
                  <a:lnTo>
                    <a:pt x="77655" y="541368"/>
                  </a:lnTo>
                  <a:lnTo>
                    <a:pt x="109156" y="573643"/>
                  </a:lnTo>
                  <a:lnTo>
                    <a:pt x="144944" y="602052"/>
                  </a:lnTo>
                  <a:lnTo>
                    <a:pt x="184573" y="626194"/>
                  </a:lnTo>
                  <a:lnTo>
                    <a:pt x="227599" y="645669"/>
                  </a:lnTo>
                  <a:lnTo>
                    <a:pt x="273579" y="660077"/>
                  </a:lnTo>
                  <a:lnTo>
                    <a:pt x="322066" y="669015"/>
                  </a:lnTo>
                  <a:lnTo>
                    <a:pt x="372618" y="672084"/>
                  </a:lnTo>
                  <a:lnTo>
                    <a:pt x="423169" y="669015"/>
                  </a:lnTo>
                  <a:lnTo>
                    <a:pt x="471656" y="660077"/>
                  </a:lnTo>
                  <a:lnTo>
                    <a:pt x="517636" y="645669"/>
                  </a:lnTo>
                  <a:lnTo>
                    <a:pt x="560662" y="626194"/>
                  </a:lnTo>
                  <a:lnTo>
                    <a:pt x="600291" y="602052"/>
                  </a:lnTo>
                  <a:lnTo>
                    <a:pt x="636079" y="573643"/>
                  </a:lnTo>
                  <a:lnTo>
                    <a:pt x="667580" y="541368"/>
                  </a:lnTo>
                  <a:lnTo>
                    <a:pt x="694351" y="505629"/>
                  </a:lnTo>
                  <a:lnTo>
                    <a:pt x="715946" y="466826"/>
                  </a:lnTo>
                  <a:lnTo>
                    <a:pt x="731922" y="425360"/>
                  </a:lnTo>
                  <a:lnTo>
                    <a:pt x="741833" y="381631"/>
                  </a:lnTo>
                  <a:lnTo>
                    <a:pt x="745236" y="336042"/>
                  </a:lnTo>
                  <a:lnTo>
                    <a:pt x="741833" y="290452"/>
                  </a:lnTo>
                  <a:lnTo>
                    <a:pt x="731922" y="246723"/>
                  </a:lnTo>
                  <a:lnTo>
                    <a:pt x="715946" y="205257"/>
                  </a:lnTo>
                  <a:lnTo>
                    <a:pt x="694351" y="166454"/>
                  </a:lnTo>
                  <a:lnTo>
                    <a:pt x="667580" y="130715"/>
                  </a:lnTo>
                  <a:lnTo>
                    <a:pt x="636079" y="98440"/>
                  </a:lnTo>
                  <a:lnTo>
                    <a:pt x="600291" y="70031"/>
                  </a:lnTo>
                  <a:lnTo>
                    <a:pt x="560662" y="45889"/>
                  </a:lnTo>
                  <a:lnTo>
                    <a:pt x="517636" y="26414"/>
                  </a:lnTo>
                  <a:lnTo>
                    <a:pt x="471656" y="12006"/>
                  </a:lnTo>
                  <a:lnTo>
                    <a:pt x="423169" y="3068"/>
                  </a:lnTo>
                  <a:lnTo>
                    <a:pt x="372618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8697" y="3407663"/>
              <a:ext cx="1108710" cy="2439035"/>
            </a:xfrm>
            <a:custGeom>
              <a:avLst/>
              <a:gdLst/>
              <a:ahLst/>
              <a:cxnLst/>
              <a:rect l="l" t="t" r="r" b="b"/>
              <a:pathLst>
                <a:path w="1108709" h="2439035">
                  <a:moveTo>
                    <a:pt x="65160" y="112565"/>
                  </a:moveTo>
                  <a:lnTo>
                    <a:pt x="50694" y="119068"/>
                  </a:lnTo>
                  <a:lnTo>
                    <a:pt x="1093851" y="2438908"/>
                  </a:lnTo>
                  <a:lnTo>
                    <a:pt x="1108328" y="2432431"/>
                  </a:lnTo>
                  <a:lnTo>
                    <a:pt x="65160" y="112565"/>
                  </a:lnTo>
                  <a:close/>
                </a:path>
                <a:path w="1108709" h="2439035">
                  <a:moveTo>
                    <a:pt x="5841" y="0"/>
                  </a:moveTo>
                  <a:lnTo>
                    <a:pt x="0" y="141859"/>
                  </a:lnTo>
                  <a:lnTo>
                    <a:pt x="50694" y="119068"/>
                  </a:lnTo>
                  <a:lnTo>
                    <a:pt x="45465" y="107441"/>
                  </a:lnTo>
                  <a:lnTo>
                    <a:pt x="59943" y="100964"/>
                  </a:lnTo>
                  <a:lnTo>
                    <a:pt x="90964" y="100964"/>
                  </a:lnTo>
                  <a:lnTo>
                    <a:pt x="115824" y="89788"/>
                  </a:lnTo>
                  <a:lnTo>
                    <a:pt x="5841" y="0"/>
                  </a:lnTo>
                  <a:close/>
                </a:path>
                <a:path w="1108709" h="2439035">
                  <a:moveTo>
                    <a:pt x="59943" y="100964"/>
                  </a:moveTo>
                  <a:lnTo>
                    <a:pt x="45465" y="107441"/>
                  </a:lnTo>
                  <a:lnTo>
                    <a:pt x="50694" y="119068"/>
                  </a:lnTo>
                  <a:lnTo>
                    <a:pt x="65160" y="112565"/>
                  </a:lnTo>
                  <a:lnTo>
                    <a:pt x="59943" y="100964"/>
                  </a:lnTo>
                  <a:close/>
                </a:path>
                <a:path w="1108709" h="2439035">
                  <a:moveTo>
                    <a:pt x="90964" y="100964"/>
                  </a:moveTo>
                  <a:lnTo>
                    <a:pt x="59943" y="100964"/>
                  </a:lnTo>
                  <a:lnTo>
                    <a:pt x="65160" y="112565"/>
                  </a:lnTo>
                  <a:lnTo>
                    <a:pt x="90964" y="100964"/>
                  </a:lnTo>
                  <a:close/>
                </a:path>
              </a:pathLst>
            </a:custGeom>
            <a:solidFill>
              <a:srgbClr val="8D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38188" y="5704331"/>
              <a:ext cx="2182495" cy="672465"/>
            </a:xfrm>
            <a:custGeom>
              <a:avLst/>
              <a:gdLst/>
              <a:ahLst/>
              <a:cxnLst/>
              <a:rect l="l" t="t" r="r" b="b"/>
              <a:pathLst>
                <a:path w="2182495" h="672464">
                  <a:moveTo>
                    <a:pt x="746760" y="336042"/>
                  </a:moveTo>
                  <a:lnTo>
                    <a:pt x="743343" y="290461"/>
                  </a:lnTo>
                  <a:lnTo>
                    <a:pt x="733425" y="246735"/>
                  </a:lnTo>
                  <a:lnTo>
                    <a:pt x="717423" y="205270"/>
                  </a:lnTo>
                  <a:lnTo>
                    <a:pt x="695782" y="166458"/>
                  </a:lnTo>
                  <a:lnTo>
                    <a:pt x="668972" y="130721"/>
                  </a:lnTo>
                  <a:lnTo>
                    <a:pt x="637413" y="98450"/>
                  </a:lnTo>
                  <a:lnTo>
                    <a:pt x="601548" y="70040"/>
                  </a:lnTo>
                  <a:lnTo>
                    <a:pt x="561848" y="45897"/>
                  </a:lnTo>
                  <a:lnTo>
                    <a:pt x="518731" y="26416"/>
                  </a:lnTo>
                  <a:lnTo>
                    <a:pt x="472643" y="12014"/>
                  </a:lnTo>
                  <a:lnTo>
                    <a:pt x="424053" y="3073"/>
                  </a:lnTo>
                  <a:lnTo>
                    <a:pt x="373380" y="0"/>
                  </a:lnTo>
                  <a:lnTo>
                    <a:pt x="322707" y="3073"/>
                  </a:lnTo>
                  <a:lnTo>
                    <a:pt x="274104" y="12014"/>
                  </a:lnTo>
                  <a:lnTo>
                    <a:pt x="228028" y="26416"/>
                  </a:lnTo>
                  <a:lnTo>
                    <a:pt x="184912" y="45897"/>
                  </a:lnTo>
                  <a:lnTo>
                    <a:pt x="145199" y="70040"/>
                  </a:lnTo>
                  <a:lnTo>
                    <a:pt x="109347" y="98450"/>
                  </a:lnTo>
                  <a:lnTo>
                    <a:pt x="77787" y="130721"/>
                  </a:lnTo>
                  <a:lnTo>
                    <a:pt x="50965" y="166458"/>
                  </a:lnTo>
                  <a:lnTo>
                    <a:pt x="29337" y="205270"/>
                  </a:lnTo>
                  <a:lnTo>
                    <a:pt x="13335" y="246735"/>
                  </a:lnTo>
                  <a:lnTo>
                    <a:pt x="3403" y="290461"/>
                  </a:lnTo>
                  <a:lnTo>
                    <a:pt x="0" y="336042"/>
                  </a:lnTo>
                  <a:lnTo>
                    <a:pt x="3403" y="381635"/>
                  </a:lnTo>
                  <a:lnTo>
                    <a:pt x="13322" y="425361"/>
                  </a:lnTo>
                  <a:lnTo>
                    <a:pt x="29324" y="466826"/>
                  </a:lnTo>
                  <a:lnTo>
                    <a:pt x="50965" y="505637"/>
                  </a:lnTo>
                  <a:lnTo>
                    <a:pt x="77774" y="541375"/>
                  </a:lnTo>
                  <a:lnTo>
                    <a:pt x="109347" y="573646"/>
                  </a:lnTo>
                  <a:lnTo>
                    <a:pt x="145199" y="602056"/>
                  </a:lnTo>
                  <a:lnTo>
                    <a:pt x="184912" y="626198"/>
                  </a:lnTo>
                  <a:lnTo>
                    <a:pt x="228028" y="645680"/>
                  </a:lnTo>
                  <a:lnTo>
                    <a:pt x="274104" y="660082"/>
                  </a:lnTo>
                  <a:lnTo>
                    <a:pt x="322707" y="669023"/>
                  </a:lnTo>
                  <a:lnTo>
                    <a:pt x="373380" y="672084"/>
                  </a:lnTo>
                  <a:lnTo>
                    <a:pt x="424040" y="669023"/>
                  </a:lnTo>
                  <a:lnTo>
                    <a:pt x="472643" y="660082"/>
                  </a:lnTo>
                  <a:lnTo>
                    <a:pt x="518731" y="645680"/>
                  </a:lnTo>
                  <a:lnTo>
                    <a:pt x="561848" y="626198"/>
                  </a:lnTo>
                  <a:lnTo>
                    <a:pt x="601548" y="602056"/>
                  </a:lnTo>
                  <a:lnTo>
                    <a:pt x="637413" y="573646"/>
                  </a:lnTo>
                  <a:lnTo>
                    <a:pt x="668972" y="541375"/>
                  </a:lnTo>
                  <a:lnTo>
                    <a:pt x="695782" y="505637"/>
                  </a:lnTo>
                  <a:lnTo>
                    <a:pt x="717423" y="466826"/>
                  </a:lnTo>
                  <a:lnTo>
                    <a:pt x="733425" y="425361"/>
                  </a:lnTo>
                  <a:lnTo>
                    <a:pt x="743343" y="381635"/>
                  </a:lnTo>
                  <a:lnTo>
                    <a:pt x="746760" y="336042"/>
                  </a:lnTo>
                  <a:close/>
                </a:path>
                <a:path w="2182495" h="672464">
                  <a:moveTo>
                    <a:pt x="2182368" y="336042"/>
                  </a:moveTo>
                  <a:lnTo>
                    <a:pt x="2178951" y="290461"/>
                  </a:lnTo>
                  <a:lnTo>
                    <a:pt x="2169033" y="246735"/>
                  </a:lnTo>
                  <a:lnTo>
                    <a:pt x="2153031" y="205270"/>
                  </a:lnTo>
                  <a:lnTo>
                    <a:pt x="2131390" y="166458"/>
                  </a:lnTo>
                  <a:lnTo>
                    <a:pt x="2104580" y="130721"/>
                  </a:lnTo>
                  <a:lnTo>
                    <a:pt x="2073021" y="98450"/>
                  </a:lnTo>
                  <a:lnTo>
                    <a:pt x="2037156" y="70040"/>
                  </a:lnTo>
                  <a:lnTo>
                    <a:pt x="1997456" y="45897"/>
                  </a:lnTo>
                  <a:lnTo>
                    <a:pt x="1954339" y="26416"/>
                  </a:lnTo>
                  <a:lnTo>
                    <a:pt x="1908251" y="12014"/>
                  </a:lnTo>
                  <a:lnTo>
                    <a:pt x="1859661" y="3073"/>
                  </a:lnTo>
                  <a:lnTo>
                    <a:pt x="1808988" y="0"/>
                  </a:lnTo>
                  <a:lnTo>
                    <a:pt x="1758315" y="3073"/>
                  </a:lnTo>
                  <a:lnTo>
                    <a:pt x="1709712" y="12014"/>
                  </a:lnTo>
                  <a:lnTo>
                    <a:pt x="1663636" y="26416"/>
                  </a:lnTo>
                  <a:lnTo>
                    <a:pt x="1620520" y="45897"/>
                  </a:lnTo>
                  <a:lnTo>
                    <a:pt x="1580807" y="70040"/>
                  </a:lnTo>
                  <a:lnTo>
                    <a:pt x="1544955" y="98450"/>
                  </a:lnTo>
                  <a:lnTo>
                    <a:pt x="1513395" y="130721"/>
                  </a:lnTo>
                  <a:lnTo>
                    <a:pt x="1486573" y="166458"/>
                  </a:lnTo>
                  <a:lnTo>
                    <a:pt x="1464945" y="205270"/>
                  </a:lnTo>
                  <a:lnTo>
                    <a:pt x="1448943" y="246735"/>
                  </a:lnTo>
                  <a:lnTo>
                    <a:pt x="1439011" y="290461"/>
                  </a:lnTo>
                  <a:lnTo>
                    <a:pt x="1435608" y="336042"/>
                  </a:lnTo>
                  <a:lnTo>
                    <a:pt x="1439011" y="381635"/>
                  </a:lnTo>
                  <a:lnTo>
                    <a:pt x="1448930" y="425361"/>
                  </a:lnTo>
                  <a:lnTo>
                    <a:pt x="1464932" y="466826"/>
                  </a:lnTo>
                  <a:lnTo>
                    <a:pt x="1486573" y="505637"/>
                  </a:lnTo>
                  <a:lnTo>
                    <a:pt x="1513382" y="541375"/>
                  </a:lnTo>
                  <a:lnTo>
                    <a:pt x="1544942" y="573646"/>
                  </a:lnTo>
                  <a:lnTo>
                    <a:pt x="1580807" y="602056"/>
                  </a:lnTo>
                  <a:lnTo>
                    <a:pt x="1620520" y="626198"/>
                  </a:lnTo>
                  <a:lnTo>
                    <a:pt x="1663636" y="645680"/>
                  </a:lnTo>
                  <a:lnTo>
                    <a:pt x="1709712" y="660082"/>
                  </a:lnTo>
                  <a:lnTo>
                    <a:pt x="1758315" y="669023"/>
                  </a:lnTo>
                  <a:lnTo>
                    <a:pt x="1808988" y="672084"/>
                  </a:lnTo>
                  <a:lnTo>
                    <a:pt x="1859648" y="669023"/>
                  </a:lnTo>
                  <a:lnTo>
                    <a:pt x="1908251" y="660082"/>
                  </a:lnTo>
                  <a:lnTo>
                    <a:pt x="1954326" y="645680"/>
                  </a:lnTo>
                  <a:lnTo>
                    <a:pt x="1997443" y="626198"/>
                  </a:lnTo>
                  <a:lnTo>
                    <a:pt x="2037156" y="602056"/>
                  </a:lnTo>
                  <a:lnTo>
                    <a:pt x="2073021" y="573646"/>
                  </a:lnTo>
                  <a:lnTo>
                    <a:pt x="2104580" y="541375"/>
                  </a:lnTo>
                  <a:lnTo>
                    <a:pt x="2131390" y="505637"/>
                  </a:lnTo>
                  <a:lnTo>
                    <a:pt x="2153031" y="466826"/>
                  </a:lnTo>
                  <a:lnTo>
                    <a:pt x="2169033" y="425361"/>
                  </a:lnTo>
                  <a:lnTo>
                    <a:pt x="2178951" y="381635"/>
                  </a:lnTo>
                  <a:lnTo>
                    <a:pt x="2182368" y="336042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8476" y="5957823"/>
              <a:ext cx="2038350" cy="147320"/>
            </a:xfrm>
            <a:custGeom>
              <a:avLst/>
              <a:gdLst/>
              <a:ahLst/>
              <a:cxnLst/>
              <a:rect l="l" t="t" r="r" b="b"/>
              <a:pathLst>
                <a:path w="2038350" h="147320">
                  <a:moveTo>
                    <a:pt x="635762" y="55499"/>
                  </a:moveTo>
                  <a:lnTo>
                    <a:pt x="127000" y="55499"/>
                  </a:lnTo>
                  <a:lnTo>
                    <a:pt x="127000" y="0"/>
                  </a:lnTo>
                  <a:lnTo>
                    <a:pt x="0" y="63500"/>
                  </a:lnTo>
                  <a:lnTo>
                    <a:pt x="127000" y="127000"/>
                  </a:lnTo>
                  <a:lnTo>
                    <a:pt x="127000" y="71374"/>
                  </a:lnTo>
                  <a:lnTo>
                    <a:pt x="635762" y="71374"/>
                  </a:lnTo>
                  <a:lnTo>
                    <a:pt x="635762" y="55499"/>
                  </a:lnTo>
                  <a:close/>
                </a:path>
                <a:path w="2038350" h="147320">
                  <a:moveTo>
                    <a:pt x="2037842" y="75311"/>
                  </a:moveTo>
                  <a:lnTo>
                    <a:pt x="1529080" y="75311"/>
                  </a:lnTo>
                  <a:lnTo>
                    <a:pt x="1529080" y="19812"/>
                  </a:lnTo>
                  <a:lnTo>
                    <a:pt x="1402080" y="83312"/>
                  </a:lnTo>
                  <a:lnTo>
                    <a:pt x="1529080" y="146812"/>
                  </a:lnTo>
                  <a:lnTo>
                    <a:pt x="1529080" y="91186"/>
                  </a:lnTo>
                  <a:lnTo>
                    <a:pt x="2037842" y="91186"/>
                  </a:lnTo>
                  <a:lnTo>
                    <a:pt x="2037842" y="75311"/>
                  </a:lnTo>
                  <a:close/>
                </a:path>
              </a:pathLst>
            </a:custGeom>
            <a:solidFill>
              <a:srgbClr val="8D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9237" y="4254245"/>
              <a:ext cx="678180" cy="611505"/>
            </a:xfrm>
            <a:custGeom>
              <a:avLst/>
              <a:gdLst/>
              <a:ahLst/>
              <a:cxnLst/>
              <a:rect l="l" t="t" r="r" b="b"/>
              <a:pathLst>
                <a:path w="678179" h="611504">
                  <a:moveTo>
                    <a:pt x="0" y="305562"/>
                  </a:moveTo>
                  <a:lnTo>
                    <a:pt x="3675" y="260402"/>
                  </a:lnTo>
                  <a:lnTo>
                    <a:pt x="14352" y="217302"/>
                  </a:lnTo>
                  <a:lnTo>
                    <a:pt x="31507" y="176733"/>
                  </a:lnTo>
                  <a:lnTo>
                    <a:pt x="54616" y="139168"/>
                  </a:lnTo>
                  <a:lnTo>
                    <a:pt x="83155" y="105080"/>
                  </a:lnTo>
                  <a:lnTo>
                    <a:pt x="116601" y="74940"/>
                  </a:lnTo>
                  <a:lnTo>
                    <a:pt x="154429" y="49221"/>
                  </a:lnTo>
                  <a:lnTo>
                    <a:pt x="196116" y="28395"/>
                  </a:lnTo>
                  <a:lnTo>
                    <a:pt x="241137" y="12935"/>
                  </a:lnTo>
                  <a:lnTo>
                    <a:pt x="288970" y="3312"/>
                  </a:lnTo>
                  <a:lnTo>
                    <a:pt x="339089" y="0"/>
                  </a:lnTo>
                  <a:lnTo>
                    <a:pt x="389209" y="3312"/>
                  </a:lnTo>
                  <a:lnTo>
                    <a:pt x="437042" y="12935"/>
                  </a:lnTo>
                  <a:lnTo>
                    <a:pt x="482063" y="28395"/>
                  </a:lnTo>
                  <a:lnTo>
                    <a:pt x="523750" y="49221"/>
                  </a:lnTo>
                  <a:lnTo>
                    <a:pt x="561578" y="74940"/>
                  </a:lnTo>
                  <a:lnTo>
                    <a:pt x="595024" y="105080"/>
                  </a:lnTo>
                  <a:lnTo>
                    <a:pt x="623563" y="139168"/>
                  </a:lnTo>
                  <a:lnTo>
                    <a:pt x="646672" y="176733"/>
                  </a:lnTo>
                  <a:lnTo>
                    <a:pt x="663827" y="217302"/>
                  </a:lnTo>
                  <a:lnTo>
                    <a:pt x="674504" y="260402"/>
                  </a:lnTo>
                  <a:lnTo>
                    <a:pt x="678179" y="305562"/>
                  </a:lnTo>
                  <a:lnTo>
                    <a:pt x="674504" y="350721"/>
                  </a:lnTo>
                  <a:lnTo>
                    <a:pt x="663827" y="393821"/>
                  </a:lnTo>
                  <a:lnTo>
                    <a:pt x="646672" y="434390"/>
                  </a:lnTo>
                  <a:lnTo>
                    <a:pt x="623563" y="471955"/>
                  </a:lnTo>
                  <a:lnTo>
                    <a:pt x="595024" y="506043"/>
                  </a:lnTo>
                  <a:lnTo>
                    <a:pt x="561578" y="536183"/>
                  </a:lnTo>
                  <a:lnTo>
                    <a:pt x="523750" y="561902"/>
                  </a:lnTo>
                  <a:lnTo>
                    <a:pt x="482063" y="582728"/>
                  </a:lnTo>
                  <a:lnTo>
                    <a:pt x="437042" y="598188"/>
                  </a:lnTo>
                  <a:lnTo>
                    <a:pt x="389209" y="607811"/>
                  </a:lnTo>
                  <a:lnTo>
                    <a:pt x="339089" y="611124"/>
                  </a:lnTo>
                  <a:lnTo>
                    <a:pt x="288970" y="607811"/>
                  </a:lnTo>
                  <a:lnTo>
                    <a:pt x="241137" y="598188"/>
                  </a:lnTo>
                  <a:lnTo>
                    <a:pt x="196116" y="582728"/>
                  </a:lnTo>
                  <a:lnTo>
                    <a:pt x="154429" y="561902"/>
                  </a:lnTo>
                  <a:lnTo>
                    <a:pt x="116601" y="536183"/>
                  </a:lnTo>
                  <a:lnTo>
                    <a:pt x="83155" y="506043"/>
                  </a:lnTo>
                  <a:lnTo>
                    <a:pt x="54616" y="471955"/>
                  </a:lnTo>
                  <a:lnTo>
                    <a:pt x="31507" y="434390"/>
                  </a:lnTo>
                  <a:lnTo>
                    <a:pt x="14352" y="393821"/>
                  </a:lnTo>
                  <a:lnTo>
                    <a:pt x="3675" y="350721"/>
                  </a:lnTo>
                  <a:lnTo>
                    <a:pt x="0" y="305562"/>
                  </a:lnTo>
                  <a:close/>
                </a:path>
              </a:pathLst>
            </a:custGeom>
            <a:ln w="254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73795" y="2778251"/>
              <a:ext cx="746760" cy="672465"/>
            </a:xfrm>
            <a:custGeom>
              <a:avLst/>
              <a:gdLst/>
              <a:ahLst/>
              <a:cxnLst/>
              <a:rect l="l" t="t" r="r" b="b"/>
              <a:pathLst>
                <a:path w="746759" h="672464">
                  <a:moveTo>
                    <a:pt x="373379" y="0"/>
                  </a:moveTo>
                  <a:lnTo>
                    <a:pt x="322707" y="3068"/>
                  </a:lnTo>
                  <a:lnTo>
                    <a:pt x="274108" y="12006"/>
                  </a:lnTo>
                  <a:lnTo>
                    <a:pt x="228028" y="26414"/>
                  </a:lnTo>
                  <a:lnTo>
                    <a:pt x="184912" y="45889"/>
                  </a:lnTo>
                  <a:lnTo>
                    <a:pt x="145203" y="70031"/>
                  </a:lnTo>
                  <a:lnTo>
                    <a:pt x="109347" y="98440"/>
                  </a:lnTo>
                  <a:lnTo>
                    <a:pt x="77787" y="130715"/>
                  </a:lnTo>
                  <a:lnTo>
                    <a:pt x="50969" y="166454"/>
                  </a:lnTo>
                  <a:lnTo>
                    <a:pt x="29336" y="205257"/>
                  </a:lnTo>
                  <a:lnTo>
                    <a:pt x="13334" y="246723"/>
                  </a:lnTo>
                  <a:lnTo>
                    <a:pt x="3407" y="290452"/>
                  </a:lnTo>
                  <a:lnTo>
                    <a:pt x="0" y="336042"/>
                  </a:lnTo>
                  <a:lnTo>
                    <a:pt x="3407" y="381631"/>
                  </a:lnTo>
                  <a:lnTo>
                    <a:pt x="13334" y="425360"/>
                  </a:lnTo>
                  <a:lnTo>
                    <a:pt x="29336" y="466826"/>
                  </a:lnTo>
                  <a:lnTo>
                    <a:pt x="50969" y="505629"/>
                  </a:lnTo>
                  <a:lnTo>
                    <a:pt x="77787" y="541368"/>
                  </a:lnTo>
                  <a:lnTo>
                    <a:pt x="109346" y="573643"/>
                  </a:lnTo>
                  <a:lnTo>
                    <a:pt x="145203" y="602052"/>
                  </a:lnTo>
                  <a:lnTo>
                    <a:pt x="184911" y="626194"/>
                  </a:lnTo>
                  <a:lnTo>
                    <a:pt x="228028" y="645669"/>
                  </a:lnTo>
                  <a:lnTo>
                    <a:pt x="274108" y="660077"/>
                  </a:lnTo>
                  <a:lnTo>
                    <a:pt x="322706" y="669015"/>
                  </a:lnTo>
                  <a:lnTo>
                    <a:pt x="373379" y="672084"/>
                  </a:lnTo>
                  <a:lnTo>
                    <a:pt x="424052" y="669015"/>
                  </a:lnTo>
                  <a:lnTo>
                    <a:pt x="472651" y="660077"/>
                  </a:lnTo>
                  <a:lnTo>
                    <a:pt x="518731" y="645669"/>
                  </a:lnTo>
                  <a:lnTo>
                    <a:pt x="561847" y="626194"/>
                  </a:lnTo>
                  <a:lnTo>
                    <a:pt x="601556" y="602052"/>
                  </a:lnTo>
                  <a:lnTo>
                    <a:pt x="637412" y="573643"/>
                  </a:lnTo>
                  <a:lnTo>
                    <a:pt x="668972" y="541368"/>
                  </a:lnTo>
                  <a:lnTo>
                    <a:pt x="695790" y="505629"/>
                  </a:lnTo>
                  <a:lnTo>
                    <a:pt x="717423" y="466826"/>
                  </a:lnTo>
                  <a:lnTo>
                    <a:pt x="733425" y="425360"/>
                  </a:lnTo>
                  <a:lnTo>
                    <a:pt x="743352" y="381631"/>
                  </a:lnTo>
                  <a:lnTo>
                    <a:pt x="746759" y="336042"/>
                  </a:lnTo>
                  <a:lnTo>
                    <a:pt x="743352" y="290452"/>
                  </a:lnTo>
                  <a:lnTo>
                    <a:pt x="733425" y="246723"/>
                  </a:lnTo>
                  <a:lnTo>
                    <a:pt x="717423" y="205257"/>
                  </a:lnTo>
                  <a:lnTo>
                    <a:pt x="695790" y="166454"/>
                  </a:lnTo>
                  <a:lnTo>
                    <a:pt x="668972" y="130715"/>
                  </a:lnTo>
                  <a:lnTo>
                    <a:pt x="637413" y="98440"/>
                  </a:lnTo>
                  <a:lnTo>
                    <a:pt x="601556" y="70031"/>
                  </a:lnTo>
                  <a:lnTo>
                    <a:pt x="561848" y="45889"/>
                  </a:lnTo>
                  <a:lnTo>
                    <a:pt x="518731" y="26414"/>
                  </a:lnTo>
                  <a:lnTo>
                    <a:pt x="472651" y="12006"/>
                  </a:lnTo>
                  <a:lnTo>
                    <a:pt x="424052" y="3068"/>
                  </a:lnTo>
                  <a:lnTo>
                    <a:pt x="373379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18476" y="3031743"/>
              <a:ext cx="2038350" cy="145415"/>
            </a:xfrm>
            <a:custGeom>
              <a:avLst/>
              <a:gdLst/>
              <a:ahLst/>
              <a:cxnLst/>
              <a:rect l="l" t="t" r="r" b="b"/>
              <a:pathLst>
                <a:path w="2038350" h="145414">
                  <a:moveTo>
                    <a:pt x="635762" y="55499"/>
                  </a:moveTo>
                  <a:lnTo>
                    <a:pt x="127000" y="55499"/>
                  </a:lnTo>
                  <a:lnTo>
                    <a:pt x="127000" y="0"/>
                  </a:lnTo>
                  <a:lnTo>
                    <a:pt x="0" y="63500"/>
                  </a:lnTo>
                  <a:lnTo>
                    <a:pt x="127000" y="127000"/>
                  </a:lnTo>
                  <a:lnTo>
                    <a:pt x="127000" y="71374"/>
                  </a:lnTo>
                  <a:lnTo>
                    <a:pt x="635762" y="71374"/>
                  </a:lnTo>
                  <a:lnTo>
                    <a:pt x="635762" y="55499"/>
                  </a:lnTo>
                  <a:close/>
                </a:path>
                <a:path w="2038350" h="145414">
                  <a:moveTo>
                    <a:pt x="2037842" y="73787"/>
                  </a:moveTo>
                  <a:lnTo>
                    <a:pt x="1529080" y="73787"/>
                  </a:lnTo>
                  <a:lnTo>
                    <a:pt x="1529080" y="18288"/>
                  </a:lnTo>
                  <a:lnTo>
                    <a:pt x="1402080" y="81788"/>
                  </a:lnTo>
                  <a:lnTo>
                    <a:pt x="1529080" y="145288"/>
                  </a:lnTo>
                  <a:lnTo>
                    <a:pt x="1529080" y="89662"/>
                  </a:lnTo>
                  <a:lnTo>
                    <a:pt x="2037842" y="89662"/>
                  </a:lnTo>
                  <a:lnTo>
                    <a:pt x="2037842" y="73787"/>
                  </a:lnTo>
                  <a:close/>
                </a:path>
              </a:pathLst>
            </a:custGeom>
            <a:solidFill>
              <a:srgbClr val="8D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17104" y="3440175"/>
              <a:ext cx="565785" cy="795655"/>
            </a:xfrm>
            <a:custGeom>
              <a:avLst/>
              <a:gdLst/>
              <a:ahLst/>
              <a:cxnLst/>
              <a:rect l="l" t="t" r="r" b="b"/>
              <a:pathLst>
                <a:path w="565784" h="795654">
                  <a:moveTo>
                    <a:pt x="31242" y="0"/>
                  </a:moveTo>
                  <a:lnTo>
                    <a:pt x="0" y="21844"/>
                  </a:lnTo>
                  <a:lnTo>
                    <a:pt x="87502" y="146685"/>
                  </a:lnTo>
                  <a:lnTo>
                    <a:pt x="118745" y="124713"/>
                  </a:lnTo>
                  <a:lnTo>
                    <a:pt x="31242" y="0"/>
                  </a:lnTo>
                  <a:close/>
                </a:path>
                <a:path w="565784" h="795654">
                  <a:moveTo>
                    <a:pt x="184276" y="218312"/>
                  </a:moveTo>
                  <a:lnTo>
                    <a:pt x="153162" y="240284"/>
                  </a:lnTo>
                  <a:lnTo>
                    <a:pt x="240665" y="364998"/>
                  </a:lnTo>
                  <a:lnTo>
                    <a:pt x="271779" y="343153"/>
                  </a:lnTo>
                  <a:lnTo>
                    <a:pt x="184276" y="218312"/>
                  </a:lnTo>
                  <a:close/>
                </a:path>
                <a:path w="565784" h="795654">
                  <a:moveTo>
                    <a:pt x="337439" y="436752"/>
                  </a:moveTo>
                  <a:lnTo>
                    <a:pt x="306324" y="458597"/>
                  </a:lnTo>
                  <a:lnTo>
                    <a:pt x="393700" y="583311"/>
                  </a:lnTo>
                  <a:lnTo>
                    <a:pt x="424942" y="561466"/>
                  </a:lnTo>
                  <a:lnTo>
                    <a:pt x="337439" y="436752"/>
                  </a:lnTo>
                  <a:close/>
                </a:path>
                <a:path w="565784" h="795654">
                  <a:moveTo>
                    <a:pt x="534162" y="584453"/>
                  </a:moveTo>
                  <a:lnTo>
                    <a:pt x="378205" y="693801"/>
                  </a:lnTo>
                  <a:lnTo>
                    <a:pt x="565530" y="795147"/>
                  </a:lnTo>
                  <a:lnTo>
                    <a:pt x="534162" y="584453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38187" y="2778251"/>
              <a:ext cx="746760" cy="672465"/>
            </a:xfrm>
            <a:custGeom>
              <a:avLst/>
              <a:gdLst/>
              <a:ahLst/>
              <a:cxnLst/>
              <a:rect l="l" t="t" r="r" b="b"/>
              <a:pathLst>
                <a:path w="746759" h="672464">
                  <a:moveTo>
                    <a:pt x="373379" y="0"/>
                  </a:moveTo>
                  <a:lnTo>
                    <a:pt x="322707" y="3068"/>
                  </a:lnTo>
                  <a:lnTo>
                    <a:pt x="274108" y="12006"/>
                  </a:lnTo>
                  <a:lnTo>
                    <a:pt x="228028" y="26414"/>
                  </a:lnTo>
                  <a:lnTo>
                    <a:pt x="184912" y="45889"/>
                  </a:lnTo>
                  <a:lnTo>
                    <a:pt x="145203" y="70031"/>
                  </a:lnTo>
                  <a:lnTo>
                    <a:pt x="109347" y="98440"/>
                  </a:lnTo>
                  <a:lnTo>
                    <a:pt x="77787" y="130715"/>
                  </a:lnTo>
                  <a:lnTo>
                    <a:pt x="50969" y="166454"/>
                  </a:lnTo>
                  <a:lnTo>
                    <a:pt x="29336" y="205257"/>
                  </a:lnTo>
                  <a:lnTo>
                    <a:pt x="13334" y="246723"/>
                  </a:lnTo>
                  <a:lnTo>
                    <a:pt x="3407" y="290452"/>
                  </a:lnTo>
                  <a:lnTo>
                    <a:pt x="0" y="336042"/>
                  </a:lnTo>
                  <a:lnTo>
                    <a:pt x="3407" y="381631"/>
                  </a:lnTo>
                  <a:lnTo>
                    <a:pt x="13334" y="425360"/>
                  </a:lnTo>
                  <a:lnTo>
                    <a:pt x="29336" y="466826"/>
                  </a:lnTo>
                  <a:lnTo>
                    <a:pt x="50969" y="505629"/>
                  </a:lnTo>
                  <a:lnTo>
                    <a:pt x="77787" y="541368"/>
                  </a:lnTo>
                  <a:lnTo>
                    <a:pt x="109346" y="573643"/>
                  </a:lnTo>
                  <a:lnTo>
                    <a:pt x="145203" y="602052"/>
                  </a:lnTo>
                  <a:lnTo>
                    <a:pt x="184911" y="626194"/>
                  </a:lnTo>
                  <a:lnTo>
                    <a:pt x="228028" y="645669"/>
                  </a:lnTo>
                  <a:lnTo>
                    <a:pt x="274108" y="660077"/>
                  </a:lnTo>
                  <a:lnTo>
                    <a:pt x="322706" y="669015"/>
                  </a:lnTo>
                  <a:lnTo>
                    <a:pt x="373379" y="672084"/>
                  </a:lnTo>
                  <a:lnTo>
                    <a:pt x="424052" y="669015"/>
                  </a:lnTo>
                  <a:lnTo>
                    <a:pt x="472651" y="660077"/>
                  </a:lnTo>
                  <a:lnTo>
                    <a:pt x="518731" y="645669"/>
                  </a:lnTo>
                  <a:lnTo>
                    <a:pt x="561847" y="626194"/>
                  </a:lnTo>
                  <a:lnTo>
                    <a:pt x="601556" y="602052"/>
                  </a:lnTo>
                  <a:lnTo>
                    <a:pt x="637412" y="573643"/>
                  </a:lnTo>
                  <a:lnTo>
                    <a:pt x="668972" y="541368"/>
                  </a:lnTo>
                  <a:lnTo>
                    <a:pt x="695790" y="505629"/>
                  </a:lnTo>
                  <a:lnTo>
                    <a:pt x="717423" y="466826"/>
                  </a:lnTo>
                  <a:lnTo>
                    <a:pt x="733425" y="425360"/>
                  </a:lnTo>
                  <a:lnTo>
                    <a:pt x="743352" y="381631"/>
                  </a:lnTo>
                  <a:lnTo>
                    <a:pt x="746759" y="336042"/>
                  </a:lnTo>
                  <a:lnTo>
                    <a:pt x="743352" y="290452"/>
                  </a:lnTo>
                  <a:lnTo>
                    <a:pt x="733425" y="246723"/>
                  </a:lnTo>
                  <a:lnTo>
                    <a:pt x="717423" y="205257"/>
                  </a:lnTo>
                  <a:lnTo>
                    <a:pt x="695790" y="166454"/>
                  </a:lnTo>
                  <a:lnTo>
                    <a:pt x="668972" y="130715"/>
                  </a:lnTo>
                  <a:lnTo>
                    <a:pt x="637413" y="98440"/>
                  </a:lnTo>
                  <a:lnTo>
                    <a:pt x="601556" y="70031"/>
                  </a:lnTo>
                  <a:lnTo>
                    <a:pt x="561848" y="45889"/>
                  </a:lnTo>
                  <a:lnTo>
                    <a:pt x="518731" y="26414"/>
                  </a:lnTo>
                  <a:lnTo>
                    <a:pt x="472651" y="12006"/>
                  </a:lnTo>
                  <a:lnTo>
                    <a:pt x="424052" y="3068"/>
                  </a:lnTo>
                  <a:lnTo>
                    <a:pt x="373379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704832" y="2778251"/>
              <a:ext cx="746760" cy="672465"/>
            </a:xfrm>
            <a:custGeom>
              <a:avLst/>
              <a:gdLst/>
              <a:ahLst/>
              <a:cxnLst/>
              <a:rect l="l" t="t" r="r" b="b"/>
              <a:pathLst>
                <a:path w="746759" h="672464">
                  <a:moveTo>
                    <a:pt x="373379" y="0"/>
                  </a:moveTo>
                  <a:lnTo>
                    <a:pt x="322706" y="3068"/>
                  </a:lnTo>
                  <a:lnTo>
                    <a:pt x="274108" y="12006"/>
                  </a:lnTo>
                  <a:lnTo>
                    <a:pt x="228028" y="26414"/>
                  </a:lnTo>
                  <a:lnTo>
                    <a:pt x="184912" y="45889"/>
                  </a:lnTo>
                  <a:lnTo>
                    <a:pt x="145203" y="70031"/>
                  </a:lnTo>
                  <a:lnTo>
                    <a:pt x="109347" y="98440"/>
                  </a:lnTo>
                  <a:lnTo>
                    <a:pt x="77787" y="130715"/>
                  </a:lnTo>
                  <a:lnTo>
                    <a:pt x="50969" y="166454"/>
                  </a:lnTo>
                  <a:lnTo>
                    <a:pt x="29336" y="205257"/>
                  </a:lnTo>
                  <a:lnTo>
                    <a:pt x="13334" y="246723"/>
                  </a:lnTo>
                  <a:lnTo>
                    <a:pt x="3407" y="290452"/>
                  </a:lnTo>
                  <a:lnTo>
                    <a:pt x="0" y="336042"/>
                  </a:lnTo>
                  <a:lnTo>
                    <a:pt x="3407" y="381631"/>
                  </a:lnTo>
                  <a:lnTo>
                    <a:pt x="13334" y="425360"/>
                  </a:lnTo>
                  <a:lnTo>
                    <a:pt x="29336" y="466826"/>
                  </a:lnTo>
                  <a:lnTo>
                    <a:pt x="50969" y="505629"/>
                  </a:lnTo>
                  <a:lnTo>
                    <a:pt x="77787" y="541368"/>
                  </a:lnTo>
                  <a:lnTo>
                    <a:pt x="109347" y="573643"/>
                  </a:lnTo>
                  <a:lnTo>
                    <a:pt x="145203" y="602052"/>
                  </a:lnTo>
                  <a:lnTo>
                    <a:pt x="184912" y="626194"/>
                  </a:lnTo>
                  <a:lnTo>
                    <a:pt x="228028" y="645669"/>
                  </a:lnTo>
                  <a:lnTo>
                    <a:pt x="274108" y="660077"/>
                  </a:lnTo>
                  <a:lnTo>
                    <a:pt x="322706" y="669015"/>
                  </a:lnTo>
                  <a:lnTo>
                    <a:pt x="373379" y="672084"/>
                  </a:lnTo>
                  <a:lnTo>
                    <a:pt x="424052" y="669015"/>
                  </a:lnTo>
                  <a:lnTo>
                    <a:pt x="472651" y="660077"/>
                  </a:lnTo>
                  <a:lnTo>
                    <a:pt x="518731" y="645669"/>
                  </a:lnTo>
                  <a:lnTo>
                    <a:pt x="561848" y="626194"/>
                  </a:lnTo>
                  <a:lnTo>
                    <a:pt x="601556" y="602052"/>
                  </a:lnTo>
                  <a:lnTo>
                    <a:pt x="637413" y="573643"/>
                  </a:lnTo>
                  <a:lnTo>
                    <a:pt x="668972" y="541368"/>
                  </a:lnTo>
                  <a:lnTo>
                    <a:pt x="695790" y="505629"/>
                  </a:lnTo>
                  <a:lnTo>
                    <a:pt x="717423" y="466826"/>
                  </a:lnTo>
                  <a:lnTo>
                    <a:pt x="733425" y="425360"/>
                  </a:lnTo>
                  <a:lnTo>
                    <a:pt x="743352" y="381631"/>
                  </a:lnTo>
                  <a:lnTo>
                    <a:pt x="746760" y="336042"/>
                  </a:lnTo>
                  <a:lnTo>
                    <a:pt x="743352" y="290452"/>
                  </a:lnTo>
                  <a:lnTo>
                    <a:pt x="733425" y="246723"/>
                  </a:lnTo>
                  <a:lnTo>
                    <a:pt x="717423" y="205257"/>
                  </a:lnTo>
                  <a:lnTo>
                    <a:pt x="695790" y="166454"/>
                  </a:lnTo>
                  <a:lnTo>
                    <a:pt x="668972" y="130715"/>
                  </a:lnTo>
                  <a:lnTo>
                    <a:pt x="637413" y="98440"/>
                  </a:lnTo>
                  <a:lnTo>
                    <a:pt x="601556" y="70031"/>
                  </a:lnTo>
                  <a:lnTo>
                    <a:pt x="561848" y="45889"/>
                  </a:lnTo>
                  <a:lnTo>
                    <a:pt x="518731" y="26414"/>
                  </a:lnTo>
                  <a:lnTo>
                    <a:pt x="472651" y="12006"/>
                  </a:lnTo>
                  <a:lnTo>
                    <a:pt x="424052" y="3068"/>
                  </a:lnTo>
                  <a:lnTo>
                    <a:pt x="373379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297417" y="3337178"/>
              <a:ext cx="1529080" cy="1221740"/>
            </a:xfrm>
            <a:custGeom>
              <a:avLst/>
              <a:gdLst/>
              <a:ahLst/>
              <a:cxnLst/>
              <a:rect l="l" t="t" r="r" b="b"/>
              <a:pathLst>
                <a:path w="1529079" h="1221739">
                  <a:moveTo>
                    <a:pt x="1505203" y="0"/>
                  </a:moveTo>
                  <a:lnTo>
                    <a:pt x="1385951" y="94869"/>
                  </a:lnTo>
                  <a:lnTo>
                    <a:pt x="1409700" y="124587"/>
                  </a:lnTo>
                  <a:lnTo>
                    <a:pt x="1528952" y="29718"/>
                  </a:lnTo>
                  <a:lnTo>
                    <a:pt x="1505203" y="0"/>
                  </a:lnTo>
                  <a:close/>
                </a:path>
                <a:path w="1529079" h="1221739">
                  <a:moveTo>
                    <a:pt x="1296542" y="165988"/>
                  </a:moveTo>
                  <a:lnTo>
                    <a:pt x="1177289" y="260858"/>
                  </a:lnTo>
                  <a:lnTo>
                    <a:pt x="1201038" y="290703"/>
                  </a:lnTo>
                  <a:lnTo>
                    <a:pt x="1320291" y="195834"/>
                  </a:lnTo>
                  <a:lnTo>
                    <a:pt x="1296542" y="165988"/>
                  </a:lnTo>
                  <a:close/>
                </a:path>
                <a:path w="1529079" h="1221739">
                  <a:moveTo>
                    <a:pt x="1087754" y="331978"/>
                  </a:moveTo>
                  <a:lnTo>
                    <a:pt x="968501" y="426847"/>
                  </a:lnTo>
                  <a:lnTo>
                    <a:pt x="992251" y="456692"/>
                  </a:lnTo>
                  <a:lnTo>
                    <a:pt x="1111503" y="361823"/>
                  </a:lnTo>
                  <a:lnTo>
                    <a:pt x="1087754" y="331978"/>
                  </a:lnTo>
                  <a:close/>
                </a:path>
                <a:path w="1529079" h="1221739">
                  <a:moveTo>
                    <a:pt x="879093" y="498094"/>
                  </a:moveTo>
                  <a:lnTo>
                    <a:pt x="759840" y="592963"/>
                  </a:lnTo>
                  <a:lnTo>
                    <a:pt x="783589" y="622808"/>
                  </a:lnTo>
                  <a:lnTo>
                    <a:pt x="902842" y="527938"/>
                  </a:lnTo>
                  <a:lnTo>
                    <a:pt x="879093" y="498094"/>
                  </a:lnTo>
                  <a:close/>
                </a:path>
                <a:path w="1529079" h="1221739">
                  <a:moveTo>
                    <a:pt x="670432" y="664083"/>
                  </a:moveTo>
                  <a:lnTo>
                    <a:pt x="551179" y="758951"/>
                  </a:lnTo>
                  <a:lnTo>
                    <a:pt x="574801" y="788797"/>
                  </a:lnTo>
                  <a:lnTo>
                    <a:pt x="694054" y="693928"/>
                  </a:lnTo>
                  <a:lnTo>
                    <a:pt x="670432" y="664083"/>
                  </a:lnTo>
                  <a:close/>
                </a:path>
                <a:path w="1529079" h="1221739">
                  <a:moveTo>
                    <a:pt x="461645" y="830072"/>
                  </a:moveTo>
                  <a:lnTo>
                    <a:pt x="342391" y="925068"/>
                  </a:lnTo>
                  <a:lnTo>
                    <a:pt x="366140" y="954786"/>
                  </a:lnTo>
                  <a:lnTo>
                    <a:pt x="485393" y="859917"/>
                  </a:lnTo>
                  <a:lnTo>
                    <a:pt x="461645" y="830072"/>
                  </a:lnTo>
                  <a:close/>
                </a:path>
                <a:path w="1529079" h="1221739">
                  <a:moveTo>
                    <a:pt x="89788" y="1028573"/>
                  </a:moveTo>
                  <a:lnTo>
                    <a:pt x="0" y="1221740"/>
                  </a:lnTo>
                  <a:lnTo>
                    <a:pt x="208406" y="1177671"/>
                  </a:lnTo>
                  <a:lnTo>
                    <a:pt x="163243" y="1120902"/>
                  </a:lnTo>
                  <a:lnTo>
                    <a:pt x="157479" y="1120902"/>
                  </a:lnTo>
                  <a:lnTo>
                    <a:pt x="133730" y="1091057"/>
                  </a:lnTo>
                  <a:lnTo>
                    <a:pt x="137263" y="1088246"/>
                  </a:lnTo>
                  <a:lnTo>
                    <a:pt x="89788" y="1028573"/>
                  </a:lnTo>
                  <a:close/>
                </a:path>
                <a:path w="1529079" h="1221739">
                  <a:moveTo>
                    <a:pt x="137263" y="1088246"/>
                  </a:moveTo>
                  <a:lnTo>
                    <a:pt x="133730" y="1091057"/>
                  </a:lnTo>
                  <a:lnTo>
                    <a:pt x="157479" y="1120902"/>
                  </a:lnTo>
                  <a:lnTo>
                    <a:pt x="161009" y="1118094"/>
                  </a:lnTo>
                  <a:lnTo>
                    <a:pt x="137263" y="1088246"/>
                  </a:lnTo>
                  <a:close/>
                </a:path>
                <a:path w="1529079" h="1221739">
                  <a:moveTo>
                    <a:pt x="161009" y="1118094"/>
                  </a:moveTo>
                  <a:lnTo>
                    <a:pt x="157479" y="1120902"/>
                  </a:lnTo>
                  <a:lnTo>
                    <a:pt x="163243" y="1120902"/>
                  </a:lnTo>
                  <a:lnTo>
                    <a:pt x="161009" y="1118094"/>
                  </a:lnTo>
                  <a:close/>
                </a:path>
                <a:path w="1529079" h="1221739">
                  <a:moveTo>
                    <a:pt x="252983" y="996188"/>
                  </a:moveTo>
                  <a:lnTo>
                    <a:pt x="137263" y="1088246"/>
                  </a:lnTo>
                  <a:lnTo>
                    <a:pt x="161009" y="1118094"/>
                  </a:lnTo>
                  <a:lnTo>
                    <a:pt x="276732" y="1026033"/>
                  </a:lnTo>
                  <a:lnTo>
                    <a:pt x="252983" y="996188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704832" y="5704331"/>
              <a:ext cx="746760" cy="672465"/>
            </a:xfrm>
            <a:custGeom>
              <a:avLst/>
              <a:gdLst/>
              <a:ahLst/>
              <a:cxnLst/>
              <a:rect l="l" t="t" r="r" b="b"/>
              <a:pathLst>
                <a:path w="746759" h="672464">
                  <a:moveTo>
                    <a:pt x="373379" y="0"/>
                  </a:moveTo>
                  <a:lnTo>
                    <a:pt x="322706" y="3068"/>
                  </a:lnTo>
                  <a:lnTo>
                    <a:pt x="274108" y="12006"/>
                  </a:lnTo>
                  <a:lnTo>
                    <a:pt x="228028" y="26414"/>
                  </a:lnTo>
                  <a:lnTo>
                    <a:pt x="184912" y="45889"/>
                  </a:lnTo>
                  <a:lnTo>
                    <a:pt x="145203" y="70031"/>
                  </a:lnTo>
                  <a:lnTo>
                    <a:pt x="109347" y="98440"/>
                  </a:lnTo>
                  <a:lnTo>
                    <a:pt x="77787" y="130715"/>
                  </a:lnTo>
                  <a:lnTo>
                    <a:pt x="50969" y="166454"/>
                  </a:lnTo>
                  <a:lnTo>
                    <a:pt x="29336" y="205257"/>
                  </a:lnTo>
                  <a:lnTo>
                    <a:pt x="13334" y="246723"/>
                  </a:lnTo>
                  <a:lnTo>
                    <a:pt x="3407" y="290452"/>
                  </a:lnTo>
                  <a:lnTo>
                    <a:pt x="0" y="336041"/>
                  </a:lnTo>
                  <a:lnTo>
                    <a:pt x="3407" y="381631"/>
                  </a:lnTo>
                  <a:lnTo>
                    <a:pt x="13334" y="425360"/>
                  </a:lnTo>
                  <a:lnTo>
                    <a:pt x="29336" y="466826"/>
                  </a:lnTo>
                  <a:lnTo>
                    <a:pt x="50969" y="505629"/>
                  </a:lnTo>
                  <a:lnTo>
                    <a:pt x="77787" y="541368"/>
                  </a:lnTo>
                  <a:lnTo>
                    <a:pt x="109347" y="573643"/>
                  </a:lnTo>
                  <a:lnTo>
                    <a:pt x="145203" y="602052"/>
                  </a:lnTo>
                  <a:lnTo>
                    <a:pt x="184912" y="626194"/>
                  </a:lnTo>
                  <a:lnTo>
                    <a:pt x="228028" y="645669"/>
                  </a:lnTo>
                  <a:lnTo>
                    <a:pt x="274108" y="660077"/>
                  </a:lnTo>
                  <a:lnTo>
                    <a:pt x="322706" y="669015"/>
                  </a:lnTo>
                  <a:lnTo>
                    <a:pt x="373379" y="672083"/>
                  </a:lnTo>
                  <a:lnTo>
                    <a:pt x="424052" y="669015"/>
                  </a:lnTo>
                  <a:lnTo>
                    <a:pt x="472651" y="660077"/>
                  </a:lnTo>
                  <a:lnTo>
                    <a:pt x="518731" y="645669"/>
                  </a:lnTo>
                  <a:lnTo>
                    <a:pt x="561848" y="626194"/>
                  </a:lnTo>
                  <a:lnTo>
                    <a:pt x="601556" y="602052"/>
                  </a:lnTo>
                  <a:lnTo>
                    <a:pt x="637413" y="573643"/>
                  </a:lnTo>
                  <a:lnTo>
                    <a:pt x="668972" y="541368"/>
                  </a:lnTo>
                  <a:lnTo>
                    <a:pt x="695790" y="505629"/>
                  </a:lnTo>
                  <a:lnTo>
                    <a:pt x="717423" y="466826"/>
                  </a:lnTo>
                  <a:lnTo>
                    <a:pt x="733425" y="425360"/>
                  </a:lnTo>
                  <a:lnTo>
                    <a:pt x="743352" y="381631"/>
                  </a:lnTo>
                  <a:lnTo>
                    <a:pt x="746760" y="336041"/>
                  </a:lnTo>
                  <a:lnTo>
                    <a:pt x="743352" y="290452"/>
                  </a:lnTo>
                  <a:lnTo>
                    <a:pt x="733425" y="246723"/>
                  </a:lnTo>
                  <a:lnTo>
                    <a:pt x="717423" y="205257"/>
                  </a:lnTo>
                  <a:lnTo>
                    <a:pt x="695790" y="166454"/>
                  </a:lnTo>
                  <a:lnTo>
                    <a:pt x="668972" y="130715"/>
                  </a:lnTo>
                  <a:lnTo>
                    <a:pt x="637413" y="98440"/>
                  </a:lnTo>
                  <a:lnTo>
                    <a:pt x="601556" y="70031"/>
                  </a:lnTo>
                  <a:lnTo>
                    <a:pt x="561848" y="45889"/>
                  </a:lnTo>
                  <a:lnTo>
                    <a:pt x="518731" y="26414"/>
                  </a:lnTo>
                  <a:lnTo>
                    <a:pt x="472651" y="12006"/>
                  </a:lnTo>
                  <a:lnTo>
                    <a:pt x="424052" y="3068"/>
                  </a:lnTo>
                  <a:lnTo>
                    <a:pt x="373379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72094" y="4580381"/>
              <a:ext cx="1418590" cy="1292860"/>
            </a:xfrm>
            <a:custGeom>
              <a:avLst/>
              <a:gdLst/>
              <a:ahLst/>
              <a:cxnLst/>
              <a:rect l="l" t="t" r="r" b="b"/>
              <a:pathLst>
                <a:path w="1418590" h="1292860">
                  <a:moveTo>
                    <a:pt x="1305559" y="1161922"/>
                  </a:moveTo>
                  <a:lnTo>
                    <a:pt x="1279905" y="1190116"/>
                  </a:lnTo>
                  <a:lnTo>
                    <a:pt x="1392681" y="1292732"/>
                  </a:lnTo>
                  <a:lnTo>
                    <a:pt x="1418335" y="1264539"/>
                  </a:lnTo>
                  <a:lnTo>
                    <a:pt x="1305559" y="1161922"/>
                  </a:lnTo>
                  <a:close/>
                </a:path>
                <a:path w="1418590" h="1292860">
                  <a:moveTo>
                    <a:pt x="1108328" y="982471"/>
                  </a:moveTo>
                  <a:lnTo>
                    <a:pt x="1082675" y="1010665"/>
                  </a:lnTo>
                  <a:lnTo>
                    <a:pt x="1195451" y="1113281"/>
                  </a:lnTo>
                  <a:lnTo>
                    <a:pt x="1220977" y="1085088"/>
                  </a:lnTo>
                  <a:lnTo>
                    <a:pt x="1108328" y="982471"/>
                  </a:lnTo>
                  <a:close/>
                </a:path>
                <a:path w="1418590" h="1292860">
                  <a:moveTo>
                    <a:pt x="910971" y="803020"/>
                  </a:moveTo>
                  <a:lnTo>
                    <a:pt x="885444" y="831214"/>
                  </a:lnTo>
                  <a:lnTo>
                    <a:pt x="998092" y="933703"/>
                  </a:lnTo>
                  <a:lnTo>
                    <a:pt x="1023747" y="905509"/>
                  </a:lnTo>
                  <a:lnTo>
                    <a:pt x="910971" y="803020"/>
                  </a:lnTo>
                  <a:close/>
                </a:path>
                <a:path w="1418590" h="1292860">
                  <a:moveTo>
                    <a:pt x="713739" y="623569"/>
                  </a:moveTo>
                  <a:lnTo>
                    <a:pt x="688085" y="651763"/>
                  </a:lnTo>
                  <a:lnTo>
                    <a:pt x="800861" y="754252"/>
                  </a:lnTo>
                  <a:lnTo>
                    <a:pt x="826515" y="726058"/>
                  </a:lnTo>
                  <a:lnTo>
                    <a:pt x="713739" y="623569"/>
                  </a:lnTo>
                  <a:close/>
                </a:path>
                <a:path w="1418590" h="1292860">
                  <a:moveTo>
                    <a:pt x="516508" y="444118"/>
                  </a:moveTo>
                  <a:lnTo>
                    <a:pt x="490854" y="472313"/>
                  </a:lnTo>
                  <a:lnTo>
                    <a:pt x="603503" y="574801"/>
                  </a:lnTo>
                  <a:lnTo>
                    <a:pt x="629157" y="546607"/>
                  </a:lnTo>
                  <a:lnTo>
                    <a:pt x="516508" y="444118"/>
                  </a:lnTo>
                  <a:close/>
                </a:path>
                <a:path w="1418590" h="1292860">
                  <a:moveTo>
                    <a:pt x="319150" y="264667"/>
                  </a:moveTo>
                  <a:lnTo>
                    <a:pt x="293497" y="292734"/>
                  </a:lnTo>
                  <a:lnTo>
                    <a:pt x="406273" y="395350"/>
                  </a:lnTo>
                  <a:lnTo>
                    <a:pt x="431926" y="367156"/>
                  </a:lnTo>
                  <a:lnTo>
                    <a:pt x="319150" y="264667"/>
                  </a:lnTo>
                  <a:close/>
                </a:path>
                <a:path w="1418590" h="1292860">
                  <a:moveTo>
                    <a:pt x="153789" y="114046"/>
                  </a:moveTo>
                  <a:lnTo>
                    <a:pt x="128136" y="142241"/>
                  </a:lnTo>
                  <a:lnTo>
                    <a:pt x="209041" y="215900"/>
                  </a:lnTo>
                  <a:lnTo>
                    <a:pt x="234696" y="187705"/>
                  </a:lnTo>
                  <a:lnTo>
                    <a:pt x="153789" y="114046"/>
                  </a:lnTo>
                  <a:close/>
                </a:path>
                <a:path w="1418590" h="1292860">
                  <a:moveTo>
                    <a:pt x="0" y="0"/>
                  </a:moveTo>
                  <a:lnTo>
                    <a:pt x="76834" y="198627"/>
                  </a:lnTo>
                  <a:lnTo>
                    <a:pt x="128136" y="142241"/>
                  </a:lnTo>
                  <a:lnTo>
                    <a:pt x="114046" y="129412"/>
                  </a:lnTo>
                  <a:lnTo>
                    <a:pt x="139700" y="101218"/>
                  </a:lnTo>
                  <a:lnTo>
                    <a:pt x="165460" y="101218"/>
                  </a:lnTo>
                  <a:lnTo>
                    <a:pt x="204977" y="57784"/>
                  </a:lnTo>
                  <a:lnTo>
                    <a:pt x="0" y="0"/>
                  </a:lnTo>
                  <a:close/>
                </a:path>
                <a:path w="1418590" h="1292860">
                  <a:moveTo>
                    <a:pt x="139700" y="101218"/>
                  </a:moveTo>
                  <a:lnTo>
                    <a:pt x="114046" y="129412"/>
                  </a:lnTo>
                  <a:lnTo>
                    <a:pt x="128136" y="142241"/>
                  </a:lnTo>
                  <a:lnTo>
                    <a:pt x="153789" y="114046"/>
                  </a:lnTo>
                  <a:lnTo>
                    <a:pt x="139700" y="101218"/>
                  </a:lnTo>
                  <a:close/>
                </a:path>
                <a:path w="1418590" h="1292860">
                  <a:moveTo>
                    <a:pt x="165460" y="101218"/>
                  </a:moveTo>
                  <a:lnTo>
                    <a:pt x="139700" y="101218"/>
                  </a:lnTo>
                  <a:lnTo>
                    <a:pt x="153789" y="114046"/>
                  </a:lnTo>
                  <a:lnTo>
                    <a:pt x="165460" y="101218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71512" y="3343782"/>
              <a:ext cx="2806700" cy="2529205"/>
            </a:xfrm>
            <a:custGeom>
              <a:avLst/>
              <a:gdLst/>
              <a:ahLst/>
              <a:cxnLst/>
              <a:rect l="l" t="t" r="r" b="b"/>
              <a:pathLst>
                <a:path w="2806700" h="2529204">
                  <a:moveTo>
                    <a:pt x="119888" y="2249424"/>
                  </a:moveTo>
                  <a:lnTo>
                    <a:pt x="89027" y="2227199"/>
                  </a:lnTo>
                  <a:lnTo>
                    <a:pt x="0" y="2350897"/>
                  </a:lnTo>
                  <a:lnTo>
                    <a:pt x="30988" y="2373249"/>
                  </a:lnTo>
                  <a:lnTo>
                    <a:pt x="119888" y="2249424"/>
                  </a:lnTo>
                  <a:close/>
                </a:path>
                <a:path w="2806700" h="2529204">
                  <a:moveTo>
                    <a:pt x="275590" y="2032889"/>
                  </a:moveTo>
                  <a:lnTo>
                    <a:pt x="244602" y="2010664"/>
                  </a:lnTo>
                  <a:lnTo>
                    <a:pt x="155702" y="2134362"/>
                  </a:lnTo>
                  <a:lnTo>
                    <a:pt x="186690" y="2156587"/>
                  </a:lnTo>
                  <a:lnTo>
                    <a:pt x="275590" y="2032889"/>
                  </a:lnTo>
                  <a:close/>
                </a:path>
                <a:path w="2806700" h="2529204">
                  <a:moveTo>
                    <a:pt x="431292" y="1816354"/>
                  </a:moveTo>
                  <a:lnTo>
                    <a:pt x="400304" y="1794129"/>
                  </a:lnTo>
                  <a:lnTo>
                    <a:pt x="311404" y="1917827"/>
                  </a:lnTo>
                  <a:lnTo>
                    <a:pt x="342265" y="1940052"/>
                  </a:lnTo>
                  <a:lnTo>
                    <a:pt x="431292" y="1816354"/>
                  </a:lnTo>
                  <a:close/>
                </a:path>
                <a:path w="2806700" h="2529204">
                  <a:moveTo>
                    <a:pt x="597789" y="1552067"/>
                  </a:moveTo>
                  <a:lnTo>
                    <a:pt x="409194" y="1651127"/>
                  </a:lnTo>
                  <a:lnTo>
                    <a:pt x="471131" y="1695678"/>
                  </a:lnTo>
                  <a:lnTo>
                    <a:pt x="467106" y="1701292"/>
                  </a:lnTo>
                  <a:lnTo>
                    <a:pt x="497967" y="1723517"/>
                  </a:lnTo>
                  <a:lnTo>
                    <a:pt x="502018" y="1717903"/>
                  </a:lnTo>
                  <a:lnTo>
                    <a:pt x="563880" y="1762379"/>
                  </a:lnTo>
                  <a:lnTo>
                    <a:pt x="577126" y="1680210"/>
                  </a:lnTo>
                  <a:lnTo>
                    <a:pt x="597789" y="1552067"/>
                  </a:lnTo>
                  <a:close/>
                </a:path>
                <a:path w="2806700" h="2529204">
                  <a:moveTo>
                    <a:pt x="2806192" y="2360930"/>
                  </a:moveTo>
                  <a:lnTo>
                    <a:pt x="2778442" y="2290572"/>
                  </a:lnTo>
                  <a:lnTo>
                    <a:pt x="2754122" y="2228850"/>
                  </a:lnTo>
                  <a:lnTo>
                    <a:pt x="2716949" y="2270252"/>
                  </a:lnTo>
                  <a:lnTo>
                    <a:pt x="1582305" y="1251800"/>
                  </a:lnTo>
                  <a:lnTo>
                    <a:pt x="2655443" y="215722"/>
                  </a:lnTo>
                  <a:lnTo>
                    <a:pt x="2694051" y="255651"/>
                  </a:lnTo>
                  <a:lnTo>
                    <a:pt x="2715285" y="195453"/>
                  </a:lnTo>
                  <a:lnTo>
                    <a:pt x="2741295" y="121793"/>
                  </a:lnTo>
                  <a:lnTo>
                    <a:pt x="2605786" y="164338"/>
                  </a:lnTo>
                  <a:lnTo>
                    <a:pt x="2644394" y="204292"/>
                  </a:lnTo>
                  <a:lnTo>
                    <a:pt x="1570469" y="1241183"/>
                  </a:lnTo>
                  <a:lnTo>
                    <a:pt x="187706" y="0"/>
                  </a:lnTo>
                  <a:lnTo>
                    <a:pt x="177038" y="11938"/>
                  </a:lnTo>
                  <a:lnTo>
                    <a:pt x="1558963" y="1252296"/>
                  </a:lnTo>
                  <a:lnTo>
                    <a:pt x="248539" y="2517521"/>
                  </a:lnTo>
                  <a:lnTo>
                    <a:pt x="259461" y="2528963"/>
                  </a:lnTo>
                  <a:lnTo>
                    <a:pt x="1570786" y="1262913"/>
                  </a:lnTo>
                  <a:lnTo>
                    <a:pt x="2706319" y="2282101"/>
                  </a:lnTo>
                  <a:lnTo>
                    <a:pt x="2669286" y="2323338"/>
                  </a:lnTo>
                  <a:lnTo>
                    <a:pt x="2806192" y="236093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484357" y="3212972"/>
            <a:ext cx="370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latin typeface="Trebuchet MS"/>
                <a:cs typeface="Trebuchet MS"/>
              </a:rPr>
              <a:t>Dst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03332" y="6349110"/>
            <a:ext cx="347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latin typeface="Trebuchet MS"/>
                <a:cs typeface="Trebuchet MS"/>
              </a:rPr>
              <a:t>Src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21194" y="6420739"/>
            <a:ext cx="1124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5" dirty="0">
                <a:latin typeface="Trebuchet MS"/>
                <a:cs typeface="Trebuchet MS"/>
              </a:rPr>
              <a:t>A</a:t>
            </a:r>
            <a:r>
              <a:rPr sz="1800" spc="35" dirty="0">
                <a:latin typeface="Trebuchet MS"/>
                <a:cs typeface="Trebuchet MS"/>
              </a:rPr>
              <a:t>n</a:t>
            </a:r>
            <a:r>
              <a:rPr sz="1800" spc="-20" dirty="0">
                <a:latin typeface="Trebuchet MS"/>
                <a:cs typeface="Trebuchet MS"/>
              </a:rPr>
              <a:t>c</a:t>
            </a:r>
            <a:r>
              <a:rPr sz="1800" spc="-30" dirty="0">
                <a:latin typeface="Trebuchet MS"/>
                <a:cs typeface="Trebuchet MS"/>
              </a:rPr>
              <a:t>e</a:t>
            </a:r>
            <a:r>
              <a:rPr sz="1800" spc="20" dirty="0">
                <a:latin typeface="Trebuchet MS"/>
                <a:cs typeface="Trebuchet MS"/>
              </a:rPr>
              <a:t>stor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80" dirty="0"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98489" y="3511422"/>
            <a:ext cx="1346200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latin typeface="Trebuchet MS"/>
                <a:cs typeface="Trebuchet MS"/>
              </a:rPr>
              <a:t>Ancestor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80" dirty="0">
                <a:latin typeface="Trebuchet MS"/>
                <a:cs typeface="Trebuchet MS"/>
              </a:rPr>
              <a:t>0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00">
              <a:latin typeface="Trebuchet MS"/>
              <a:cs typeface="Trebuchet MS"/>
            </a:endParaRPr>
          </a:p>
          <a:p>
            <a:pPr marL="234315">
              <a:lnSpc>
                <a:spcPct val="100000"/>
              </a:lnSpc>
              <a:spcBef>
                <a:spcPts val="5"/>
              </a:spcBef>
            </a:pPr>
            <a:r>
              <a:rPr sz="1800" spc="45" dirty="0">
                <a:latin typeface="Trebuchet MS"/>
                <a:cs typeface="Trebuchet MS"/>
              </a:rPr>
              <a:t>A</a:t>
            </a:r>
            <a:r>
              <a:rPr sz="1800" spc="35" dirty="0">
                <a:latin typeface="Trebuchet MS"/>
                <a:cs typeface="Trebuchet MS"/>
              </a:rPr>
              <a:t>n</a:t>
            </a:r>
            <a:r>
              <a:rPr sz="1800" spc="-20" dirty="0">
                <a:latin typeface="Trebuchet MS"/>
                <a:cs typeface="Trebuchet MS"/>
              </a:rPr>
              <a:t>c</a:t>
            </a:r>
            <a:r>
              <a:rPr sz="1800" spc="-30" dirty="0">
                <a:latin typeface="Trebuchet MS"/>
                <a:cs typeface="Trebuchet MS"/>
              </a:rPr>
              <a:t>e</a:t>
            </a:r>
            <a:r>
              <a:rPr sz="1800" spc="20" dirty="0">
                <a:latin typeface="Trebuchet MS"/>
                <a:cs typeface="Trebuchet MS"/>
              </a:rPr>
              <a:t>stor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80" dirty="0"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75686" y="1327530"/>
            <a:ext cx="11623675" cy="10325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algn="ctr">
              <a:lnSpc>
                <a:spcPct val="100299"/>
              </a:lnSpc>
              <a:spcBef>
                <a:spcPts val="85"/>
              </a:spcBef>
            </a:pPr>
            <a:r>
              <a:rPr sz="2200" spc="-10" dirty="0">
                <a:latin typeface="Trebuchet MS"/>
                <a:cs typeface="Trebuchet MS"/>
              </a:rPr>
              <a:t>This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is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-15" dirty="0">
                <a:latin typeface="Trebuchet MS"/>
                <a:cs typeface="Trebuchet MS"/>
              </a:rPr>
              <a:t>the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-45" dirty="0">
                <a:latin typeface="Trebuchet MS"/>
                <a:cs typeface="Trebuchet MS"/>
              </a:rPr>
              <a:t>default</a:t>
            </a:r>
            <a:r>
              <a:rPr sz="2200" spc="-50" dirty="0">
                <a:latin typeface="Trebuchet MS"/>
                <a:cs typeface="Trebuchet MS"/>
              </a:rPr>
              <a:t> </a:t>
            </a:r>
            <a:r>
              <a:rPr sz="2200" spc="30" dirty="0">
                <a:latin typeface="Trebuchet MS"/>
                <a:cs typeface="Trebuchet MS"/>
              </a:rPr>
              <a:t>merge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-30" dirty="0">
                <a:latin typeface="Trebuchet MS"/>
                <a:cs typeface="Trebuchet MS"/>
              </a:rPr>
              <a:t>strategy</a:t>
            </a:r>
            <a:r>
              <a:rPr sz="2200" spc="-55" dirty="0">
                <a:latin typeface="Trebuchet MS"/>
                <a:cs typeface="Trebuchet MS"/>
              </a:rPr>
              <a:t> </a:t>
            </a:r>
            <a:r>
              <a:rPr sz="2200" spc="30" dirty="0">
                <a:latin typeface="Trebuchet MS"/>
                <a:cs typeface="Trebuchet MS"/>
              </a:rPr>
              <a:t>when</a:t>
            </a:r>
            <a:r>
              <a:rPr sz="2200" spc="-60" dirty="0">
                <a:latin typeface="Trebuchet MS"/>
                <a:cs typeface="Trebuchet MS"/>
              </a:rPr>
              <a:t> </a:t>
            </a:r>
            <a:r>
              <a:rPr sz="2200" spc="-25" dirty="0">
                <a:latin typeface="Trebuchet MS"/>
                <a:cs typeface="Trebuchet MS"/>
              </a:rPr>
              <a:t>pulling</a:t>
            </a:r>
            <a:r>
              <a:rPr sz="2200" spc="-45" dirty="0">
                <a:latin typeface="Trebuchet MS"/>
                <a:cs typeface="Trebuchet MS"/>
              </a:rPr>
              <a:t> </a:t>
            </a:r>
            <a:r>
              <a:rPr sz="2200" spc="50" dirty="0">
                <a:latin typeface="Trebuchet MS"/>
                <a:cs typeface="Trebuchet MS"/>
              </a:rPr>
              <a:t>or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merging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one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-15" dirty="0">
                <a:latin typeface="Trebuchet MS"/>
                <a:cs typeface="Trebuchet MS"/>
              </a:rPr>
              <a:t>branch.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60" dirty="0">
                <a:latin typeface="Trebuchet MS"/>
                <a:cs typeface="Trebuchet MS"/>
              </a:rPr>
              <a:t>When</a:t>
            </a:r>
            <a:r>
              <a:rPr sz="2200" spc="-60" dirty="0">
                <a:latin typeface="Trebuchet MS"/>
                <a:cs typeface="Trebuchet MS"/>
              </a:rPr>
              <a:t> </a:t>
            </a:r>
            <a:r>
              <a:rPr sz="2200" spc="55" dirty="0">
                <a:latin typeface="Trebuchet MS"/>
                <a:cs typeface="Trebuchet MS"/>
              </a:rPr>
              <a:t>more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10" dirty="0">
                <a:latin typeface="Trebuchet MS"/>
                <a:cs typeface="Trebuchet MS"/>
              </a:rPr>
              <a:t>than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one </a:t>
            </a:r>
            <a:r>
              <a:rPr sz="2200" spc="-650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valid </a:t>
            </a:r>
            <a:r>
              <a:rPr sz="2200" spc="15" dirty="0">
                <a:latin typeface="Trebuchet MS"/>
                <a:cs typeface="Trebuchet MS"/>
              </a:rPr>
              <a:t>ancestor </a:t>
            </a:r>
            <a:r>
              <a:rPr sz="2200" spc="-5" dirty="0">
                <a:latin typeface="Trebuchet MS"/>
                <a:cs typeface="Trebuchet MS"/>
              </a:rPr>
              <a:t>is </a:t>
            </a:r>
            <a:r>
              <a:rPr sz="2200" spc="-20" dirty="0">
                <a:latin typeface="Trebuchet MS"/>
                <a:cs typeface="Trebuchet MS"/>
              </a:rPr>
              <a:t>found, </a:t>
            </a:r>
            <a:r>
              <a:rPr sz="2200" spc="-15" dirty="0">
                <a:latin typeface="Trebuchet MS"/>
                <a:cs typeface="Trebuchet MS"/>
              </a:rPr>
              <a:t>the </a:t>
            </a:r>
            <a:r>
              <a:rPr sz="2200" dirty="0">
                <a:latin typeface="Trebuchet MS"/>
                <a:cs typeface="Trebuchet MS"/>
              </a:rPr>
              <a:t>recursive-merge </a:t>
            </a:r>
            <a:r>
              <a:rPr sz="2200" spc="-25" dirty="0">
                <a:latin typeface="Trebuchet MS"/>
                <a:cs typeface="Trebuchet MS"/>
              </a:rPr>
              <a:t>strategy </a:t>
            </a:r>
            <a:r>
              <a:rPr sz="2200" spc="-130" dirty="0">
                <a:latin typeface="Trebuchet MS"/>
                <a:cs typeface="Trebuchet MS"/>
              </a:rPr>
              <a:t>will </a:t>
            </a:r>
            <a:r>
              <a:rPr sz="2200" spc="-35" dirty="0">
                <a:latin typeface="Trebuchet MS"/>
                <a:cs typeface="Trebuchet MS"/>
              </a:rPr>
              <a:t>create </a:t>
            </a:r>
            <a:r>
              <a:rPr sz="2200" spc="5" dirty="0">
                <a:latin typeface="Trebuchet MS"/>
                <a:cs typeface="Trebuchet MS"/>
              </a:rPr>
              <a:t>a </a:t>
            </a:r>
            <a:r>
              <a:rPr sz="2200" spc="15" dirty="0">
                <a:latin typeface="Trebuchet MS"/>
                <a:cs typeface="Trebuchet MS"/>
              </a:rPr>
              <a:t>new </a:t>
            </a:r>
            <a:r>
              <a:rPr sz="2200" spc="35" dirty="0">
                <a:latin typeface="Trebuchet MS"/>
                <a:cs typeface="Trebuchet MS"/>
              </a:rPr>
              <a:t>unique </a:t>
            </a:r>
            <a:r>
              <a:rPr sz="2200" spc="-45" dirty="0">
                <a:latin typeface="Trebuchet MS"/>
                <a:cs typeface="Trebuchet MS"/>
              </a:rPr>
              <a:t>"virtual </a:t>
            </a:r>
            <a:r>
              <a:rPr sz="2200" spc="-40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ancestor"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merging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-15" dirty="0">
                <a:latin typeface="Trebuchet MS"/>
                <a:cs typeface="Trebuchet MS"/>
              </a:rPr>
              <a:t>the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80" dirty="0">
                <a:latin typeface="Trebuchet MS"/>
                <a:cs typeface="Trebuchet MS"/>
              </a:rPr>
              <a:t>ones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initially</a:t>
            </a:r>
            <a:r>
              <a:rPr sz="2200" spc="-45" dirty="0">
                <a:latin typeface="Trebuchet MS"/>
                <a:cs typeface="Trebuchet MS"/>
              </a:rPr>
              <a:t> </a:t>
            </a:r>
            <a:r>
              <a:rPr sz="2200" spc="-15" dirty="0">
                <a:latin typeface="Trebuchet MS"/>
                <a:cs typeface="Trebuchet MS"/>
              </a:rPr>
              <a:t>found.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69998" y="1198625"/>
            <a:ext cx="12204700" cy="1277620"/>
          </a:xfrm>
          <a:custGeom>
            <a:avLst/>
            <a:gdLst/>
            <a:ahLst/>
            <a:cxnLst/>
            <a:rect l="l" t="t" r="r" b="b"/>
            <a:pathLst>
              <a:path w="12204700" h="1277620">
                <a:moveTo>
                  <a:pt x="0" y="162687"/>
                </a:moveTo>
                <a:lnTo>
                  <a:pt x="5815" y="119459"/>
                </a:lnTo>
                <a:lnTo>
                  <a:pt x="22225" y="80602"/>
                </a:lnTo>
                <a:lnTo>
                  <a:pt x="47672" y="47672"/>
                </a:lnTo>
                <a:lnTo>
                  <a:pt x="80602" y="22225"/>
                </a:lnTo>
                <a:lnTo>
                  <a:pt x="119459" y="5815"/>
                </a:lnTo>
                <a:lnTo>
                  <a:pt x="162687" y="0"/>
                </a:lnTo>
                <a:lnTo>
                  <a:pt x="12041505" y="0"/>
                </a:lnTo>
                <a:lnTo>
                  <a:pt x="12084732" y="5815"/>
                </a:lnTo>
                <a:lnTo>
                  <a:pt x="12123589" y="22225"/>
                </a:lnTo>
                <a:lnTo>
                  <a:pt x="12156519" y="47672"/>
                </a:lnTo>
                <a:lnTo>
                  <a:pt x="12181967" y="80602"/>
                </a:lnTo>
                <a:lnTo>
                  <a:pt x="12198376" y="119459"/>
                </a:lnTo>
                <a:lnTo>
                  <a:pt x="12204192" y="162687"/>
                </a:lnTo>
                <a:lnTo>
                  <a:pt x="12204192" y="1114425"/>
                </a:lnTo>
                <a:lnTo>
                  <a:pt x="12198376" y="1157652"/>
                </a:lnTo>
                <a:lnTo>
                  <a:pt x="12181967" y="1196509"/>
                </a:lnTo>
                <a:lnTo>
                  <a:pt x="12156519" y="1229439"/>
                </a:lnTo>
                <a:lnTo>
                  <a:pt x="12123589" y="1254887"/>
                </a:lnTo>
                <a:lnTo>
                  <a:pt x="12084732" y="1271296"/>
                </a:lnTo>
                <a:lnTo>
                  <a:pt x="12041505" y="1277112"/>
                </a:lnTo>
                <a:lnTo>
                  <a:pt x="162687" y="1277112"/>
                </a:lnTo>
                <a:lnTo>
                  <a:pt x="119459" y="1271296"/>
                </a:lnTo>
                <a:lnTo>
                  <a:pt x="80602" y="1254887"/>
                </a:lnTo>
                <a:lnTo>
                  <a:pt x="47672" y="1229439"/>
                </a:lnTo>
                <a:lnTo>
                  <a:pt x="22225" y="1196509"/>
                </a:lnTo>
                <a:lnTo>
                  <a:pt x="5815" y="1157652"/>
                </a:lnTo>
                <a:lnTo>
                  <a:pt x="0" y="1114425"/>
                </a:lnTo>
                <a:lnTo>
                  <a:pt x="0" y="162687"/>
                </a:lnTo>
                <a:close/>
              </a:path>
            </a:pathLst>
          </a:custGeom>
          <a:ln w="25400">
            <a:solidFill>
              <a:srgbClr val="F4AF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784850" y="7147686"/>
            <a:ext cx="4975225" cy="1032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200"/>
              </a:lnSpc>
              <a:spcBef>
                <a:spcPts val="90"/>
              </a:spcBef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Merge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ancestors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create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new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virtual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tr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wh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3E3E3E"/>
                </a:solidFill>
                <a:latin typeface="Trebuchet MS"/>
                <a:cs typeface="Trebuchet MS"/>
              </a:rPr>
              <a:t>w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2200" spc="-160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2200" spc="-155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b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ance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tor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  next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image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48121" y="7021830"/>
            <a:ext cx="5413375" cy="1341120"/>
          </a:xfrm>
          <a:custGeom>
            <a:avLst/>
            <a:gdLst/>
            <a:ahLst/>
            <a:cxnLst/>
            <a:rect l="l" t="t" r="r" b="b"/>
            <a:pathLst>
              <a:path w="5413375" h="1341120">
                <a:moveTo>
                  <a:pt x="0" y="128905"/>
                </a:moveTo>
                <a:lnTo>
                  <a:pt x="10122" y="78706"/>
                </a:lnTo>
                <a:lnTo>
                  <a:pt x="37734" y="37734"/>
                </a:lnTo>
                <a:lnTo>
                  <a:pt x="78706" y="10122"/>
                </a:lnTo>
                <a:lnTo>
                  <a:pt x="128904" y="0"/>
                </a:lnTo>
                <a:lnTo>
                  <a:pt x="5284343" y="0"/>
                </a:lnTo>
                <a:lnTo>
                  <a:pt x="5334541" y="10122"/>
                </a:lnTo>
                <a:lnTo>
                  <a:pt x="5375513" y="37734"/>
                </a:lnTo>
                <a:lnTo>
                  <a:pt x="5403125" y="78706"/>
                </a:lnTo>
                <a:lnTo>
                  <a:pt x="5413248" y="128905"/>
                </a:lnTo>
                <a:lnTo>
                  <a:pt x="5413248" y="1212227"/>
                </a:lnTo>
                <a:lnTo>
                  <a:pt x="5403125" y="1262397"/>
                </a:lnTo>
                <a:lnTo>
                  <a:pt x="5375513" y="1303367"/>
                </a:lnTo>
                <a:lnTo>
                  <a:pt x="5334541" y="1330990"/>
                </a:lnTo>
                <a:lnTo>
                  <a:pt x="5284343" y="1341120"/>
                </a:lnTo>
                <a:lnTo>
                  <a:pt x="128904" y="1341120"/>
                </a:lnTo>
                <a:lnTo>
                  <a:pt x="78706" y="1330990"/>
                </a:lnTo>
                <a:lnTo>
                  <a:pt x="37734" y="1303367"/>
                </a:lnTo>
                <a:lnTo>
                  <a:pt x="10122" y="1262397"/>
                </a:lnTo>
                <a:lnTo>
                  <a:pt x="0" y="1212227"/>
                </a:lnTo>
                <a:lnTo>
                  <a:pt x="0" y="128905"/>
                </a:lnTo>
                <a:close/>
              </a:path>
            </a:pathLst>
          </a:custGeom>
          <a:ln w="25400">
            <a:solidFill>
              <a:srgbClr val="F4AF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908" y="606551"/>
            <a:ext cx="605942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5997" y="230251"/>
            <a:ext cx="7143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>
                <a:solidFill>
                  <a:srgbClr val="3E3E3E"/>
                </a:solidFill>
              </a:rPr>
              <a:t>Fast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85" dirty="0">
                <a:solidFill>
                  <a:srgbClr val="3E3E3E"/>
                </a:solidFill>
              </a:rPr>
              <a:t>Forward</a:t>
            </a:r>
            <a:r>
              <a:rPr spc="-2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Merge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vs.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0" dirty="0">
                <a:solidFill>
                  <a:srgbClr val="3E3E3E"/>
                </a:solidFill>
              </a:rPr>
              <a:t>Recursive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Merge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279650" y="2108200"/>
          <a:ext cx="12039600" cy="4648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1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9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Fast</a:t>
                      </a:r>
                      <a:r>
                        <a:rPr sz="22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Forward</a:t>
                      </a:r>
                      <a:r>
                        <a:rPr sz="22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Merge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Recursive</a:t>
                      </a:r>
                      <a:r>
                        <a:rPr sz="22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Merge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9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spc="-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No</a:t>
                      </a:r>
                      <a:r>
                        <a:rPr sz="2200" spc="-1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new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commits</a:t>
                      </a:r>
                      <a:r>
                        <a:rPr sz="2200" spc="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on</a:t>
                      </a:r>
                      <a:r>
                        <a:rPr sz="2200" spc="10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the master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8D5CC"/>
                    </a:solidFill>
                  </a:tcPr>
                </a:tc>
                <a:tc>
                  <a:txBody>
                    <a:bodyPr/>
                    <a:lstStyle/>
                    <a:p>
                      <a:pPr marR="1271905" algn="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2200" spc="-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New commits</a:t>
                      </a:r>
                      <a:r>
                        <a:rPr sz="2200" spc="10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on</a:t>
                      </a:r>
                      <a:r>
                        <a:rPr sz="2200" spc="-1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2200" spc="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master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8D5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996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spc="-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Linear</a:t>
                      </a:r>
                      <a:r>
                        <a:rPr sz="2200" spc="-3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History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B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130302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spc="-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Commit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two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parents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B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9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spc="-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No</a:t>
                      </a:r>
                      <a:r>
                        <a:rPr sz="2200" spc="-30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merge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commits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8D5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spc="-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Merge</a:t>
                      </a:r>
                      <a:r>
                        <a:rPr sz="2200" spc="10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commit</a:t>
                      </a:r>
                      <a:r>
                        <a:rPr sz="2200" spc="10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is</a:t>
                      </a:r>
                      <a:r>
                        <a:rPr sz="2200" spc="-1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created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8D5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9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594995" algn="ctr">
                        <a:lnSpc>
                          <a:spcPct val="100000"/>
                        </a:lnSpc>
                      </a:pPr>
                      <a:r>
                        <a:rPr sz="2200" spc="-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git</a:t>
                      </a:r>
                      <a:r>
                        <a:rPr sz="2200" spc="-40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rebase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B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2528570">
                        <a:lnSpc>
                          <a:spcPct val="100000"/>
                        </a:lnSpc>
                      </a:pPr>
                      <a:r>
                        <a:rPr sz="2200" spc="-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git</a:t>
                      </a:r>
                      <a:r>
                        <a:rPr sz="2200" spc="-30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Arial MT"/>
                          <a:cs typeface="Arial MT"/>
                        </a:rPr>
                        <a:t>merge–no-ff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B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5011" y="606551"/>
            <a:ext cx="960729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1046" y="3796411"/>
            <a:ext cx="5612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Resolving</a:t>
            </a:r>
            <a:r>
              <a:rPr spc="-65" dirty="0"/>
              <a:t> </a:t>
            </a:r>
            <a:r>
              <a:rPr spc="105" dirty="0"/>
              <a:t>Merge</a:t>
            </a:r>
            <a:r>
              <a:rPr spc="-55" dirty="0"/>
              <a:t> </a:t>
            </a:r>
            <a:r>
              <a:rPr spc="15" dirty="0"/>
              <a:t>Conflicts</a:t>
            </a:r>
            <a:r>
              <a:rPr spc="-50" dirty="0"/>
              <a:t> </a:t>
            </a:r>
            <a:r>
              <a:rPr spc="95" dirty="0"/>
              <a:t>in</a:t>
            </a:r>
            <a:r>
              <a:rPr spc="-70" dirty="0"/>
              <a:t> </a:t>
            </a:r>
            <a:r>
              <a:rPr spc="60" dirty="0"/>
              <a:t>Git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4620" y="306451"/>
            <a:ext cx="58267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>
                <a:solidFill>
                  <a:srgbClr val="3E3E3E"/>
                </a:solidFill>
              </a:rPr>
              <a:t>Version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Control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System: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Benefits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21307" y="1823465"/>
            <a:ext cx="5706110" cy="3517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Collaboration:</a:t>
            </a:r>
            <a:endParaRPr sz="2200">
              <a:latin typeface="Tahoma"/>
              <a:cs typeface="Tahoma"/>
            </a:endParaRPr>
          </a:p>
          <a:p>
            <a:pPr marL="12700" marR="424180">
              <a:lnSpc>
                <a:spcPct val="100000"/>
              </a:lnSpc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team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can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work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any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 at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any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instance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later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merge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all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changes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into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ahoma"/>
                <a:cs typeface="Tahoma"/>
              </a:rPr>
              <a:t>common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Storage:</a:t>
            </a: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Acknowledges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there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only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one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project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whereas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all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past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versions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variants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neatly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packed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up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inside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ahoma"/>
                <a:cs typeface="Tahoma"/>
              </a:rPr>
              <a:t>VCS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16354" y="6492621"/>
            <a:ext cx="50914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Backup: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Distributed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ahoma"/>
                <a:cs typeface="Tahoma"/>
              </a:rPr>
              <a:t>VCS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like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act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backup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238743" y="1588682"/>
            <a:ext cx="6875145" cy="6308725"/>
            <a:chOff x="8238743" y="1588682"/>
            <a:chExt cx="6875145" cy="6308725"/>
          </a:xfrm>
        </p:grpSpPr>
        <p:sp>
          <p:nvSpPr>
            <p:cNvPr id="6" name="object 6"/>
            <p:cNvSpPr/>
            <p:nvPr/>
          </p:nvSpPr>
          <p:spPr>
            <a:xfrm>
              <a:off x="8681465" y="1588682"/>
              <a:ext cx="2630805" cy="6308725"/>
            </a:xfrm>
            <a:custGeom>
              <a:avLst/>
              <a:gdLst/>
              <a:ahLst/>
              <a:cxnLst/>
              <a:rect l="l" t="t" r="r" b="b"/>
              <a:pathLst>
                <a:path w="2630804" h="6308725">
                  <a:moveTo>
                    <a:pt x="2468323" y="6271727"/>
                  </a:moveTo>
                  <a:lnTo>
                    <a:pt x="2458974" y="6308647"/>
                  </a:lnTo>
                  <a:lnTo>
                    <a:pt x="2583814" y="6281380"/>
                  </a:lnTo>
                  <a:lnTo>
                    <a:pt x="2578079" y="6276427"/>
                  </a:lnTo>
                  <a:lnTo>
                    <a:pt x="2486786" y="6276427"/>
                  </a:lnTo>
                  <a:lnTo>
                    <a:pt x="2468323" y="6271727"/>
                  </a:lnTo>
                  <a:close/>
                </a:path>
                <a:path w="2630804" h="6308725">
                  <a:moveTo>
                    <a:pt x="2477664" y="6234842"/>
                  </a:moveTo>
                  <a:lnTo>
                    <a:pt x="2468323" y="6271727"/>
                  </a:lnTo>
                  <a:lnTo>
                    <a:pt x="2486786" y="6276427"/>
                  </a:lnTo>
                  <a:lnTo>
                    <a:pt x="2496057" y="6239470"/>
                  </a:lnTo>
                  <a:lnTo>
                    <a:pt x="2477664" y="6234842"/>
                  </a:lnTo>
                  <a:close/>
                </a:path>
                <a:path w="2630804" h="6308725">
                  <a:moveTo>
                    <a:pt x="2487040" y="6197814"/>
                  </a:moveTo>
                  <a:lnTo>
                    <a:pt x="2477664" y="6234842"/>
                  </a:lnTo>
                  <a:lnTo>
                    <a:pt x="2496057" y="6239470"/>
                  </a:lnTo>
                  <a:lnTo>
                    <a:pt x="2486786" y="6276427"/>
                  </a:lnTo>
                  <a:lnTo>
                    <a:pt x="2578079" y="6276427"/>
                  </a:lnTo>
                  <a:lnTo>
                    <a:pt x="2487040" y="6197814"/>
                  </a:lnTo>
                  <a:close/>
                </a:path>
                <a:path w="2630804" h="6308725">
                  <a:moveTo>
                    <a:pt x="2517864" y="51050"/>
                  </a:moveTo>
                  <a:lnTo>
                    <a:pt x="2401442" y="82637"/>
                  </a:lnTo>
                  <a:lnTo>
                    <a:pt x="2318892" y="107656"/>
                  </a:lnTo>
                  <a:lnTo>
                    <a:pt x="2237231" y="134707"/>
                  </a:lnTo>
                  <a:lnTo>
                    <a:pt x="2156840" y="163536"/>
                  </a:lnTo>
                  <a:lnTo>
                    <a:pt x="2077592" y="194143"/>
                  </a:lnTo>
                  <a:lnTo>
                    <a:pt x="1999487" y="226401"/>
                  </a:lnTo>
                  <a:lnTo>
                    <a:pt x="1922526" y="260564"/>
                  </a:lnTo>
                  <a:lnTo>
                    <a:pt x="1846833" y="296251"/>
                  </a:lnTo>
                  <a:lnTo>
                    <a:pt x="1772284" y="333589"/>
                  </a:lnTo>
                  <a:lnTo>
                    <a:pt x="1699005" y="372705"/>
                  </a:lnTo>
                  <a:lnTo>
                    <a:pt x="1626997" y="413218"/>
                  </a:lnTo>
                  <a:lnTo>
                    <a:pt x="1556257" y="455382"/>
                  </a:lnTo>
                  <a:lnTo>
                    <a:pt x="1486915" y="499070"/>
                  </a:lnTo>
                  <a:lnTo>
                    <a:pt x="1352168" y="590764"/>
                  </a:lnTo>
                  <a:lnTo>
                    <a:pt x="1222755" y="688427"/>
                  </a:lnTo>
                  <a:lnTo>
                    <a:pt x="1098930" y="791551"/>
                  </a:lnTo>
                  <a:lnTo>
                    <a:pt x="980820" y="900009"/>
                  </a:lnTo>
                  <a:lnTo>
                    <a:pt x="868679" y="1013420"/>
                  </a:lnTo>
                  <a:lnTo>
                    <a:pt x="814704" y="1072094"/>
                  </a:lnTo>
                  <a:lnTo>
                    <a:pt x="762380" y="1131784"/>
                  </a:lnTo>
                  <a:lnTo>
                    <a:pt x="711707" y="1192617"/>
                  </a:lnTo>
                  <a:lnTo>
                    <a:pt x="662558" y="1254466"/>
                  </a:lnTo>
                  <a:lnTo>
                    <a:pt x="614933" y="1317458"/>
                  </a:lnTo>
                  <a:lnTo>
                    <a:pt x="568959" y="1381593"/>
                  </a:lnTo>
                  <a:lnTo>
                    <a:pt x="524636" y="1446490"/>
                  </a:lnTo>
                  <a:lnTo>
                    <a:pt x="481964" y="1512657"/>
                  </a:lnTo>
                  <a:lnTo>
                    <a:pt x="440943" y="1579459"/>
                  </a:lnTo>
                  <a:lnTo>
                    <a:pt x="401700" y="1647404"/>
                  </a:lnTo>
                  <a:lnTo>
                    <a:pt x="363981" y="1716238"/>
                  </a:lnTo>
                  <a:lnTo>
                    <a:pt x="328167" y="1785834"/>
                  </a:lnTo>
                  <a:lnTo>
                    <a:pt x="294004" y="1856192"/>
                  </a:lnTo>
                  <a:lnTo>
                    <a:pt x="261619" y="1927439"/>
                  </a:lnTo>
                  <a:lnTo>
                    <a:pt x="231012" y="1999448"/>
                  </a:lnTo>
                  <a:lnTo>
                    <a:pt x="202310" y="2072219"/>
                  </a:lnTo>
                  <a:lnTo>
                    <a:pt x="175386" y="2145752"/>
                  </a:lnTo>
                  <a:lnTo>
                    <a:pt x="150240" y="2219793"/>
                  </a:lnTo>
                  <a:lnTo>
                    <a:pt x="127000" y="2294596"/>
                  </a:lnTo>
                  <a:lnTo>
                    <a:pt x="105663" y="2369907"/>
                  </a:lnTo>
                  <a:lnTo>
                    <a:pt x="86232" y="2445853"/>
                  </a:lnTo>
                  <a:lnTo>
                    <a:pt x="68706" y="2522307"/>
                  </a:lnTo>
                  <a:lnTo>
                    <a:pt x="53085" y="2599269"/>
                  </a:lnTo>
                  <a:lnTo>
                    <a:pt x="39497" y="2676866"/>
                  </a:lnTo>
                  <a:lnTo>
                    <a:pt x="27812" y="2754717"/>
                  </a:lnTo>
                  <a:lnTo>
                    <a:pt x="18160" y="2833203"/>
                  </a:lnTo>
                  <a:lnTo>
                    <a:pt x="10540" y="2911816"/>
                  </a:lnTo>
                  <a:lnTo>
                    <a:pt x="4952" y="2991064"/>
                  </a:lnTo>
                  <a:lnTo>
                    <a:pt x="1397" y="3070439"/>
                  </a:lnTo>
                  <a:lnTo>
                    <a:pt x="0" y="3150195"/>
                  </a:lnTo>
                  <a:lnTo>
                    <a:pt x="634" y="3230332"/>
                  </a:lnTo>
                  <a:lnTo>
                    <a:pt x="3428" y="3310596"/>
                  </a:lnTo>
                  <a:lnTo>
                    <a:pt x="8381" y="3390987"/>
                  </a:lnTo>
                  <a:lnTo>
                    <a:pt x="15366" y="3471759"/>
                  </a:lnTo>
                  <a:lnTo>
                    <a:pt x="24637" y="3552531"/>
                  </a:lnTo>
                  <a:lnTo>
                    <a:pt x="36067" y="3633430"/>
                  </a:lnTo>
                  <a:lnTo>
                    <a:pt x="49656" y="3714329"/>
                  </a:lnTo>
                  <a:lnTo>
                    <a:pt x="65658" y="3795355"/>
                  </a:lnTo>
                  <a:lnTo>
                    <a:pt x="83692" y="3876381"/>
                  </a:lnTo>
                  <a:lnTo>
                    <a:pt x="104139" y="3957534"/>
                  </a:lnTo>
                  <a:lnTo>
                    <a:pt x="134747" y="4064849"/>
                  </a:lnTo>
                  <a:lnTo>
                    <a:pt x="169163" y="4170894"/>
                  </a:lnTo>
                  <a:lnTo>
                    <a:pt x="207136" y="4275161"/>
                  </a:lnTo>
                  <a:lnTo>
                    <a:pt x="248665" y="4377777"/>
                  </a:lnTo>
                  <a:lnTo>
                    <a:pt x="293750" y="4478615"/>
                  </a:lnTo>
                  <a:lnTo>
                    <a:pt x="342264" y="4577675"/>
                  </a:lnTo>
                  <a:lnTo>
                    <a:pt x="394080" y="4674830"/>
                  </a:lnTo>
                  <a:lnTo>
                    <a:pt x="449199" y="4770080"/>
                  </a:lnTo>
                  <a:lnTo>
                    <a:pt x="507618" y="4863298"/>
                  </a:lnTo>
                  <a:lnTo>
                    <a:pt x="569086" y="4954357"/>
                  </a:lnTo>
                  <a:lnTo>
                    <a:pt x="633729" y="5043384"/>
                  </a:lnTo>
                  <a:lnTo>
                    <a:pt x="701293" y="5130125"/>
                  </a:lnTo>
                  <a:lnTo>
                    <a:pt x="771905" y="5214580"/>
                  </a:lnTo>
                  <a:lnTo>
                    <a:pt x="845311" y="5296749"/>
                  </a:lnTo>
                  <a:lnTo>
                    <a:pt x="921511" y="5376378"/>
                  </a:lnTo>
                  <a:lnTo>
                    <a:pt x="1000505" y="5453594"/>
                  </a:lnTo>
                  <a:lnTo>
                    <a:pt x="1082166" y="5528397"/>
                  </a:lnTo>
                  <a:lnTo>
                    <a:pt x="1166367" y="5600533"/>
                  </a:lnTo>
                  <a:lnTo>
                    <a:pt x="1253108" y="5670002"/>
                  </a:lnTo>
                  <a:lnTo>
                    <a:pt x="1342262" y="5736677"/>
                  </a:lnTo>
                  <a:lnTo>
                    <a:pt x="1433829" y="5800558"/>
                  </a:lnTo>
                  <a:lnTo>
                    <a:pt x="1527809" y="5861518"/>
                  </a:lnTo>
                  <a:lnTo>
                    <a:pt x="1623949" y="5919557"/>
                  </a:lnTo>
                  <a:lnTo>
                    <a:pt x="1722247" y="5974802"/>
                  </a:lnTo>
                  <a:lnTo>
                    <a:pt x="1822703" y="6026745"/>
                  </a:lnTo>
                  <a:lnTo>
                    <a:pt x="1925192" y="6075640"/>
                  </a:lnTo>
                  <a:lnTo>
                    <a:pt x="2029713" y="6121487"/>
                  </a:lnTo>
                  <a:lnTo>
                    <a:pt x="2136012" y="6163905"/>
                  </a:lnTo>
                  <a:lnTo>
                    <a:pt x="2244216" y="6203021"/>
                  </a:lnTo>
                  <a:lnTo>
                    <a:pt x="2354072" y="6238835"/>
                  </a:lnTo>
                  <a:lnTo>
                    <a:pt x="2465831" y="6271093"/>
                  </a:lnTo>
                  <a:lnTo>
                    <a:pt x="2468323" y="6271727"/>
                  </a:lnTo>
                  <a:lnTo>
                    <a:pt x="2477664" y="6234842"/>
                  </a:lnTo>
                  <a:lnTo>
                    <a:pt x="2476373" y="6234517"/>
                  </a:lnTo>
                  <a:lnTo>
                    <a:pt x="2365882" y="6202513"/>
                  </a:lnTo>
                  <a:lnTo>
                    <a:pt x="2257170" y="6167080"/>
                  </a:lnTo>
                  <a:lnTo>
                    <a:pt x="2150109" y="6128472"/>
                  </a:lnTo>
                  <a:lnTo>
                    <a:pt x="2044953" y="6086562"/>
                  </a:lnTo>
                  <a:lnTo>
                    <a:pt x="1941576" y="6041223"/>
                  </a:lnTo>
                  <a:lnTo>
                    <a:pt x="1840229" y="5992963"/>
                  </a:lnTo>
                  <a:lnTo>
                    <a:pt x="1740915" y="5941528"/>
                  </a:lnTo>
                  <a:lnTo>
                    <a:pt x="1643633" y="5887045"/>
                  </a:lnTo>
                  <a:lnTo>
                    <a:pt x="1548510" y="5829641"/>
                  </a:lnTo>
                  <a:lnTo>
                    <a:pt x="1455674" y="5769316"/>
                  </a:lnTo>
                  <a:lnTo>
                    <a:pt x="1365123" y="5706070"/>
                  </a:lnTo>
                  <a:lnTo>
                    <a:pt x="1276857" y="5640157"/>
                  </a:lnTo>
                  <a:lnTo>
                    <a:pt x="1191132" y="5571577"/>
                  </a:lnTo>
                  <a:lnTo>
                    <a:pt x="1107820" y="5500203"/>
                  </a:lnTo>
                  <a:lnTo>
                    <a:pt x="1027176" y="5426416"/>
                  </a:lnTo>
                  <a:lnTo>
                    <a:pt x="949070" y="5350089"/>
                  </a:lnTo>
                  <a:lnTo>
                    <a:pt x="873759" y="5271222"/>
                  </a:lnTo>
                  <a:lnTo>
                    <a:pt x="801115" y="5190196"/>
                  </a:lnTo>
                  <a:lnTo>
                    <a:pt x="731392" y="5106630"/>
                  </a:lnTo>
                  <a:lnTo>
                    <a:pt x="664590" y="5020905"/>
                  </a:lnTo>
                  <a:lnTo>
                    <a:pt x="600709" y="4933021"/>
                  </a:lnTo>
                  <a:lnTo>
                    <a:pt x="539876" y="4843105"/>
                  </a:lnTo>
                  <a:lnTo>
                    <a:pt x="482218" y="4750903"/>
                  </a:lnTo>
                  <a:lnTo>
                    <a:pt x="427735" y="4656796"/>
                  </a:lnTo>
                  <a:lnTo>
                    <a:pt x="376427" y="4560911"/>
                  </a:lnTo>
                  <a:lnTo>
                    <a:pt x="328422" y="4463121"/>
                  </a:lnTo>
                  <a:lnTo>
                    <a:pt x="283972" y="4363426"/>
                  </a:lnTo>
                  <a:lnTo>
                    <a:pt x="242824" y="4262080"/>
                  </a:lnTo>
                  <a:lnTo>
                    <a:pt x="205358" y="4159083"/>
                  </a:lnTo>
                  <a:lnTo>
                    <a:pt x="171323" y="4054435"/>
                  </a:lnTo>
                  <a:lnTo>
                    <a:pt x="141097" y="3948263"/>
                  </a:lnTo>
                  <a:lnTo>
                    <a:pt x="120903" y="3868126"/>
                  </a:lnTo>
                  <a:lnTo>
                    <a:pt x="102997" y="3787989"/>
                  </a:lnTo>
                  <a:lnTo>
                    <a:pt x="87249" y="3708106"/>
                  </a:lnTo>
                  <a:lnTo>
                    <a:pt x="73786" y="3628096"/>
                  </a:lnTo>
                  <a:lnTo>
                    <a:pt x="62483" y="3548213"/>
                  </a:lnTo>
                  <a:lnTo>
                    <a:pt x="53339" y="3468330"/>
                  </a:lnTo>
                  <a:lnTo>
                    <a:pt x="46354" y="3388701"/>
                  </a:lnTo>
                  <a:lnTo>
                    <a:pt x="41528" y="3309326"/>
                  </a:lnTo>
                  <a:lnTo>
                    <a:pt x="38734" y="3229951"/>
                  </a:lnTo>
                  <a:lnTo>
                    <a:pt x="38100" y="3150957"/>
                  </a:lnTo>
                  <a:lnTo>
                    <a:pt x="39497" y="3072217"/>
                  </a:lnTo>
                  <a:lnTo>
                    <a:pt x="43052" y="2993731"/>
                  </a:lnTo>
                  <a:lnTo>
                    <a:pt x="48513" y="2915499"/>
                  </a:lnTo>
                  <a:lnTo>
                    <a:pt x="56006" y="2837775"/>
                  </a:lnTo>
                  <a:lnTo>
                    <a:pt x="65531" y="2760432"/>
                  </a:lnTo>
                  <a:lnTo>
                    <a:pt x="76961" y="2683470"/>
                  </a:lnTo>
                  <a:lnTo>
                    <a:pt x="90550" y="2606889"/>
                  </a:lnTo>
                  <a:lnTo>
                    <a:pt x="105790" y="2530816"/>
                  </a:lnTo>
                  <a:lnTo>
                    <a:pt x="123189" y="2455251"/>
                  </a:lnTo>
                  <a:lnTo>
                    <a:pt x="142366" y="2380194"/>
                  </a:lnTo>
                  <a:lnTo>
                    <a:pt x="163449" y="2305772"/>
                  </a:lnTo>
                  <a:lnTo>
                    <a:pt x="186308" y="2231985"/>
                  </a:lnTo>
                  <a:lnTo>
                    <a:pt x="211200" y="2158833"/>
                  </a:lnTo>
                  <a:lnTo>
                    <a:pt x="237743" y="2086189"/>
                  </a:lnTo>
                  <a:lnTo>
                    <a:pt x="266191" y="2014307"/>
                  </a:lnTo>
                  <a:lnTo>
                    <a:pt x="296290" y="1943314"/>
                  </a:lnTo>
                  <a:lnTo>
                    <a:pt x="328294" y="1872829"/>
                  </a:lnTo>
                  <a:lnTo>
                    <a:pt x="362076" y="1803233"/>
                  </a:lnTo>
                  <a:lnTo>
                    <a:pt x="397382" y="1734526"/>
                  </a:lnTo>
                  <a:lnTo>
                    <a:pt x="434593" y="1666454"/>
                  </a:lnTo>
                  <a:lnTo>
                    <a:pt x="473455" y="1599398"/>
                  </a:lnTo>
                  <a:lnTo>
                    <a:pt x="513968" y="1533231"/>
                  </a:lnTo>
                  <a:lnTo>
                    <a:pt x="556132" y="1467953"/>
                  </a:lnTo>
                  <a:lnTo>
                    <a:pt x="599948" y="1403691"/>
                  </a:lnTo>
                  <a:lnTo>
                    <a:pt x="645413" y="1340445"/>
                  </a:lnTo>
                  <a:lnTo>
                    <a:pt x="692276" y="1278215"/>
                  </a:lnTo>
                  <a:lnTo>
                    <a:pt x="740917" y="1217001"/>
                  </a:lnTo>
                  <a:lnTo>
                    <a:pt x="791082" y="1156930"/>
                  </a:lnTo>
                  <a:lnTo>
                    <a:pt x="842772" y="1097875"/>
                  </a:lnTo>
                  <a:lnTo>
                    <a:pt x="895730" y="1040217"/>
                  </a:lnTo>
                  <a:lnTo>
                    <a:pt x="1006601" y="928076"/>
                  </a:lnTo>
                  <a:lnTo>
                    <a:pt x="1123441" y="820761"/>
                  </a:lnTo>
                  <a:lnTo>
                    <a:pt x="1245742" y="718780"/>
                  </a:lnTo>
                  <a:lnTo>
                    <a:pt x="1373631" y="622260"/>
                  </a:lnTo>
                  <a:lnTo>
                    <a:pt x="1507235" y="531328"/>
                  </a:lnTo>
                  <a:lnTo>
                    <a:pt x="1575688" y="488148"/>
                  </a:lnTo>
                  <a:lnTo>
                    <a:pt x="1645792" y="446492"/>
                  </a:lnTo>
                  <a:lnTo>
                    <a:pt x="1716912" y="406233"/>
                  </a:lnTo>
                  <a:lnTo>
                    <a:pt x="1789302" y="367625"/>
                  </a:lnTo>
                  <a:lnTo>
                    <a:pt x="1862962" y="330668"/>
                  </a:lnTo>
                  <a:lnTo>
                    <a:pt x="1938019" y="295362"/>
                  </a:lnTo>
                  <a:lnTo>
                    <a:pt x="2013965" y="261580"/>
                  </a:lnTo>
                  <a:lnTo>
                    <a:pt x="2091308" y="229703"/>
                  </a:lnTo>
                  <a:lnTo>
                    <a:pt x="2169667" y="199350"/>
                  </a:lnTo>
                  <a:lnTo>
                    <a:pt x="2249169" y="170902"/>
                  </a:lnTo>
                  <a:lnTo>
                    <a:pt x="2329941" y="144105"/>
                  </a:lnTo>
                  <a:lnTo>
                    <a:pt x="2411729" y="119340"/>
                  </a:lnTo>
                  <a:lnTo>
                    <a:pt x="2494533" y="96226"/>
                  </a:lnTo>
                  <a:lnTo>
                    <a:pt x="2527178" y="87966"/>
                  </a:lnTo>
                  <a:lnTo>
                    <a:pt x="2518790" y="70445"/>
                  </a:lnTo>
                  <a:lnTo>
                    <a:pt x="2517864" y="51050"/>
                  </a:lnTo>
                  <a:close/>
                </a:path>
                <a:path w="2630804" h="6308725">
                  <a:moveTo>
                    <a:pt x="2627534" y="38060"/>
                  </a:moveTo>
                  <a:lnTo>
                    <a:pt x="2569590" y="38060"/>
                  </a:lnTo>
                  <a:lnTo>
                    <a:pt x="2578861" y="74890"/>
                  </a:lnTo>
                  <a:lnTo>
                    <a:pt x="2527178" y="87966"/>
                  </a:lnTo>
                  <a:lnTo>
                    <a:pt x="2528589" y="90916"/>
                  </a:lnTo>
                  <a:lnTo>
                    <a:pt x="2544889" y="105529"/>
                  </a:lnTo>
                  <a:lnTo>
                    <a:pt x="2565475" y="112950"/>
                  </a:lnTo>
                  <a:lnTo>
                    <a:pt x="2588132" y="111847"/>
                  </a:lnTo>
                  <a:lnTo>
                    <a:pt x="2608623" y="102102"/>
                  </a:lnTo>
                  <a:lnTo>
                    <a:pt x="2623280" y="85796"/>
                  </a:lnTo>
                  <a:lnTo>
                    <a:pt x="2630745" y="65180"/>
                  </a:lnTo>
                  <a:lnTo>
                    <a:pt x="2629661" y="42505"/>
                  </a:lnTo>
                  <a:lnTo>
                    <a:pt x="2627534" y="38060"/>
                  </a:lnTo>
                  <a:close/>
                </a:path>
                <a:path w="2630804" h="6308725">
                  <a:moveTo>
                    <a:pt x="2569590" y="38060"/>
                  </a:moveTo>
                  <a:lnTo>
                    <a:pt x="2517864" y="51050"/>
                  </a:lnTo>
                  <a:lnTo>
                    <a:pt x="2518790" y="70445"/>
                  </a:lnTo>
                  <a:lnTo>
                    <a:pt x="2527178" y="87966"/>
                  </a:lnTo>
                  <a:lnTo>
                    <a:pt x="2578861" y="74890"/>
                  </a:lnTo>
                  <a:lnTo>
                    <a:pt x="2569590" y="38060"/>
                  </a:lnTo>
                  <a:close/>
                </a:path>
                <a:path w="2630804" h="6308725">
                  <a:moveTo>
                    <a:pt x="2582977" y="0"/>
                  </a:moveTo>
                  <a:lnTo>
                    <a:pt x="2560319" y="1103"/>
                  </a:lnTo>
                  <a:lnTo>
                    <a:pt x="2539829" y="10848"/>
                  </a:lnTo>
                  <a:lnTo>
                    <a:pt x="2525172" y="27154"/>
                  </a:lnTo>
                  <a:lnTo>
                    <a:pt x="2517707" y="47769"/>
                  </a:lnTo>
                  <a:lnTo>
                    <a:pt x="2517864" y="51050"/>
                  </a:lnTo>
                  <a:lnTo>
                    <a:pt x="2569590" y="38060"/>
                  </a:lnTo>
                  <a:lnTo>
                    <a:pt x="2627534" y="38060"/>
                  </a:lnTo>
                  <a:lnTo>
                    <a:pt x="2619863" y="22034"/>
                  </a:lnTo>
                  <a:lnTo>
                    <a:pt x="2603563" y="7421"/>
                  </a:lnTo>
                  <a:lnTo>
                    <a:pt x="2582977" y="0"/>
                  </a:lnTo>
                  <a:close/>
                </a:path>
              </a:pathLst>
            </a:custGeom>
            <a:solidFill>
              <a:srgbClr val="1E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0515" y="1772411"/>
              <a:ext cx="2095500" cy="13121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38743" y="3765804"/>
              <a:ext cx="1542288" cy="15407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70391" y="5835395"/>
              <a:ext cx="2247900" cy="18196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74323" y="3233927"/>
              <a:ext cx="4139183" cy="260134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48811" y="758951"/>
            <a:ext cx="97307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9840" y="230251"/>
            <a:ext cx="6115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</a:rPr>
              <a:t>Merging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Conflicts</a:t>
            </a:r>
            <a:r>
              <a:rPr spc="-35" dirty="0">
                <a:solidFill>
                  <a:srgbClr val="3E3E3E"/>
                </a:solidFill>
              </a:rPr>
              <a:t> </a:t>
            </a:r>
            <a:r>
              <a:rPr spc="-60" dirty="0">
                <a:solidFill>
                  <a:srgbClr val="3E3E3E"/>
                </a:solidFill>
              </a:rPr>
              <a:t>Across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Branches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65145" y="1222247"/>
            <a:ext cx="7150734" cy="1903730"/>
            <a:chOff x="2565145" y="1222247"/>
            <a:chExt cx="7150734" cy="1903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1351" y="1222247"/>
              <a:ext cx="1184148" cy="11826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77845" y="1700021"/>
              <a:ext cx="3095625" cy="1412875"/>
            </a:xfrm>
            <a:custGeom>
              <a:avLst/>
              <a:gdLst/>
              <a:ahLst/>
              <a:cxnLst/>
              <a:rect l="l" t="t" r="r" b="b"/>
              <a:pathLst>
                <a:path w="3095625" h="1412875">
                  <a:moveTo>
                    <a:pt x="2388870" y="0"/>
                  </a:moveTo>
                  <a:lnTo>
                    <a:pt x="2388870" y="353186"/>
                  </a:lnTo>
                  <a:lnTo>
                    <a:pt x="0" y="353186"/>
                  </a:lnTo>
                  <a:lnTo>
                    <a:pt x="0" y="1059561"/>
                  </a:lnTo>
                  <a:lnTo>
                    <a:pt x="2388870" y="1059561"/>
                  </a:lnTo>
                  <a:lnTo>
                    <a:pt x="2388870" y="1412748"/>
                  </a:lnTo>
                  <a:lnTo>
                    <a:pt x="3095244" y="706374"/>
                  </a:lnTo>
                  <a:lnTo>
                    <a:pt x="238887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77845" y="1700021"/>
              <a:ext cx="3095625" cy="1412875"/>
            </a:xfrm>
            <a:custGeom>
              <a:avLst/>
              <a:gdLst/>
              <a:ahLst/>
              <a:cxnLst/>
              <a:rect l="l" t="t" r="r" b="b"/>
              <a:pathLst>
                <a:path w="3095625" h="1412875">
                  <a:moveTo>
                    <a:pt x="0" y="353186"/>
                  </a:moveTo>
                  <a:lnTo>
                    <a:pt x="2388870" y="353186"/>
                  </a:lnTo>
                  <a:lnTo>
                    <a:pt x="2388870" y="0"/>
                  </a:lnTo>
                  <a:lnTo>
                    <a:pt x="3095244" y="706374"/>
                  </a:lnTo>
                  <a:lnTo>
                    <a:pt x="2388870" y="1412748"/>
                  </a:lnTo>
                  <a:lnTo>
                    <a:pt x="2388870" y="1059561"/>
                  </a:lnTo>
                  <a:lnTo>
                    <a:pt x="0" y="1059561"/>
                  </a:lnTo>
                  <a:lnTo>
                    <a:pt x="0" y="353186"/>
                  </a:lnTo>
                  <a:close/>
                </a:path>
              </a:pathLst>
            </a:custGeom>
            <a:ln w="254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367785" y="2211704"/>
            <a:ext cx="1158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latin typeface="Trebuchet MS"/>
                <a:cs typeface="Trebuchet MS"/>
              </a:rPr>
              <a:t>Branch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A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204714" y="1728470"/>
            <a:ext cx="3079750" cy="1397000"/>
            <a:chOff x="5204714" y="1728470"/>
            <a:chExt cx="3079750" cy="1397000"/>
          </a:xfrm>
        </p:grpSpPr>
        <p:sp>
          <p:nvSpPr>
            <p:cNvPr id="9" name="object 9"/>
            <p:cNvSpPr/>
            <p:nvPr/>
          </p:nvSpPr>
          <p:spPr>
            <a:xfrm>
              <a:off x="5217414" y="1741170"/>
              <a:ext cx="3054350" cy="1371600"/>
            </a:xfrm>
            <a:custGeom>
              <a:avLst/>
              <a:gdLst/>
              <a:ahLst/>
              <a:cxnLst/>
              <a:rect l="l" t="t" r="r" b="b"/>
              <a:pathLst>
                <a:path w="3054350" h="1371600">
                  <a:moveTo>
                    <a:pt x="685800" y="0"/>
                  </a:moveTo>
                  <a:lnTo>
                    <a:pt x="0" y="685800"/>
                  </a:lnTo>
                  <a:lnTo>
                    <a:pt x="685800" y="1371600"/>
                  </a:lnTo>
                  <a:lnTo>
                    <a:pt x="685800" y="1028700"/>
                  </a:lnTo>
                  <a:lnTo>
                    <a:pt x="3054095" y="1028700"/>
                  </a:lnTo>
                  <a:lnTo>
                    <a:pt x="3054095" y="342900"/>
                  </a:lnTo>
                  <a:lnTo>
                    <a:pt x="685800" y="3429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8D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17414" y="1741170"/>
              <a:ext cx="3054350" cy="1371600"/>
            </a:xfrm>
            <a:custGeom>
              <a:avLst/>
              <a:gdLst/>
              <a:ahLst/>
              <a:cxnLst/>
              <a:rect l="l" t="t" r="r" b="b"/>
              <a:pathLst>
                <a:path w="3054350" h="1371600">
                  <a:moveTo>
                    <a:pt x="0" y="685800"/>
                  </a:moveTo>
                  <a:lnTo>
                    <a:pt x="685800" y="0"/>
                  </a:lnTo>
                  <a:lnTo>
                    <a:pt x="685800" y="342900"/>
                  </a:lnTo>
                  <a:lnTo>
                    <a:pt x="3054095" y="342900"/>
                  </a:lnTo>
                  <a:lnTo>
                    <a:pt x="3054095" y="1028700"/>
                  </a:lnTo>
                  <a:lnTo>
                    <a:pt x="685800" y="1028700"/>
                  </a:lnTo>
                  <a:lnTo>
                    <a:pt x="685800" y="1371600"/>
                  </a:lnTo>
                  <a:lnTo>
                    <a:pt x="0" y="685800"/>
                  </a:lnTo>
                  <a:close/>
                </a:path>
              </a:pathLst>
            </a:custGeom>
            <a:ln w="25400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331711" y="2232405"/>
            <a:ext cx="11664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latin typeface="Trebuchet MS"/>
                <a:cs typeface="Trebuchet MS"/>
              </a:rPr>
              <a:t>Branch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130" dirty="0">
                <a:latin typeface="Trebuchet MS"/>
                <a:cs typeface="Trebuchet MS"/>
              </a:rPr>
              <a:t>B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58809" y="1416050"/>
            <a:ext cx="5434330" cy="2004060"/>
            <a:chOff x="8258809" y="1416050"/>
            <a:chExt cx="5434330" cy="2004060"/>
          </a:xfrm>
        </p:grpSpPr>
        <p:sp>
          <p:nvSpPr>
            <p:cNvPr id="13" name="object 13"/>
            <p:cNvSpPr/>
            <p:nvPr/>
          </p:nvSpPr>
          <p:spPr>
            <a:xfrm>
              <a:off x="8271509" y="1451609"/>
              <a:ext cx="187960" cy="1955800"/>
            </a:xfrm>
            <a:custGeom>
              <a:avLst/>
              <a:gdLst/>
              <a:ahLst/>
              <a:cxnLst/>
              <a:rect l="l" t="t" r="r" b="b"/>
              <a:pathLst>
                <a:path w="187959" h="1955800">
                  <a:moveTo>
                    <a:pt x="187451" y="0"/>
                  </a:moveTo>
                  <a:lnTo>
                    <a:pt x="0" y="0"/>
                  </a:lnTo>
                  <a:lnTo>
                    <a:pt x="0" y="1955292"/>
                  </a:lnTo>
                  <a:lnTo>
                    <a:pt x="187451" y="1955292"/>
                  </a:lnTo>
                  <a:lnTo>
                    <a:pt x="187451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71509" y="1451609"/>
              <a:ext cx="187960" cy="1955800"/>
            </a:xfrm>
            <a:custGeom>
              <a:avLst/>
              <a:gdLst/>
              <a:ahLst/>
              <a:cxnLst/>
              <a:rect l="l" t="t" r="r" b="b"/>
              <a:pathLst>
                <a:path w="187959" h="1955800">
                  <a:moveTo>
                    <a:pt x="0" y="1955292"/>
                  </a:moveTo>
                  <a:lnTo>
                    <a:pt x="187451" y="1955292"/>
                  </a:lnTo>
                  <a:lnTo>
                    <a:pt x="187451" y="0"/>
                  </a:lnTo>
                  <a:lnTo>
                    <a:pt x="0" y="0"/>
                  </a:lnTo>
                  <a:lnTo>
                    <a:pt x="0" y="1955292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79535" y="2132076"/>
              <a:ext cx="1287779" cy="128625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789413" y="1428750"/>
              <a:ext cx="187960" cy="1955800"/>
            </a:xfrm>
            <a:custGeom>
              <a:avLst/>
              <a:gdLst/>
              <a:ahLst/>
              <a:cxnLst/>
              <a:rect l="l" t="t" r="r" b="b"/>
              <a:pathLst>
                <a:path w="187959" h="1955800">
                  <a:moveTo>
                    <a:pt x="187451" y="0"/>
                  </a:moveTo>
                  <a:lnTo>
                    <a:pt x="0" y="0"/>
                  </a:lnTo>
                  <a:lnTo>
                    <a:pt x="0" y="1955291"/>
                  </a:lnTo>
                  <a:lnTo>
                    <a:pt x="187451" y="1955291"/>
                  </a:lnTo>
                  <a:lnTo>
                    <a:pt x="187451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789413" y="1428750"/>
              <a:ext cx="187960" cy="1955800"/>
            </a:xfrm>
            <a:custGeom>
              <a:avLst/>
              <a:gdLst/>
              <a:ahLst/>
              <a:cxnLst/>
              <a:rect l="l" t="t" r="r" b="b"/>
              <a:pathLst>
                <a:path w="187959" h="1955800">
                  <a:moveTo>
                    <a:pt x="0" y="1955291"/>
                  </a:moveTo>
                  <a:lnTo>
                    <a:pt x="187451" y="1955291"/>
                  </a:lnTo>
                  <a:lnTo>
                    <a:pt x="187451" y="0"/>
                  </a:lnTo>
                  <a:lnTo>
                    <a:pt x="0" y="0"/>
                  </a:lnTo>
                  <a:lnTo>
                    <a:pt x="0" y="1955291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999725" y="2000250"/>
              <a:ext cx="3680460" cy="852169"/>
            </a:xfrm>
            <a:custGeom>
              <a:avLst/>
              <a:gdLst/>
              <a:ahLst/>
              <a:cxnLst/>
              <a:rect l="l" t="t" r="r" b="b"/>
              <a:pathLst>
                <a:path w="3680459" h="852169">
                  <a:moveTo>
                    <a:pt x="0" y="851915"/>
                  </a:moveTo>
                  <a:lnTo>
                    <a:pt x="3680460" y="851915"/>
                  </a:lnTo>
                  <a:lnTo>
                    <a:pt x="3680460" y="0"/>
                  </a:lnTo>
                  <a:lnTo>
                    <a:pt x="0" y="0"/>
                  </a:lnTo>
                  <a:lnTo>
                    <a:pt x="0" y="851915"/>
                  </a:lnTo>
                  <a:close/>
                </a:path>
              </a:pathLst>
            </a:custGeom>
            <a:ln w="25399">
              <a:solidFill>
                <a:srgbClr val="BAD5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723626" y="2232405"/>
            <a:ext cx="22326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latin typeface="Trebuchet MS"/>
                <a:cs typeface="Trebuchet MS"/>
              </a:rPr>
              <a:t>How</a:t>
            </a:r>
            <a:r>
              <a:rPr sz="2200" spc="-105" dirty="0">
                <a:latin typeface="Trebuchet MS"/>
                <a:cs typeface="Trebuchet MS"/>
              </a:rPr>
              <a:t> </a:t>
            </a:r>
            <a:r>
              <a:rPr sz="2200" spc="-20" dirty="0">
                <a:latin typeface="Trebuchet MS"/>
                <a:cs typeface="Trebuchet MS"/>
              </a:rPr>
              <a:t>to</a:t>
            </a:r>
            <a:r>
              <a:rPr sz="2200" spc="-114" dirty="0">
                <a:latin typeface="Trebuchet MS"/>
                <a:cs typeface="Trebuchet MS"/>
              </a:rPr>
              <a:t> </a:t>
            </a:r>
            <a:r>
              <a:rPr sz="2200" spc="-20" dirty="0">
                <a:latin typeface="Trebuchet MS"/>
                <a:cs typeface="Trebuchet MS"/>
              </a:rPr>
              <a:t>integrate?</a:t>
            </a:r>
            <a:endParaRPr sz="2200">
              <a:latin typeface="Trebuchet MS"/>
              <a:cs typeface="Trebuchet MS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1016761" y="4009897"/>
          <a:ext cx="14278608" cy="40812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5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5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3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4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629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 marL="259079" marR="295910">
                        <a:lnSpc>
                          <a:spcPct val="100299"/>
                        </a:lnSpc>
                      </a:pPr>
                      <a:r>
                        <a:rPr sz="2200" spc="5" dirty="0">
                          <a:latin typeface="Trebuchet MS"/>
                          <a:cs typeface="Trebuchet MS"/>
                        </a:rPr>
                        <a:t>What </a:t>
                      </a:r>
                      <a:r>
                        <a:rPr sz="2200" spc="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45" dirty="0">
                          <a:latin typeface="Trebuchet MS"/>
                          <a:cs typeface="Trebuchet MS"/>
                        </a:rPr>
                        <a:t>causes </a:t>
                      </a:r>
                      <a:r>
                        <a:rPr sz="2200" spc="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-5" dirty="0">
                          <a:latin typeface="Trebuchet MS"/>
                          <a:cs typeface="Trebuchet MS"/>
                        </a:rPr>
                        <a:t>confl</a:t>
                      </a:r>
                      <a:r>
                        <a:rPr sz="2200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200" spc="-5" dirty="0">
                          <a:latin typeface="Trebuchet MS"/>
                          <a:cs typeface="Trebuchet MS"/>
                        </a:rPr>
                        <a:t>cts?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28575">
                      <a:solidFill>
                        <a:srgbClr val="585858"/>
                      </a:solidFill>
                      <a:prstDash val="solid"/>
                    </a:lnL>
                    <a:lnR w="28575">
                      <a:solidFill>
                        <a:srgbClr val="7E7E7E"/>
                      </a:solidFill>
                      <a:prstDash val="solid"/>
                    </a:lnR>
                    <a:lnT w="28575">
                      <a:solidFill>
                        <a:srgbClr val="585858"/>
                      </a:solidFill>
                      <a:prstDash val="solid"/>
                    </a:lnT>
                    <a:solidFill>
                      <a:srgbClr val="E9AEA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950">
                        <a:latin typeface="Times New Roman"/>
                        <a:cs typeface="Times New Roman"/>
                      </a:endParaRPr>
                    </a:p>
                    <a:p>
                      <a:pPr marL="16764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spc="-20" dirty="0">
                          <a:latin typeface="Trebuchet MS"/>
                          <a:cs typeface="Trebuchet MS"/>
                        </a:rPr>
                        <a:t>Delete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28575">
                      <a:solidFill>
                        <a:srgbClr val="7E7E7E"/>
                      </a:solidFill>
                      <a:prstDash val="solid"/>
                    </a:lnL>
                    <a:lnR w="28575">
                      <a:solidFill>
                        <a:srgbClr val="585858"/>
                      </a:solidFill>
                      <a:prstDash val="solid"/>
                    </a:lnR>
                    <a:lnT w="28575">
                      <a:solidFill>
                        <a:srgbClr val="7E7E7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107314" marR="260985">
                        <a:lnSpc>
                          <a:spcPct val="100200"/>
                        </a:lnSpc>
                      </a:pPr>
                      <a:r>
                        <a:rPr sz="2200" spc="60" dirty="0">
                          <a:latin typeface="Trebuchet MS"/>
                          <a:cs typeface="Trebuchet MS"/>
                        </a:rPr>
                        <a:t>How </a:t>
                      </a:r>
                      <a:r>
                        <a:rPr sz="2200" spc="75" dirty="0">
                          <a:latin typeface="Trebuchet MS"/>
                          <a:cs typeface="Trebuchet MS"/>
                        </a:rPr>
                        <a:t>does </a:t>
                      </a:r>
                      <a:r>
                        <a:rPr sz="2200" spc="-6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-5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2200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2200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-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200" spc="-1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so</a:t>
                      </a:r>
                      <a:r>
                        <a:rPr sz="2200" spc="-1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ve  </a:t>
                      </a:r>
                      <a:r>
                        <a:rPr sz="2200" spc="15" dirty="0">
                          <a:latin typeface="Trebuchet MS"/>
                          <a:cs typeface="Trebuchet MS"/>
                        </a:rPr>
                        <a:t>these </a:t>
                      </a:r>
                      <a:r>
                        <a:rPr sz="2200" spc="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-30" dirty="0">
                          <a:latin typeface="Trebuchet MS"/>
                          <a:cs typeface="Trebuchet MS"/>
                        </a:rPr>
                        <a:t>conflicts?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28575">
                      <a:solidFill>
                        <a:srgbClr val="585858"/>
                      </a:solidFill>
                      <a:prstDash val="solid"/>
                    </a:lnL>
                    <a:lnR w="28575">
                      <a:solidFill>
                        <a:srgbClr val="585858"/>
                      </a:solidFill>
                      <a:prstDash val="solid"/>
                    </a:lnR>
                    <a:lnT w="28575">
                      <a:solidFill>
                        <a:srgbClr val="585858"/>
                      </a:solidFill>
                      <a:prstDash val="solid"/>
                    </a:lnT>
                    <a:solidFill>
                      <a:srgbClr val="0075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4150">
                        <a:latin typeface="Times New Roman"/>
                        <a:cs typeface="Times New Roman"/>
                      </a:endParaRPr>
                    </a:p>
                    <a:p>
                      <a:pPr marL="652780" marR="1017905" indent="14604">
                        <a:lnSpc>
                          <a:spcPct val="290800"/>
                        </a:lnSpc>
                        <a:spcBef>
                          <a:spcPts val="5"/>
                        </a:spcBef>
                      </a:pPr>
                      <a:r>
                        <a:rPr sz="2200" spc="-5" dirty="0">
                          <a:latin typeface="Trebuchet MS"/>
                          <a:cs typeface="Trebuchet MS"/>
                        </a:rPr>
                        <a:t>Automat</a:t>
                      </a:r>
                      <a:r>
                        <a:rPr sz="2200" spc="-1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2200" dirty="0">
                          <a:latin typeface="Trebuchet MS"/>
                          <a:cs typeface="Trebuchet MS"/>
                        </a:rPr>
                        <a:t>c  </a:t>
                      </a:r>
                      <a:r>
                        <a:rPr sz="2200" spc="60" dirty="0">
                          <a:latin typeface="Trebuchet MS"/>
                          <a:cs typeface="Trebuchet MS"/>
                        </a:rPr>
                        <a:t>Manual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3810" marB="0">
                    <a:lnL w="28575">
                      <a:solidFill>
                        <a:srgbClr val="585858"/>
                      </a:solidFill>
                      <a:prstDash val="solid"/>
                    </a:lnL>
                    <a:lnR w="28575">
                      <a:solidFill>
                        <a:srgbClr val="7E7E7E"/>
                      </a:solidFill>
                      <a:prstDash val="solid"/>
                    </a:lnR>
                    <a:lnT w="28575">
                      <a:solidFill>
                        <a:srgbClr val="7E7E7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83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85858"/>
                      </a:solidFill>
                      <a:prstDash val="solid"/>
                    </a:lnL>
                    <a:lnR w="28575">
                      <a:solidFill>
                        <a:srgbClr val="7E7E7E"/>
                      </a:solidFill>
                      <a:prstDash val="solid"/>
                    </a:lnR>
                    <a:lnB w="28575">
                      <a:solidFill>
                        <a:srgbClr val="585858"/>
                      </a:solidFill>
                      <a:prstDash val="solid"/>
                    </a:lnB>
                    <a:solidFill>
                      <a:srgbClr val="E9AEA2"/>
                    </a:solidFill>
                  </a:tcPr>
                </a:tc>
                <a:tc>
                  <a:txBody>
                    <a:bodyPr/>
                    <a:lstStyle/>
                    <a:p>
                      <a:pPr marL="1684655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2200" spc="25" dirty="0">
                          <a:latin typeface="Trebuchet MS"/>
                          <a:cs typeface="Trebuchet MS"/>
                        </a:rPr>
                        <a:t>Modify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135255" marB="0">
                    <a:lnL w="28575">
                      <a:solidFill>
                        <a:srgbClr val="7E7E7E"/>
                      </a:solidFill>
                      <a:prstDash val="solid"/>
                    </a:lnL>
                    <a:lnR w="28575">
                      <a:solidFill>
                        <a:srgbClr val="585858"/>
                      </a:solidFill>
                      <a:prstDash val="solid"/>
                    </a:lnR>
                    <a:lnB w="285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85858"/>
                      </a:solidFill>
                      <a:prstDash val="solid"/>
                    </a:lnL>
                    <a:lnR w="28575">
                      <a:solidFill>
                        <a:srgbClr val="585858"/>
                      </a:solidFill>
                      <a:prstDash val="solid"/>
                    </a:lnR>
                    <a:lnB w="28575">
                      <a:solidFill>
                        <a:srgbClr val="585858"/>
                      </a:solidFill>
                      <a:prstDash val="solid"/>
                    </a:lnB>
                    <a:solidFill>
                      <a:srgbClr val="0075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85858"/>
                      </a:solidFill>
                      <a:prstDash val="solid"/>
                    </a:lnL>
                    <a:lnR w="28575">
                      <a:solidFill>
                        <a:srgbClr val="7E7E7E"/>
                      </a:solidFill>
                      <a:prstDash val="solid"/>
                    </a:lnR>
                    <a:lnB w="2857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67655" y="5533644"/>
            <a:ext cx="1246631" cy="143560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71844" y="5903976"/>
            <a:ext cx="537972" cy="75438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34171" y="5533644"/>
            <a:ext cx="1246631" cy="1435608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3087623" y="4261103"/>
            <a:ext cx="7344409" cy="3770629"/>
            <a:chOff x="3087623" y="4261103"/>
            <a:chExt cx="7344409" cy="3770629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5243" y="4261103"/>
              <a:ext cx="1321308" cy="177546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187951" y="5148071"/>
              <a:ext cx="1247140" cy="0"/>
            </a:xfrm>
            <a:custGeom>
              <a:avLst/>
              <a:gdLst/>
              <a:ahLst/>
              <a:cxnLst/>
              <a:rect l="l" t="t" r="r" b="b"/>
              <a:pathLst>
                <a:path w="1247139">
                  <a:moveTo>
                    <a:pt x="0" y="0"/>
                  </a:moveTo>
                  <a:lnTo>
                    <a:pt x="131063" y="0"/>
                  </a:lnTo>
                </a:path>
                <a:path w="1247139">
                  <a:moveTo>
                    <a:pt x="1168907" y="0"/>
                  </a:moveTo>
                  <a:lnTo>
                    <a:pt x="1246759" y="0"/>
                  </a:lnTo>
                </a:path>
              </a:pathLst>
            </a:custGeom>
            <a:ln w="9525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371083" y="5148071"/>
              <a:ext cx="127000" cy="756285"/>
            </a:xfrm>
            <a:custGeom>
              <a:avLst/>
              <a:gdLst/>
              <a:ahLst/>
              <a:cxnLst/>
              <a:rect l="l" t="t" r="r" b="b"/>
              <a:pathLst>
                <a:path w="127000" h="756285">
                  <a:moveTo>
                    <a:pt x="57150" y="629030"/>
                  </a:moveTo>
                  <a:lnTo>
                    <a:pt x="0" y="629030"/>
                  </a:lnTo>
                  <a:lnTo>
                    <a:pt x="63500" y="756030"/>
                  </a:lnTo>
                  <a:lnTo>
                    <a:pt x="120650" y="641730"/>
                  </a:lnTo>
                  <a:lnTo>
                    <a:pt x="57150" y="641730"/>
                  </a:lnTo>
                  <a:lnTo>
                    <a:pt x="57150" y="629030"/>
                  </a:lnTo>
                  <a:close/>
                </a:path>
                <a:path w="127000" h="756285">
                  <a:moveTo>
                    <a:pt x="69850" y="0"/>
                  </a:moveTo>
                  <a:lnTo>
                    <a:pt x="57150" y="0"/>
                  </a:lnTo>
                  <a:lnTo>
                    <a:pt x="57150" y="641730"/>
                  </a:lnTo>
                  <a:lnTo>
                    <a:pt x="69850" y="641730"/>
                  </a:lnTo>
                  <a:lnTo>
                    <a:pt x="69850" y="0"/>
                  </a:lnTo>
                  <a:close/>
                </a:path>
                <a:path w="127000" h="756285">
                  <a:moveTo>
                    <a:pt x="127000" y="629030"/>
                  </a:moveTo>
                  <a:lnTo>
                    <a:pt x="69850" y="629030"/>
                  </a:lnTo>
                  <a:lnTo>
                    <a:pt x="69850" y="641730"/>
                  </a:lnTo>
                  <a:lnTo>
                    <a:pt x="120650" y="641730"/>
                  </a:lnTo>
                  <a:lnTo>
                    <a:pt x="127000" y="62903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19015" y="5007863"/>
              <a:ext cx="1038225" cy="431800"/>
            </a:xfrm>
            <a:custGeom>
              <a:avLst/>
              <a:gdLst/>
              <a:ahLst/>
              <a:cxnLst/>
              <a:rect l="l" t="t" r="r" b="b"/>
              <a:pathLst>
                <a:path w="1038225" h="431800">
                  <a:moveTo>
                    <a:pt x="1037843" y="0"/>
                  </a:moveTo>
                  <a:lnTo>
                    <a:pt x="0" y="0"/>
                  </a:lnTo>
                  <a:lnTo>
                    <a:pt x="0" y="431291"/>
                  </a:lnTo>
                  <a:lnTo>
                    <a:pt x="1037843" y="431291"/>
                  </a:lnTo>
                  <a:lnTo>
                    <a:pt x="1037843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87623" y="6256019"/>
              <a:ext cx="1322831" cy="177546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210811" y="7357871"/>
              <a:ext cx="1247140" cy="0"/>
            </a:xfrm>
            <a:custGeom>
              <a:avLst/>
              <a:gdLst/>
              <a:ahLst/>
              <a:cxnLst/>
              <a:rect l="l" t="t" r="r" b="b"/>
              <a:pathLst>
                <a:path w="1247139">
                  <a:moveTo>
                    <a:pt x="0" y="0"/>
                  </a:moveTo>
                  <a:lnTo>
                    <a:pt x="117348" y="0"/>
                  </a:lnTo>
                </a:path>
                <a:path w="1247139">
                  <a:moveTo>
                    <a:pt x="1210056" y="0"/>
                  </a:moveTo>
                  <a:lnTo>
                    <a:pt x="1246759" y="0"/>
                  </a:lnTo>
                </a:path>
              </a:pathLst>
            </a:custGeom>
            <a:ln w="9525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430519" y="6649211"/>
              <a:ext cx="127000" cy="709930"/>
            </a:xfrm>
            <a:custGeom>
              <a:avLst/>
              <a:gdLst/>
              <a:ahLst/>
              <a:cxnLst/>
              <a:rect l="l" t="t" r="r" b="b"/>
              <a:pathLst>
                <a:path w="127000" h="709929">
                  <a:moveTo>
                    <a:pt x="69850" y="114300"/>
                  </a:moveTo>
                  <a:lnTo>
                    <a:pt x="57150" y="114300"/>
                  </a:lnTo>
                  <a:lnTo>
                    <a:pt x="57150" y="709549"/>
                  </a:lnTo>
                  <a:lnTo>
                    <a:pt x="69850" y="709549"/>
                  </a:lnTo>
                  <a:lnTo>
                    <a:pt x="69850" y="114300"/>
                  </a:lnTo>
                  <a:close/>
                </a:path>
                <a:path w="127000" h="709929">
                  <a:moveTo>
                    <a:pt x="63500" y="0"/>
                  </a:moveTo>
                  <a:lnTo>
                    <a:pt x="0" y="127000"/>
                  </a:lnTo>
                  <a:lnTo>
                    <a:pt x="57150" y="127000"/>
                  </a:lnTo>
                  <a:lnTo>
                    <a:pt x="57150" y="114300"/>
                  </a:lnTo>
                  <a:lnTo>
                    <a:pt x="120650" y="114300"/>
                  </a:lnTo>
                  <a:lnTo>
                    <a:pt x="63500" y="0"/>
                  </a:lnTo>
                  <a:close/>
                </a:path>
                <a:path w="127000" h="709929">
                  <a:moveTo>
                    <a:pt x="120650" y="114300"/>
                  </a:moveTo>
                  <a:lnTo>
                    <a:pt x="69850" y="114300"/>
                  </a:lnTo>
                  <a:lnTo>
                    <a:pt x="69850" y="127000"/>
                  </a:lnTo>
                  <a:lnTo>
                    <a:pt x="127000" y="127000"/>
                  </a:lnTo>
                  <a:lnTo>
                    <a:pt x="120650" y="11430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8159" y="7188707"/>
              <a:ext cx="1092835" cy="429895"/>
            </a:xfrm>
            <a:custGeom>
              <a:avLst/>
              <a:gdLst/>
              <a:ahLst/>
              <a:cxnLst/>
              <a:rect l="l" t="t" r="r" b="b"/>
              <a:pathLst>
                <a:path w="1092835" h="429895">
                  <a:moveTo>
                    <a:pt x="1092708" y="0"/>
                  </a:moveTo>
                  <a:lnTo>
                    <a:pt x="0" y="0"/>
                  </a:lnTo>
                  <a:lnTo>
                    <a:pt x="0" y="429768"/>
                  </a:lnTo>
                  <a:lnTo>
                    <a:pt x="1092708" y="429768"/>
                  </a:lnTo>
                  <a:lnTo>
                    <a:pt x="1092708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12029" y="5467349"/>
              <a:ext cx="1643380" cy="1595755"/>
            </a:xfrm>
            <a:custGeom>
              <a:avLst/>
              <a:gdLst/>
              <a:ahLst/>
              <a:cxnLst/>
              <a:rect l="l" t="t" r="r" b="b"/>
              <a:pathLst>
                <a:path w="1643379" h="1595754">
                  <a:moveTo>
                    <a:pt x="0" y="1595627"/>
                  </a:moveTo>
                  <a:lnTo>
                    <a:pt x="1642872" y="1595627"/>
                  </a:lnTo>
                  <a:lnTo>
                    <a:pt x="1642872" y="0"/>
                  </a:lnTo>
                  <a:lnTo>
                    <a:pt x="0" y="0"/>
                  </a:lnTo>
                  <a:lnTo>
                    <a:pt x="0" y="1595627"/>
                  </a:lnTo>
                  <a:close/>
                </a:path>
              </a:pathLst>
            </a:custGeom>
            <a:ln w="25400">
              <a:solidFill>
                <a:srgbClr val="C55A11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1344" y="6473951"/>
              <a:ext cx="883920" cy="88391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983729" y="5904737"/>
              <a:ext cx="1175385" cy="352425"/>
            </a:xfrm>
            <a:custGeom>
              <a:avLst/>
              <a:gdLst/>
              <a:ahLst/>
              <a:cxnLst/>
              <a:rect l="l" t="t" r="r" b="b"/>
              <a:pathLst>
                <a:path w="1175384" h="352425">
                  <a:moveTo>
                    <a:pt x="0" y="88011"/>
                  </a:moveTo>
                  <a:lnTo>
                    <a:pt x="998981" y="88011"/>
                  </a:lnTo>
                  <a:lnTo>
                    <a:pt x="998981" y="0"/>
                  </a:lnTo>
                  <a:lnTo>
                    <a:pt x="1175003" y="176022"/>
                  </a:lnTo>
                  <a:lnTo>
                    <a:pt x="998981" y="352044"/>
                  </a:lnTo>
                  <a:lnTo>
                    <a:pt x="998981" y="264032"/>
                  </a:lnTo>
                  <a:lnTo>
                    <a:pt x="0" y="264032"/>
                  </a:lnTo>
                  <a:lnTo>
                    <a:pt x="0" y="88011"/>
                  </a:lnTo>
                  <a:close/>
                </a:path>
              </a:pathLst>
            </a:custGeom>
            <a:ln w="25400">
              <a:solidFill>
                <a:srgbClr val="8DA9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178545" y="5467349"/>
              <a:ext cx="1643380" cy="1595755"/>
            </a:xfrm>
            <a:custGeom>
              <a:avLst/>
              <a:gdLst/>
              <a:ahLst/>
              <a:cxnLst/>
              <a:rect l="l" t="t" r="r" b="b"/>
              <a:pathLst>
                <a:path w="1643379" h="1595754">
                  <a:moveTo>
                    <a:pt x="0" y="1595627"/>
                  </a:moveTo>
                  <a:lnTo>
                    <a:pt x="1642872" y="1595627"/>
                  </a:lnTo>
                  <a:lnTo>
                    <a:pt x="1642872" y="0"/>
                  </a:lnTo>
                  <a:lnTo>
                    <a:pt x="0" y="0"/>
                  </a:lnTo>
                  <a:lnTo>
                    <a:pt x="0" y="1595627"/>
                  </a:lnTo>
                  <a:close/>
                </a:path>
              </a:pathLst>
            </a:custGeom>
            <a:ln w="25400">
              <a:solidFill>
                <a:srgbClr val="C55A11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47859" y="6473951"/>
              <a:ext cx="883920" cy="883919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69223" y="6271259"/>
            <a:ext cx="749807" cy="65836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374880" y="5213603"/>
            <a:ext cx="565403" cy="565403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361164" y="6190488"/>
            <a:ext cx="563879" cy="56388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053840" y="606551"/>
            <a:ext cx="8263127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2490" y="1022730"/>
            <a:ext cx="63595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latin typeface="Trebuchet MS"/>
                <a:cs typeface="Trebuchet MS"/>
              </a:rPr>
              <a:t>Resolving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175" dirty="0">
                <a:latin typeface="Trebuchet MS"/>
                <a:cs typeface="Trebuchet MS"/>
              </a:rPr>
              <a:t>Merge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80" dirty="0">
                <a:latin typeface="Trebuchet MS"/>
                <a:cs typeface="Trebuchet MS"/>
              </a:rPr>
              <a:t>Conflicts</a:t>
            </a:r>
            <a:r>
              <a:rPr spc="-114" dirty="0">
                <a:latin typeface="Trebuchet MS"/>
                <a:cs typeface="Trebuchet MS"/>
              </a:rPr>
              <a:t> </a:t>
            </a:r>
            <a:r>
              <a:rPr spc="160" dirty="0">
                <a:latin typeface="Trebuchet MS"/>
                <a:cs typeface="Trebuchet MS"/>
              </a:rPr>
              <a:t>on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80" dirty="0">
                <a:latin typeface="Trebuchet MS"/>
                <a:cs typeface="Trebuchet MS"/>
              </a:rPr>
              <a:t>Delete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9690" y="2400452"/>
            <a:ext cx="11681460" cy="3761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edited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one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co-worker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removed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same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another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same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repository.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You'll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get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merge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conflict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error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when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try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merge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these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branches.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You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must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resolve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this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merge 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conflict 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with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new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commit before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you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merge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these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branches.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Perform:</a:t>
            </a:r>
            <a:endParaRPr sz="2200">
              <a:latin typeface="Arial"/>
              <a:cs typeface="Arial"/>
            </a:endParaRPr>
          </a:p>
          <a:p>
            <a:pPr marL="405765" indent="-393700">
              <a:lnSpc>
                <a:spcPct val="100000"/>
              </a:lnSpc>
              <a:spcBef>
                <a:spcPts val="730"/>
              </a:spcBef>
              <a:buClr>
                <a:srgbClr val="000000"/>
              </a:buClr>
              <a:buAutoNum type="arabicPeriod"/>
              <a:tabLst>
                <a:tab pos="405765" algn="l"/>
                <a:tab pos="406400" algn="l"/>
              </a:tabLst>
            </a:pP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Navigating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local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Git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repository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has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merge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conflict</a:t>
            </a:r>
            <a:endParaRPr sz="2200">
              <a:latin typeface="Trebuchet MS"/>
              <a:cs typeface="Trebuchet MS"/>
            </a:endParaRPr>
          </a:p>
          <a:p>
            <a:pPr marL="405765" indent="-393700">
              <a:lnSpc>
                <a:spcPct val="100000"/>
              </a:lnSpc>
              <a:spcBef>
                <a:spcPts val="735"/>
              </a:spcBef>
              <a:buClr>
                <a:srgbClr val="000000"/>
              </a:buClr>
              <a:buAutoNum type="arabicPeriod"/>
              <a:tabLst>
                <a:tab pos="405765" algn="l"/>
                <a:tab pos="406400" algn="l"/>
              </a:tabLst>
            </a:pP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Generating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list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files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affected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merge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conflict</a:t>
            </a:r>
            <a:endParaRPr sz="2200">
              <a:latin typeface="Trebuchet MS"/>
              <a:cs typeface="Trebuchet MS"/>
            </a:endParaRPr>
          </a:p>
          <a:p>
            <a:pPr marL="405765" indent="-393700">
              <a:lnSpc>
                <a:spcPct val="100000"/>
              </a:lnSpc>
              <a:spcBef>
                <a:spcPts val="740"/>
              </a:spcBef>
              <a:buClr>
                <a:srgbClr val="000000"/>
              </a:buClr>
              <a:buAutoNum type="arabicPeriod"/>
              <a:tabLst>
                <a:tab pos="405765" algn="l"/>
                <a:tab pos="406400" algn="l"/>
              </a:tabLst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Adding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removed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back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  <a:p>
            <a:pPr marL="405765" indent="-393700">
              <a:lnSpc>
                <a:spcPct val="100000"/>
              </a:lnSpc>
              <a:spcBef>
                <a:spcPts val="735"/>
              </a:spcBef>
              <a:buClr>
                <a:srgbClr val="000000"/>
              </a:buClr>
              <a:buAutoNum type="arabicPeriod"/>
              <a:tabLst>
                <a:tab pos="405765" algn="l"/>
                <a:tab pos="406400" algn="l"/>
              </a:tabLst>
            </a:pP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Committing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comment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640" y="874522"/>
            <a:ext cx="762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latin typeface="Trebuchet MS"/>
                <a:cs typeface="Trebuchet MS"/>
              </a:rPr>
              <a:t>Resolving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175" dirty="0">
                <a:latin typeface="Trebuchet MS"/>
                <a:cs typeface="Trebuchet MS"/>
              </a:rPr>
              <a:t>Merge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80" dirty="0">
                <a:latin typeface="Trebuchet MS"/>
                <a:cs typeface="Trebuchet MS"/>
              </a:rPr>
              <a:t>Conflicts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160" dirty="0">
                <a:latin typeface="Trebuchet MS"/>
                <a:cs typeface="Trebuchet MS"/>
              </a:rPr>
              <a:t>on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135" dirty="0">
                <a:latin typeface="Trebuchet MS"/>
                <a:cs typeface="Trebuchet MS"/>
              </a:rPr>
              <a:t>Modifications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3840" y="2368448"/>
            <a:ext cx="11424920" cy="5351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merge 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conflict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has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occurred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by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competing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line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changes,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such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as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when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make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different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same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line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same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different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branches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in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repository.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Resolve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conflicts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before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final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merge.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Perform:</a:t>
            </a:r>
            <a:endParaRPr sz="2200">
              <a:latin typeface="Arial"/>
              <a:cs typeface="Arial"/>
            </a:endParaRPr>
          </a:p>
          <a:p>
            <a:pPr marL="405765" indent="-393700">
              <a:lnSpc>
                <a:spcPct val="100000"/>
              </a:lnSpc>
              <a:spcBef>
                <a:spcPts val="994"/>
              </a:spcBef>
              <a:buClr>
                <a:srgbClr val="000000"/>
              </a:buClr>
              <a:buAutoNum type="arabicPeriod"/>
              <a:tabLst>
                <a:tab pos="405765" algn="l"/>
                <a:tab pos="406400" algn="l"/>
              </a:tabLst>
            </a:pP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Cre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at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ng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3E3E3E"/>
                </a:solidFill>
                <a:latin typeface="Trebuchet MS"/>
                <a:cs typeface="Trebuchet MS"/>
              </a:rPr>
              <a:t>w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th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s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me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con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nt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endParaRPr sz="2200">
              <a:latin typeface="Trebuchet MS"/>
              <a:cs typeface="Trebuchet MS"/>
            </a:endParaRPr>
          </a:p>
          <a:p>
            <a:pPr marL="405765" indent="-393700">
              <a:lnSpc>
                <a:spcPct val="100000"/>
              </a:lnSpc>
              <a:spcBef>
                <a:spcPts val="1000"/>
              </a:spcBef>
              <a:buClr>
                <a:srgbClr val="000000"/>
              </a:buClr>
              <a:buAutoNum type="arabicPeriod"/>
              <a:tabLst>
                <a:tab pos="405765" algn="l"/>
                <a:tab pos="406400" algn="l"/>
              </a:tabLst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Addin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3E3E3E"/>
                </a:solidFill>
                <a:latin typeface="Trebuchet MS"/>
                <a:cs typeface="Trebuchet MS"/>
              </a:rPr>
              <a:t>fi</a:t>
            </a:r>
            <a:r>
              <a:rPr sz="2200" spc="-150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pos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y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com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m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2200" spc="-170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-160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-125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endParaRPr sz="2200">
              <a:latin typeface="Trebuchet MS"/>
              <a:cs typeface="Trebuchet MS"/>
            </a:endParaRPr>
          </a:p>
          <a:p>
            <a:pPr marL="405765" indent="-393700">
              <a:lnSpc>
                <a:spcPct val="100000"/>
              </a:lnSpc>
              <a:spcBef>
                <a:spcPts val="1005"/>
              </a:spcBef>
              <a:buClr>
                <a:srgbClr val="000000"/>
              </a:buClr>
              <a:buAutoNum type="arabicPeriod"/>
              <a:tabLst>
                <a:tab pos="405765" algn="l"/>
                <a:tab pos="406400" algn="l"/>
              </a:tabLst>
            </a:pP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Creating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new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endParaRPr sz="2200">
              <a:latin typeface="Trebuchet MS"/>
              <a:cs typeface="Trebuchet MS"/>
            </a:endParaRPr>
          </a:p>
          <a:p>
            <a:pPr marL="405765" indent="-393700">
              <a:lnSpc>
                <a:spcPct val="100000"/>
              </a:lnSpc>
              <a:spcBef>
                <a:spcPts val="994"/>
              </a:spcBef>
              <a:buClr>
                <a:srgbClr val="000000"/>
              </a:buClr>
              <a:buAutoNum type="arabicPeriod"/>
              <a:tabLst>
                <a:tab pos="405765" algn="l"/>
                <a:tab pos="406400" algn="l"/>
              </a:tabLst>
            </a:pP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Overwriting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content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previously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created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endParaRPr sz="2200">
              <a:latin typeface="Trebuchet MS"/>
              <a:cs typeface="Trebuchet MS"/>
            </a:endParaRPr>
          </a:p>
          <a:p>
            <a:pPr marL="405765" indent="-393700">
              <a:lnSpc>
                <a:spcPct val="100000"/>
              </a:lnSpc>
              <a:spcBef>
                <a:spcPts val="1000"/>
              </a:spcBef>
              <a:buClr>
                <a:srgbClr val="000000"/>
              </a:buClr>
              <a:buAutoNum type="arabicPeriod"/>
              <a:tabLst>
                <a:tab pos="405765" algn="l"/>
                <a:tab pos="406400" algn="l"/>
              </a:tabLst>
            </a:pP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Committing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new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content</a:t>
            </a:r>
            <a:endParaRPr sz="2200">
              <a:latin typeface="Trebuchet MS"/>
              <a:cs typeface="Trebuchet MS"/>
            </a:endParaRPr>
          </a:p>
          <a:p>
            <a:pPr marL="405765" indent="-393700">
              <a:lnSpc>
                <a:spcPct val="100000"/>
              </a:lnSpc>
              <a:spcBef>
                <a:spcPts val="1010"/>
              </a:spcBef>
              <a:buClr>
                <a:srgbClr val="000000"/>
              </a:buClr>
              <a:buAutoNum type="arabicPeriod"/>
              <a:tabLst>
                <a:tab pos="405765" algn="l"/>
                <a:tab pos="406400" algn="l"/>
              </a:tabLst>
            </a:pP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Checking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Git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status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identify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merge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conflicts</a:t>
            </a:r>
            <a:endParaRPr sz="2200">
              <a:latin typeface="Trebuchet MS"/>
              <a:cs typeface="Trebuchet MS"/>
            </a:endParaRPr>
          </a:p>
          <a:p>
            <a:pPr marL="405765" indent="-393700">
              <a:lnSpc>
                <a:spcPct val="100000"/>
              </a:lnSpc>
              <a:spcBef>
                <a:spcPts val="994"/>
              </a:spcBef>
              <a:buClr>
                <a:srgbClr val="000000"/>
              </a:buClr>
              <a:buAutoNum type="arabicPeriod"/>
              <a:tabLst>
                <a:tab pos="405765" algn="l"/>
                <a:tab pos="406400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add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stage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newly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merged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content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34631" y="3890593"/>
            <a:ext cx="2587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/>
              <a:t>Stashing</a:t>
            </a:r>
            <a:r>
              <a:rPr spc="-75" dirty="0"/>
              <a:t> </a:t>
            </a:r>
            <a:r>
              <a:rPr spc="90" dirty="0"/>
              <a:t>in</a:t>
            </a:r>
            <a:r>
              <a:rPr spc="-75" dirty="0"/>
              <a:t> </a:t>
            </a:r>
            <a:r>
              <a:rPr spc="60" dirty="0"/>
              <a:t>Git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2988" y="230251"/>
            <a:ext cx="4509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>
                <a:solidFill>
                  <a:srgbClr val="3E3E3E"/>
                </a:solidFill>
              </a:rPr>
              <a:t>Stashing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-25" dirty="0">
                <a:solidFill>
                  <a:srgbClr val="3E3E3E"/>
                </a:solidFill>
              </a:rPr>
              <a:t>across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Branches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45791" y="1390650"/>
            <a:ext cx="80498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Revert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last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commit,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without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interrupting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current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work.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13819" y="1515363"/>
            <a:ext cx="846455" cy="127000"/>
          </a:xfrm>
          <a:custGeom>
            <a:avLst/>
            <a:gdLst/>
            <a:ahLst/>
            <a:cxnLst/>
            <a:rect l="l" t="t" r="r" b="b"/>
            <a:pathLst>
              <a:path w="846454" h="127000">
                <a:moveTo>
                  <a:pt x="719327" y="71498"/>
                </a:moveTo>
                <a:lnTo>
                  <a:pt x="719327" y="127000"/>
                </a:lnTo>
                <a:lnTo>
                  <a:pt x="830326" y="71500"/>
                </a:lnTo>
                <a:lnTo>
                  <a:pt x="719327" y="71498"/>
                </a:lnTo>
                <a:close/>
              </a:path>
              <a:path w="846454" h="127000">
                <a:moveTo>
                  <a:pt x="719327" y="55623"/>
                </a:moveTo>
                <a:lnTo>
                  <a:pt x="719327" y="71498"/>
                </a:lnTo>
                <a:lnTo>
                  <a:pt x="732027" y="71500"/>
                </a:lnTo>
                <a:lnTo>
                  <a:pt x="732027" y="55625"/>
                </a:lnTo>
                <a:lnTo>
                  <a:pt x="719327" y="55623"/>
                </a:lnTo>
                <a:close/>
              </a:path>
              <a:path w="846454" h="127000">
                <a:moveTo>
                  <a:pt x="719327" y="0"/>
                </a:moveTo>
                <a:lnTo>
                  <a:pt x="719327" y="55623"/>
                </a:lnTo>
                <a:lnTo>
                  <a:pt x="732027" y="55625"/>
                </a:lnTo>
                <a:lnTo>
                  <a:pt x="732027" y="71500"/>
                </a:lnTo>
                <a:lnTo>
                  <a:pt x="830330" y="71498"/>
                </a:lnTo>
                <a:lnTo>
                  <a:pt x="846327" y="63500"/>
                </a:lnTo>
                <a:lnTo>
                  <a:pt x="719327" y="0"/>
                </a:lnTo>
                <a:close/>
              </a:path>
              <a:path w="846454" h="127000">
                <a:moveTo>
                  <a:pt x="0" y="55499"/>
                </a:moveTo>
                <a:lnTo>
                  <a:pt x="0" y="71374"/>
                </a:lnTo>
                <a:lnTo>
                  <a:pt x="719327" y="71498"/>
                </a:lnTo>
                <a:lnTo>
                  <a:pt x="719327" y="55623"/>
                </a:lnTo>
                <a:lnTo>
                  <a:pt x="0" y="55499"/>
                </a:lnTo>
                <a:close/>
              </a:path>
            </a:pathLst>
          </a:custGeom>
          <a:solidFill>
            <a:srgbClr val="8DA9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360402" y="1255013"/>
            <a:ext cx="1689100" cy="706120"/>
          </a:xfrm>
          <a:prstGeom prst="rect">
            <a:avLst/>
          </a:prstGeom>
          <a:ln w="25400">
            <a:solidFill>
              <a:srgbClr val="F4AF81"/>
            </a:solidFill>
          </a:ln>
        </p:spPr>
        <p:txBody>
          <a:bodyPr vert="horz" wrap="square" lIns="0" tIns="170815" rIns="0" bIns="0" rtlCol="0">
            <a:spAutoFit/>
          </a:bodyPr>
          <a:lstStyle/>
          <a:p>
            <a:pPr marL="207645">
              <a:lnSpc>
                <a:spcPct val="100000"/>
              </a:lnSpc>
              <a:spcBef>
                <a:spcPts val="1345"/>
              </a:spcBef>
            </a:pP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$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s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ash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140436" y="1959864"/>
            <a:ext cx="127000" cy="798195"/>
          </a:xfrm>
          <a:custGeom>
            <a:avLst/>
            <a:gdLst/>
            <a:ahLst/>
            <a:cxnLst/>
            <a:rect l="l" t="t" r="r" b="b"/>
            <a:pathLst>
              <a:path w="127000" h="798194">
                <a:moveTo>
                  <a:pt x="55498" y="670686"/>
                </a:moveTo>
                <a:lnTo>
                  <a:pt x="0" y="670686"/>
                </a:lnTo>
                <a:lnTo>
                  <a:pt x="63500" y="797686"/>
                </a:lnTo>
                <a:lnTo>
                  <a:pt x="120650" y="683386"/>
                </a:lnTo>
                <a:lnTo>
                  <a:pt x="55498" y="683386"/>
                </a:lnTo>
                <a:lnTo>
                  <a:pt x="55498" y="670686"/>
                </a:lnTo>
                <a:close/>
              </a:path>
              <a:path w="127000" h="798194">
                <a:moveTo>
                  <a:pt x="71373" y="0"/>
                </a:moveTo>
                <a:lnTo>
                  <a:pt x="55498" y="0"/>
                </a:lnTo>
                <a:lnTo>
                  <a:pt x="55498" y="683386"/>
                </a:lnTo>
                <a:lnTo>
                  <a:pt x="71373" y="683386"/>
                </a:lnTo>
                <a:lnTo>
                  <a:pt x="71373" y="0"/>
                </a:lnTo>
                <a:close/>
              </a:path>
              <a:path w="127000" h="798194">
                <a:moveTo>
                  <a:pt x="127000" y="670686"/>
                </a:moveTo>
                <a:lnTo>
                  <a:pt x="71373" y="670686"/>
                </a:lnTo>
                <a:lnTo>
                  <a:pt x="71373" y="683386"/>
                </a:lnTo>
                <a:lnTo>
                  <a:pt x="120650" y="683386"/>
                </a:lnTo>
                <a:lnTo>
                  <a:pt x="127000" y="670686"/>
                </a:lnTo>
                <a:close/>
              </a:path>
            </a:pathLst>
          </a:custGeom>
          <a:solidFill>
            <a:srgbClr val="8DA9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360402" y="2759201"/>
            <a:ext cx="1729739" cy="706120"/>
          </a:xfrm>
          <a:prstGeom prst="rect">
            <a:avLst/>
          </a:prstGeom>
          <a:ln w="25400">
            <a:solidFill>
              <a:srgbClr val="4279A0"/>
            </a:solidFill>
          </a:ln>
        </p:spPr>
        <p:txBody>
          <a:bodyPr vert="horz" wrap="square" lIns="0" tIns="170815" rIns="0" bIns="0" rtlCol="0">
            <a:spAutoFit/>
          </a:bodyPr>
          <a:lstStyle/>
          <a:p>
            <a:pPr marL="356235">
              <a:lnSpc>
                <a:spcPct val="100000"/>
              </a:lnSpc>
              <a:spcBef>
                <a:spcPts val="1345"/>
              </a:spcBef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Records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140436" y="3464052"/>
            <a:ext cx="127000" cy="798195"/>
          </a:xfrm>
          <a:custGeom>
            <a:avLst/>
            <a:gdLst/>
            <a:ahLst/>
            <a:cxnLst/>
            <a:rect l="l" t="t" r="r" b="b"/>
            <a:pathLst>
              <a:path w="127000" h="798195">
                <a:moveTo>
                  <a:pt x="55498" y="670687"/>
                </a:moveTo>
                <a:lnTo>
                  <a:pt x="0" y="670687"/>
                </a:lnTo>
                <a:lnTo>
                  <a:pt x="63500" y="797687"/>
                </a:lnTo>
                <a:lnTo>
                  <a:pt x="120650" y="683387"/>
                </a:lnTo>
                <a:lnTo>
                  <a:pt x="55498" y="683387"/>
                </a:lnTo>
                <a:lnTo>
                  <a:pt x="55498" y="670687"/>
                </a:lnTo>
                <a:close/>
              </a:path>
              <a:path w="127000" h="798195">
                <a:moveTo>
                  <a:pt x="71373" y="0"/>
                </a:moveTo>
                <a:lnTo>
                  <a:pt x="55498" y="0"/>
                </a:lnTo>
                <a:lnTo>
                  <a:pt x="55498" y="683387"/>
                </a:lnTo>
                <a:lnTo>
                  <a:pt x="71373" y="683387"/>
                </a:lnTo>
                <a:lnTo>
                  <a:pt x="71373" y="0"/>
                </a:lnTo>
                <a:close/>
              </a:path>
              <a:path w="127000" h="798195">
                <a:moveTo>
                  <a:pt x="127000" y="670687"/>
                </a:moveTo>
                <a:lnTo>
                  <a:pt x="71373" y="670687"/>
                </a:lnTo>
                <a:lnTo>
                  <a:pt x="71373" y="683387"/>
                </a:lnTo>
                <a:lnTo>
                  <a:pt x="120650" y="683387"/>
                </a:lnTo>
                <a:lnTo>
                  <a:pt x="127000" y="670687"/>
                </a:lnTo>
                <a:close/>
              </a:path>
            </a:pathLst>
          </a:custGeom>
          <a:solidFill>
            <a:srgbClr val="8DA9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360402" y="4263390"/>
            <a:ext cx="1729739" cy="706120"/>
          </a:xfrm>
          <a:prstGeom prst="rect">
            <a:avLst/>
          </a:prstGeom>
          <a:ln w="25400">
            <a:solidFill>
              <a:srgbClr val="0ECFE8"/>
            </a:solidFill>
          </a:ln>
        </p:spPr>
        <p:txBody>
          <a:bodyPr vert="horz" wrap="square" lIns="0" tIns="170815" rIns="0" bIns="0" rtlCol="0">
            <a:spAutoFit/>
          </a:bodyPr>
          <a:lstStyle/>
          <a:p>
            <a:pPr marL="400685">
              <a:lnSpc>
                <a:spcPct val="100000"/>
              </a:lnSpc>
              <a:spcBef>
                <a:spcPts val="1345"/>
              </a:spcBef>
            </a:pP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Reverts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140436" y="4969764"/>
            <a:ext cx="127000" cy="798195"/>
          </a:xfrm>
          <a:custGeom>
            <a:avLst/>
            <a:gdLst/>
            <a:ahLst/>
            <a:cxnLst/>
            <a:rect l="l" t="t" r="r" b="b"/>
            <a:pathLst>
              <a:path w="127000" h="798195">
                <a:moveTo>
                  <a:pt x="55498" y="670687"/>
                </a:moveTo>
                <a:lnTo>
                  <a:pt x="0" y="670687"/>
                </a:lnTo>
                <a:lnTo>
                  <a:pt x="63500" y="797687"/>
                </a:lnTo>
                <a:lnTo>
                  <a:pt x="120650" y="683387"/>
                </a:lnTo>
                <a:lnTo>
                  <a:pt x="55498" y="683387"/>
                </a:lnTo>
                <a:lnTo>
                  <a:pt x="55498" y="670687"/>
                </a:lnTo>
                <a:close/>
              </a:path>
              <a:path w="127000" h="798195">
                <a:moveTo>
                  <a:pt x="71373" y="0"/>
                </a:moveTo>
                <a:lnTo>
                  <a:pt x="55498" y="0"/>
                </a:lnTo>
                <a:lnTo>
                  <a:pt x="55498" y="683387"/>
                </a:lnTo>
                <a:lnTo>
                  <a:pt x="71373" y="683387"/>
                </a:lnTo>
                <a:lnTo>
                  <a:pt x="71373" y="0"/>
                </a:lnTo>
                <a:close/>
              </a:path>
              <a:path w="127000" h="798195">
                <a:moveTo>
                  <a:pt x="127000" y="670687"/>
                </a:moveTo>
                <a:lnTo>
                  <a:pt x="71373" y="670687"/>
                </a:lnTo>
                <a:lnTo>
                  <a:pt x="71373" y="683387"/>
                </a:lnTo>
                <a:lnTo>
                  <a:pt x="120650" y="683387"/>
                </a:lnTo>
                <a:lnTo>
                  <a:pt x="127000" y="670687"/>
                </a:lnTo>
                <a:close/>
              </a:path>
            </a:pathLst>
          </a:custGeom>
          <a:solidFill>
            <a:srgbClr val="8DA9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099797" y="5767578"/>
            <a:ext cx="2251075" cy="707390"/>
          </a:xfrm>
          <a:prstGeom prst="rect">
            <a:avLst/>
          </a:prstGeom>
          <a:ln w="25400">
            <a:solidFill>
              <a:srgbClr val="EE6360"/>
            </a:solidFill>
          </a:ln>
        </p:spPr>
        <p:txBody>
          <a:bodyPr vert="horz" wrap="square" lIns="0" tIns="171450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1350"/>
              </a:spcBef>
            </a:pP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$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s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ash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3E3E3E"/>
                </a:solidFill>
                <a:latin typeface="Trebuchet MS"/>
                <a:cs typeface="Trebuchet MS"/>
              </a:rPr>
              <a:t>li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st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66798" y="2441701"/>
            <a:ext cx="9460865" cy="4046220"/>
            <a:chOff x="2066798" y="2441701"/>
            <a:chExt cx="9460865" cy="4046220"/>
          </a:xfrm>
        </p:grpSpPr>
        <p:sp>
          <p:nvSpPr>
            <p:cNvPr id="13" name="object 13"/>
            <p:cNvSpPr/>
            <p:nvPr/>
          </p:nvSpPr>
          <p:spPr>
            <a:xfrm>
              <a:off x="2079498" y="2454401"/>
              <a:ext cx="9435465" cy="4020820"/>
            </a:xfrm>
            <a:custGeom>
              <a:avLst/>
              <a:gdLst/>
              <a:ahLst/>
              <a:cxnLst/>
              <a:rect l="l" t="t" r="r" b="b"/>
              <a:pathLst>
                <a:path w="9435465" h="4020820">
                  <a:moveTo>
                    <a:pt x="0" y="4020312"/>
                  </a:moveTo>
                  <a:lnTo>
                    <a:pt x="9435084" y="4020312"/>
                  </a:lnTo>
                  <a:lnTo>
                    <a:pt x="9435084" y="0"/>
                  </a:lnTo>
                  <a:lnTo>
                    <a:pt x="0" y="0"/>
                  </a:lnTo>
                  <a:lnTo>
                    <a:pt x="0" y="4020312"/>
                  </a:lnTo>
                  <a:close/>
                </a:path>
              </a:pathLst>
            </a:custGeom>
            <a:ln w="25399">
              <a:solidFill>
                <a:srgbClr val="7E92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7920" y="3636263"/>
              <a:ext cx="1792224" cy="179070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787902" y="3917441"/>
            <a:ext cx="1854835" cy="707390"/>
          </a:xfrm>
          <a:prstGeom prst="rect">
            <a:avLst/>
          </a:prstGeom>
          <a:ln w="25400">
            <a:solidFill>
              <a:srgbClr val="BE9000"/>
            </a:solidFill>
          </a:ln>
        </p:spPr>
        <p:txBody>
          <a:bodyPr vert="horz" wrap="square" lIns="0" tIns="170815" rIns="0" bIns="0" rtlCol="0">
            <a:spAutoFit/>
          </a:bodyPr>
          <a:lstStyle/>
          <a:p>
            <a:pPr marL="271145">
              <a:lnSpc>
                <a:spcPct val="100000"/>
              </a:lnSpc>
              <a:spcBef>
                <a:spcPts val="1345"/>
              </a:spcBef>
            </a:pP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Snapshots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40323" y="4199128"/>
            <a:ext cx="846455" cy="127000"/>
          </a:xfrm>
          <a:custGeom>
            <a:avLst/>
            <a:gdLst/>
            <a:ahLst/>
            <a:cxnLst/>
            <a:rect l="l" t="t" r="r" b="b"/>
            <a:pathLst>
              <a:path w="846454" h="127000">
                <a:moveTo>
                  <a:pt x="719327" y="0"/>
                </a:moveTo>
                <a:lnTo>
                  <a:pt x="719327" y="127000"/>
                </a:lnTo>
                <a:lnTo>
                  <a:pt x="830579" y="71374"/>
                </a:lnTo>
                <a:lnTo>
                  <a:pt x="732027" y="71374"/>
                </a:lnTo>
                <a:lnTo>
                  <a:pt x="732027" y="55499"/>
                </a:lnTo>
                <a:lnTo>
                  <a:pt x="830326" y="55499"/>
                </a:lnTo>
                <a:lnTo>
                  <a:pt x="719327" y="0"/>
                </a:lnTo>
                <a:close/>
              </a:path>
              <a:path w="846454" h="127000">
                <a:moveTo>
                  <a:pt x="719327" y="55499"/>
                </a:moveTo>
                <a:lnTo>
                  <a:pt x="0" y="55499"/>
                </a:lnTo>
                <a:lnTo>
                  <a:pt x="0" y="71374"/>
                </a:lnTo>
                <a:lnTo>
                  <a:pt x="719327" y="71374"/>
                </a:lnTo>
                <a:lnTo>
                  <a:pt x="719327" y="55499"/>
                </a:lnTo>
                <a:close/>
              </a:path>
              <a:path w="846454" h="127000">
                <a:moveTo>
                  <a:pt x="830326" y="55499"/>
                </a:moveTo>
                <a:lnTo>
                  <a:pt x="732027" y="55499"/>
                </a:lnTo>
                <a:lnTo>
                  <a:pt x="732027" y="71374"/>
                </a:lnTo>
                <a:lnTo>
                  <a:pt x="830579" y="71374"/>
                </a:lnTo>
                <a:lnTo>
                  <a:pt x="846327" y="63500"/>
                </a:lnTo>
                <a:lnTo>
                  <a:pt x="830326" y="55499"/>
                </a:lnTo>
                <a:close/>
              </a:path>
            </a:pathLst>
          </a:custGeom>
          <a:solidFill>
            <a:srgbClr val="8DA9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920483" y="3604259"/>
            <a:ext cx="2383790" cy="455930"/>
          </a:xfrm>
          <a:prstGeom prst="rect">
            <a:avLst/>
          </a:prstGeom>
          <a:solidFill>
            <a:srgbClr val="E3B362"/>
          </a:solidFill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$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s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ash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apply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20483" y="4605528"/>
            <a:ext cx="3515995" cy="454659"/>
          </a:xfrm>
          <a:prstGeom prst="rect">
            <a:avLst/>
          </a:prstGeom>
          <a:solidFill>
            <a:srgbClr val="E3B362"/>
          </a:solidFill>
        </p:spPr>
        <p:txBody>
          <a:bodyPr vert="horz" wrap="square" lIns="0" tIns="3619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4"/>
              </a:spcBef>
            </a:pP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$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s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ash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po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p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com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m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96278" y="3326129"/>
            <a:ext cx="4468495" cy="2105025"/>
          </a:xfrm>
          <a:custGeom>
            <a:avLst/>
            <a:gdLst/>
            <a:ahLst/>
            <a:cxnLst/>
            <a:rect l="l" t="t" r="r" b="b"/>
            <a:pathLst>
              <a:path w="4468495" h="2105025">
                <a:moveTo>
                  <a:pt x="0" y="2104644"/>
                </a:moveTo>
                <a:lnTo>
                  <a:pt x="4468368" y="2104644"/>
                </a:lnTo>
                <a:lnTo>
                  <a:pt x="4468368" y="0"/>
                </a:lnTo>
                <a:lnTo>
                  <a:pt x="0" y="0"/>
                </a:lnTo>
                <a:lnTo>
                  <a:pt x="0" y="2104644"/>
                </a:lnTo>
                <a:close/>
              </a:path>
            </a:pathLst>
          </a:custGeom>
          <a:ln w="254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90166" y="1183386"/>
            <a:ext cx="9435465" cy="803275"/>
          </a:xfrm>
          <a:custGeom>
            <a:avLst/>
            <a:gdLst/>
            <a:ahLst/>
            <a:cxnLst/>
            <a:rect l="l" t="t" r="r" b="b"/>
            <a:pathLst>
              <a:path w="9435465" h="803275">
                <a:moveTo>
                  <a:pt x="0" y="102362"/>
                </a:moveTo>
                <a:lnTo>
                  <a:pt x="8046" y="62525"/>
                </a:lnTo>
                <a:lnTo>
                  <a:pt x="29987" y="29987"/>
                </a:lnTo>
                <a:lnTo>
                  <a:pt x="62525" y="8046"/>
                </a:lnTo>
                <a:lnTo>
                  <a:pt x="102361" y="0"/>
                </a:lnTo>
                <a:lnTo>
                  <a:pt x="9332722" y="0"/>
                </a:lnTo>
                <a:lnTo>
                  <a:pt x="9372558" y="8046"/>
                </a:lnTo>
                <a:lnTo>
                  <a:pt x="9405096" y="29987"/>
                </a:lnTo>
                <a:lnTo>
                  <a:pt x="9427037" y="62525"/>
                </a:lnTo>
                <a:lnTo>
                  <a:pt x="9435084" y="102362"/>
                </a:lnTo>
                <a:lnTo>
                  <a:pt x="9435084" y="700786"/>
                </a:lnTo>
                <a:lnTo>
                  <a:pt x="9427037" y="740622"/>
                </a:lnTo>
                <a:lnTo>
                  <a:pt x="9405096" y="773160"/>
                </a:lnTo>
                <a:lnTo>
                  <a:pt x="9372558" y="795101"/>
                </a:lnTo>
                <a:lnTo>
                  <a:pt x="9332722" y="803148"/>
                </a:lnTo>
                <a:lnTo>
                  <a:pt x="102361" y="803148"/>
                </a:lnTo>
                <a:lnTo>
                  <a:pt x="62525" y="795101"/>
                </a:lnTo>
                <a:lnTo>
                  <a:pt x="29987" y="773160"/>
                </a:lnTo>
                <a:lnTo>
                  <a:pt x="8046" y="740622"/>
                </a:lnTo>
                <a:lnTo>
                  <a:pt x="0" y="700786"/>
                </a:lnTo>
                <a:lnTo>
                  <a:pt x="0" y="102362"/>
                </a:lnTo>
                <a:close/>
              </a:path>
            </a:pathLst>
          </a:custGeom>
          <a:ln w="25399">
            <a:solidFill>
              <a:srgbClr val="F4AF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306827" y="7258939"/>
            <a:ext cx="85756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3E3E3E"/>
                </a:solidFill>
                <a:latin typeface="Trebuchet MS"/>
                <a:cs typeface="Trebuchet MS"/>
              </a:rPr>
              <a:t>“pop”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removes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stash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snapshot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stash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list.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928622" y="7058406"/>
            <a:ext cx="9636760" cy="805180"/>
          </a:xfrm>
          <a:custGeom>
            <a:avLst/>
            <a:gdLst/>
            <a:ahLst/>
            <a:cxnLst/>
            <a:rect l="l" t="t" r="r" b="b"/>
            <a:pathLst>
              <a:path w="9636760" h="805179">
                <a:moveTo>
                  <a:pt x="0" y="102489"/>
                </a:moveTo>
                <a:lnTo>
                  <a:pt x="8048" y="62579"/>
                </a:lnTo>
                <a:lnTo>
                  <a:pt x="30003" y="30003"/>
                </a:lnTo>
                <a:lnTo>
                  <a:pt x="62579" y="8048"/>
                </a:lnTo>
                <a:lnTo>
                  <a:pt x="102488" y="0"/>
                </a:lnTo>
                <a:lnTo>
                  <a:pt x="9533763" y="0"/>
                </a:lnTo>
                <a:lnTo>
                  <a:pt x="9573672" y="8048"/>
                </a:lnTo>
                <a:lnTo>
                  <a:pt x="9606248" y="30003"/>
                </a:lnTo>
                <a:lnTo>
                  <a:pt x="9628203" y="62579"/>
                </a:lnTo>
                <a:lnTo>
                  <a:pt x="9636252" y="102489"/>
                </a:lnTo>
                <a:lnTo>
                  <a:pt x="9636252" y="702183"/>
                </a:lnTo>
                <a:lnTo>
                  <a:pt x="9628203" y="742092"/>
                </a:lnTo>
                <a:lnTo>
                  <a:pt x="9606248" y="774668"/>
                </a:lnTo>
                <a:lnTo>
                  <a:pt x="9573672" y="796623"/>
                </a:lnTo>
                <a:lnTo>
                  <a:pt x="9533763" y="804672"/>
                </a:lnTo>
                <a:lnTo>
                  <a:pt x="102488" y="804672"/>
                </a:lnTo>
                <a:lnTo>
                  <a:pt x="62579" y="796623"/>
                </a:lnTo>
                <a:lnTo>
                  <a:pt x="30003" y="774668"/>
                </a:lnTo>
                <a:lnTo>
                  <a:pt x="8048" y="742092"/>
                </a:lnTo>
                <a:lnTo>
                  <a:pt x="0" y="702183"/>
                </a:lnTo>
                <a:lnTo>
                  <a:pt x="0" y="102489"/>
                </a:lnTo>
                <a:close/>
              </a:path>
            </a:pathLst>
          </a:custGeom>
          <a:ln w="25400">
            <a:solidFill>
              <a:srgbClr val="F4AF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78908" y="606551"/>
            <a:ext cx="605942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1803" y="632205"/>
            <a:ext cx="2588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>
                <a:latin typeface="Trebuchet MS"/>
                <a:cs typeface="Trebuchet MS"/>
              </a:rPr>
              <a:t>Stashing</a:t>
            </a:r>
            <a:r>
              <a:rPr spc="-145" dirty="0">
                <a:latin typeface="Trebuchet MS"/>
                <a:cs typeface="Trebuchet MS"/>
              </a:rPr>
              <a:t> </a:t>
            </a:r>
            <a:r>
              <a:rPr spc="95" dirty="0">
                <a:latin typeface="Trebuchet MS"/>
                <a:cs typeface="Trebuchet MS"/>
              </a:rPr>
              <a:t>in</a:t>
            </a:r>
            <a:r>
              <a:rPr spc="-145" dirty="0">
                <a:latin typeface="Trebuchet MS"/>
                <a:cs typeface="Trebuchet MS"/>
              </a:rPr>
              <a:t> </a:t>
            </a:r>
            <a:r>
              <a:rPr spc="80" dirty="0">
                <a:latin typeface="Trebuchet MS"/>
                <a:cs typeface="Trebuchet MS"/>
              </a:rPr>
              <a:t>Git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1803" y="2357119"/>
            <a:ext cx="13435330" cy="3737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When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were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working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part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project,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things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were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complex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state,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you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wanted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switch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branches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for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while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work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on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something 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else.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Use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stashing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save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your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modified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tracked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staged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stack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unfinished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reapply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any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time.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00">
              <a:latin typeface="Trebuchet MS"/>
              <a:cs typeface="Trebuchet MS"/>
            </a:endParaRPr>
          </a:p>
          <a:p>
            <a:pPr marL="241300">
              <a:lnSpc>
                <a:spcPct val="100000"/>
              </a:lnSpc>
            </a:pP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Perform:</a:t>
            </a:r>
            <a:endParaRPr sz="2200">
              <a:latin typeface="Arial"/>
              <a:cs typeface="Arial"/>
            </a:endParaRPr>
          </a:p>
          <a:p>
            <a:pPr marL="641985" indent="-393700">
              <a:lnSpc>
                <a:spcPct val="100000"/>
              </a:lnSpc>
              <a:spcBef>
                <a:spcPts val="1010"/>
              </a:spcBef>
              <a:buClr>
                <a:srgbClr val="000000"/>
              </a:buClr>
              <a:buAutoNum type="arabicPeriod"/>
              <a:tabLst>
                <a:tab pos="641985" algn="l"/>
                <a:tab pos="642620" algn="l"/>
              </a:tabLst>
            </a:pP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Working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stage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one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endParaRPr sz="2200">
              <a:latin typeface="Trebuchet MS"/>
              <a:cs typeface="Trebuchet MS"/>
            </a:endParaRPr>
          </a:p>
          <a:p>
            <a:pPr marL="641985" indent="-393700">
              <a:lnSpc>
                <a:spcPct val="100000"/>
              </a:lnSpc>
              <a:spcBef>
                <a:spcPts val="994"/>
              </a:spcBef>
              <a:buClr>
                <a:srgbClr val="000000"/>
              </a:buClr>
              <a:buAutoNum type="arabicPeriod"/>
              <a:tabLst>
                <a:tab pos="641985" algn="l"/>
                <a:tab pos="642620" algn="l"/>
              </a:tabLst>
            </a:pP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Checkin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s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atus</a:t>
            </a:r>
            <a:endParaRPr sz="2200">
              <a:latin typeface="Trebuchet MS"/>
              <a:cs typeface="Trebuchet MS"/>
            </a:endParaRPr>
          </a:p>
          <a:p>
            <a:pPr marL="641985" indent="-393700">
              <a:lnSpc>
                <a:spcPct val="100000"/>
              </a:lnSpc>
              <a:spcBef>
                <a:spcPts val="994"/>
              </a:spcBef>
              <a:buClr>
                <a:srgbClr val="000000"/>
              </a:buClr>
              <a:buAutoNum type="arabicPeriod"/>
              <a:tabLst>
                <a:tab pos="641985" algn="l"/>
                <a:tab pos="642620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stash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stash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endParaRPr sz="2200">
              <a:latin typeface="Trebuchet MS"/>
              <a:cs typeface="Trebuchet MS"/>
            </a:endParaRPr>
          </a:p>
          <a:p>
            <a:pPr marL="641985" indent="-393700">
              <a:lnSpc>
                <a:spcPct val="100000"/>
              </a:lnSpc>
              <a:spcBef>
                <a:spcPts val="1010"/>
              </a:spcBef>
              <a:buClr>
                <a:srgbClr val="000000"/>
              </a:buClr>
              <a:buAutoNum type="arabicPeriod"/>
              <a:tabLst>
                <a:tab pos="641985" algn="l"/>
                <a:tab pos="642620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stash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list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see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which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stashes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you’ve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stored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91706" y="3890593"/>
            <a:ext cx="2673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Rebasing</a:t>
            </a:r>
            <a:r>
              <a:rPr spc="-85" dirty="0"/>
              <a:t> </a:t>
            </a:r>
            <a:r>
              <a:rPr spc="100" dirty="0"/>
              <a:t>in</a:t>
            </a:r>
            <a:r>
              <a:rPr spc="-85" dirty="0"/>
              <a:t> </a:t>
            </a:r>
            <a:r>
              <a:rPr spc="60" dirty="0"/>
              <a:t>Git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59600" y="230251"/>
            <a:ext cx="23374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</a:rPr>
              <a:t>Why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-50" dirty="0">
                <a:solidFill>
                  <a:srgbClr val="3E3E3E"/>
                </a:solidFill>
              </a:rPr>
              <a:t>Rebase?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31619" y="2122932"/>
            <a:ext cx="13158469" cy="5807710"/>
            <a:chOff x="1531619" y="2122932"/>
            <a:chExt cx="13158469" cy="5807710"/>
          </a:xfrm>
        </p:grpSpPr>
        <p:sp>
          <p:nvSpPr>
            <p:cNvPr id="4" name="object 4"/>
            <p:cNvSpPr/>
            <p:nvPr/>
          </p:nvSpPr>
          <p:spPr>
            <a:xfrm>
              <a:off x="1550669" y="2141982"/>
              <a:ext cx="13120369" cy="2621280"/>
            </a:xfrm>
            <a:custGeom>
              <a:avLst/>
              <a:gdLst/>
              <a:ahLst/>
              <a:cxnLst/>
              <a:rect l="l" t="t" r="r" b="b"/>
              <a:pathLst>
                <a:path w="13120369" h="2621279">
                  <a:moveTo>
                    <a:pt x="0" y="2620772"/>
                  </a:moveTo>
                  <a:lnTo>
                    <a:pt x="0" y="0"/>
                  </a:lnTo>
                </a:path>
                <a:path w="13120369" h="2621279">
                  <a:moveTo>
                    <a:pt x="0" y="0"/>
                  </a:moveTo>
                  <a:lnTo>
                    <a:pt x="13120243" y="0"/>
                  </a:lnTo>
                </a:path>
                <a:path w="13120369" h="2621279">
                  <a:moveTo>
                    <a:pt x="13120116" y="2620772"/>
                  </a:moveTo>
                  <a:lnTo>
                    <a:pt x="13120116" y="0"/>
                  </a:lnTo>
                </a:path>
              </a:pathLst>
            </a:custGeom>
            <a:ln w="38100">
              <a:solidFill>
                <a:srgbClr val="0ECF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76550" y="2660142"/>
              <a:ext cx="10505440" cy="5257800"/>
            </a:xfrm>
            <a:custGeom>
              <a:avLst/>
              <a:gdLst/>
              <a:ahLst/>
              <a:cxnLst/>
              <a:rect l="l" t="t" r="r" b="b"/>
              <a:pathLst>
                <a:path w="10505440" h="5257800">
                  <a:moveTo>
                    <a:pt x="0" y="5257800"/>
                  </a:moveTo>
                  <a:lnTo>
                    <a:pt x="10504931" y="5257800"/>
                  </a:lnTo>
                  <a:lnTo>
                    <a:pt x="10504931" y="0"/>
                  </a:lnTo>
                  <a:lnTo>
                    <a:pt x="0" y="0"/>
                  </a:lnTo>
                  <a:lnTo>
                    <a:pt x="0" y="5257800"/>
                  </a:lnTo>
                  <a:close/>
                </a:path>
              </a:pathLst>
            </a:custGeom>
            <a:ln w="25400">
              <a:solidFill>
                <a:srgbClr val="F7C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1671" y="3168396"/>
              <a:ext cx="1455420" cy="1309370"/>
            </a:xfrm>
            <a:custGeom>
              <a:avLst/>
              <a:gdLst/>
              <a:ahLst/>
              <a:cxnLst/>
              <a:rect l="l" t="t" r="r" b="b"/>
              <a:pathLst>
                <a:path w="1455420" h="1309370">
                  <a:moveTo>
                    <a:pt x="727710" y="0"/>
                  </a:moveTo>
                  <a:lnTo>
                    <a:pt x="677880" y="1510"/>
                  </a:lnTo>
                  <a:lnTo>
                    <a:pt x="628953" y="5976"/>
                  </a:lnTo>
                  <a:lnTo>
                    <a:pt x="581036" y="13300"/>
                  </a:lnTo>
                  <a:lnTo>
                    <a:pt x="534237" y="23385"/>
                  </a:lnTo>
                  <a:lnTo>
                    <a:pt x="488666" y="36133"/>
                  </a:lnTo>
                  <a:lnTo>
                    <a:pt x="444430" y="51446"/>
                  </a:lnTo>
                  <a:lnTo>
                    <a:pt x="401638" y="69228"/>
                  </a:lnTo>
                  <a:lnTo>
                    <a:pt x="360397" y="89379"/>
                  </a:lnTo>
                  <a:lnTo>
                    <a:pt x="320817" y="111804"/>
                  </a:lnTo>
                  <a:lnTo>
                    <a:pt x="283006" y="136403"/>
                  </a:lnTo>
                  <a:lnTo>
                    <a:pt x="247071" y="163080"/>
                  </a:lnTo>
                  <a:lnTo>
                    <a:pt x="213121" y="191738"/>
                  </a:lnTo>
                  <a:lnTo>
                    <a:pt x="181265" y="222278"/>
                  </a:lnTo>
                  <a:lnTo>
                    <a:pt x="151611" y="254602"/>
                  </a:lnTo>
                  <a:lnTo>
                    <a:pt x="124267" y="288614"/>
                  </a:lnTo>
                  <a:lnTo>
                    <a:pt x="99342" y="324216"/>
                  </a:lnTo>
                  <a:lnTo>
                    <a:pt x="76943" y="361311"/>
                  </a:lnTo>
                  <a:lnTo>
                    <a:pt x="57179" y="399799"/>
                  </a:lnTo>
                  <a:lnTo>
                    <a:pt x="40159" y="439585"/>
                  </a:lnTo>
                  <a:lnTo>
                    <a:pt x="25990" y="480571"/>
                  </a:lnTo>
                  <a:lnTo>
                    <a:pt x="14782" y="522659"/>
                  </a:lnTo>
                  <a:lnTo>
                    <a:pt x="6642" y="565751"/>
                  </a:lnTo>
                  <a:lnTo>
                    <a:pt x="1678" y="609749"/>
                  </a:lnTo>
                  <a:lnTo>
                    <a:pt x="0" y="654557"/>
                  </a:lnTo>
                  <a:lnTo>
                    <a:pt x="1678" y="699366"/>
                  </a:lnTo>
                  <a:lnTo>
                    <a:pt x="6642" y="743364"/>
                  </a:lnTo>
                  <a:lnTo>
                    <a:pt x="14782" y="786456"/>
                  </a:lnTo>
                  <a:lnTo>
                    <a:pt x="25990" y="828544"/>
                  </a:lnTo>
                  <a:lnTo>
                    <a:pt x="40159" y="869530"/>
                  </a:lnTo>
                  <a:lnTo>
                    <a:pt x="57179" y="909316"/>
                  </a:lnTo>
                  <a:lnTo>
                    <a:pt x="76943" y="947804"/>
                  </a:lnTo>
                  <a:lnTo>
                    <a:pt x="99342" y="984899"/>
                  </a:lnTo>
                  <a:lnTo>
                    <a:pt x="124267" y="1020501"/>
                  </a:lnTo>
                  <a:lnTo>
                    <a:pt x="151611" y="1054513"/>
                  </a:lnTo>
                  <a:lnTo>
                    <a:pt x="181265" y="1086837"/>
                  </a:lnTo>
                  <a:lnTo>
                    <a:pt x="213121" y="1117377"/>
                  </a:lnTo>
                  <a:lnTo>
                    <a:pt x="247071" y="1146035"/>
                  </a:lnTo>
                  <a:lnTo>
                    <a:pt x="283006" y="1172712"/>
                  </a:lnTo>
                  <a:lnTo>
                    <a:pt x="320817" y="1197311"/>
                  </a:lnTo>
                  <a:lnTo>
                    <a:pt x="360397" y="1219736"/>
                  </a:lnTo>
                  <a:lnTo>
                    <a:pt x="401638" y="1239887"/>
                  </a:lnTo>
                  <a:lnTo>
                    <a:pt x="444430" y="1257669"/>
                  </a:lnTo>
                  <a:lnTo>
                    <a:pt x="488666" y="1272982"/>
                  </a:lnTo>
                  <a:lnTo>
                    <a:pt x="534237" y="1285730"/>
                  </a:lnTo>
                  <a:lnTo>
                    <a:pt x="581036" y="1295815"/>
                  </a:lnTo>
                  <a:lnTo>
                    <a:pt x="628953" y="1303139"/>
                  </a:lnTo>
                  <a:lnTo>
                    <a:pt x="677880" y="1307605"/>
                  </a:lnTo>
                  <a:lnTo>
                    <a:pt x="727710" y="1309115"/>
                  </a:lnTo>
                  <a:lnTo>
                    <a:pt x="777539" y="1307605"/>
                  </a:lnTo>
                  <a:lnTo>
                    <a:pt x="826466" y="1303139"/>
                  </a:lnTo>
                  <a:lnTo>
                    <a:pt x="874383" y="1295815"/>
                  </a:lnTo>
                  <a:lnTo>
                    <a:pt x="921182" y="1285730"/>
                  </a:lnTo>
                  <a:lnTo>
                    <a:pt x="966753" y="1272982"/>
                  </a:lnTo>
                  <a:lnTo>
                    <a:pt x="1010989" y="1257669"/>
                  </a:lnTo>
                  <a:lnTo>
                    <a:pt x="1053781" y="1239887"/>
                  </a:lnTo>
                  <a:lnTo>
                    <a:pt x="1095022" y="1219736"/>
                  </a:lnTo>
                  <a:lnTo>
                    <a:pt x="1134602" y="1197311"/>
                  </a:lnTo>
                  <a:lnTo>
                    <a:pt x="1172413" y="1172712"/>
                  </a:lnTo>
                  <a:lnTo>
                    <a:pt x="1208348" y="1146035"/>
                  </a:lnTo>
                  <a:lnTo>
                    <a:pt x="1242298" y="1117377"/>
                  </a:lnTo>
                  <a:lnTo>
                    <a:pt x="1274154" y="1086837"/>
                  </a:lnTo>
                  <a:lnTo>
                    <a:pt x="1303808" y="1054513"/>
                  </a:lnTo>
                  <a:lnTo>
                    <a:pt x="1331152" y="1020501"/>
                  </a:lnTo>
                  <a:lnTo>
                    <a:pt x="1356077" y="984899"/>
                  </a:lnTo>
                  <a:lnTo>
                    <a:pt x="1378476" y="947804"/>
                  </a:lnTo>
                  <a:lnTo>
                    <a:pt x="1398240" y="909316"/>
                  </a:lnTo>
                  <a:lnTo>
                    <a:pt x="1415260" y="869530"/>
                  </a:lnTo>
                  <a:lnTo>
                    <a:pt x="1429429" y="828544"/>
                  </a:lnTo>
                  <a:lnTo>
                    <a:pt x="1440637" y="786456"/>
                  </a:lnTo>
                  <a:lnTo>
                    <a:pt x="1448777" y="743364"/>
                  </a:lnTo>
                  <a:lnTo>
                    <a:pt x="1453741" y="699366"/>
                  </a:lnTo>
                  <a:lnTo>
                    <a:pt x="1455419" y="654557"/>
                  </a:lnTo>
                  <a:lnTo>
                    <a:pt x="1453741" y="609749"/>
                  </a:lnTo>
                  <a:lnTo>
                    <a:pt x="1448777" y="565751"/>
                  </a:lnTo>
                  <a:lnTo>
                    <a:pt x="1440637" y="522659"/>
                  </a:lnTo>
                  <a:lnTo>
                    <a:pt x="1429429" y="480571"/>
                  </a:lnTo>
                  <a:lnTo>
                    <a:pt x="1415260" y="439585"/>
                  </a:lnTo>
                  <a:lnTo>
                    <a:pt x="1398240" y="399799"/>
                  </a:lnTo>
                  <a:lnTo>
                    <a:pt x="1378476" y="361311"/>
                  </a:lnTo>
                  <a:lnTo>
                    <a:pt x="1356077" y="324216"/>
                  </a:lnTo>
                  <a:lnTo>
                    <a:pt x="1331152" y="288614"/>
                  </a:lnTo>
                  <a:lnTo>
                    <a:pt x="1303808" y="254602"/>
                  </a:lnTo>
                  <a:lnTo>
                    <a:pt x="1274154" y="222278"/>
                  </a:lnTo>
                  <a:lnTo>
                    <a:pt x="1242298" y="191738"/>
                  </a:lnTo>
                  <a:lnTo>
                    <a:pt x="1208348" y="163080"/>
                  </a:lnTo>
                  <a:lnTo>
                    <a:pt x="1172413" y="136403"/>
                  </a:lnTo>
                  <a:lnTo>
                    <a:pt x="1134602" y="111804"/>
                  </a:lnTo>
                  <a:lnTo>
                    <a:pt x="1095022" y="89379"/>
                  </a:lnTo>
                  <a:lnTo>
                    <a:pt x="1053781" y="69228"/>
                  </a:lnTo>
                  <a:lnTo>
                    <a:pt x="1010989" y="51446"/>
                  </a:lnTo>
                  <a:lnTo>
                    <a:pt x="966753" y="36133"/>
                  </a:lnTo>
                  <a:lnTo>
                    <a:pt x="921182" y="23385"/>
                  </a:lnTo>
                  <a:lnTo>
                    <a:pt x="874383" y="13300"/>
                  </a:lnTo>
                  <a:lnTo>
                    <a:pt x="826466" y="5976"/>
                  </a:lnTo>
                  <a:lnTo>
                    <a:pt x="777539" y="1510"/>
                  </a:lnTo>
                  <a:lnTo>
                    <a:pt x="72771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593463" y="1267714"/>
            <a:ext cx="71399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Trebuchet MS"/>
                <a:cs typeface="Trebuchet MS"/>
              </a:rPr>
              <a:t>Collaboration</a:t>
            </a:r>
            <a:r>
              <a:rPr sz="2200" spc="-50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is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-10" dirty="0">
                <a:latin typeface="Trebuchet MS"/>
                <a:cs typeface="Trebuchet MS"/>
              </a:rPr>
              <a:t>essential</a:t>
            </a:r>
            <a:r>
              <a:rPr sz="2200" spc="-25" dirty="0">
                <a:latin typeface="Trebuchet MS"/>
                <a:cs typeface="Trebuchet MS"/>
              </a:rPr>
              <a:t> in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5" dirty="0">
                <a:latin typeface="Trebuchet MS"/>
                <a:cs typeface="Trebuchet MS"/>
              </a:rPr>
              <a:t>a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5" dirty="0">
                <a:latin typeface="Trebuchet MS"/>
                <a:cs typeface="Trebuchet MS"/>
              </a:rPr>
              <a:t>development</a:t>
            </a:r>
            <a:r>
              <a:rPr sz="2200" spc="-25" dirty="0">
                <a:latin typeface="Trebuchet MS"/>
                <a:cs typeface="Trebuchet MS"/>
              </a:rPr>
              <a:t> </a:t>
            </a:r>
            <a:r>
              <a:rPr sz="2200" spc="-15" dirty="0">
                <a:latin typeface="Trebuchet MS"/>
                <a:cs typeface="Trebuchet MS"/>
              </a:rPr>
              <a:t>environment.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03878" y="3630295"/>
            <a:ext cx="2057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b="1" spc="-75" dirty="0">
                <a:latin typeface="Arial"/>
                <a:cs typeface="Arial"/>
              </a:rPr>
              <a:t>A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614545" y="4285107"/>
            <a:ext cx="1766570" cy="1866264"/>
            <a:chOff x="4614545" y="4285107"/>
            <a:chExt cx="1766570" cy="1866264"/>
          </a:xfrm>
        </p:grpSpPr>
        <p:sp>
          <p:nvSpPr>
            <p:cNvPr id="10" name="object 10"/>
            <p:cNvSpPr/>
            <p:nvPr/>
          </p:nvSpPr>
          <p:spPr>
            <a:xfrm>
              <a:off x="4614545" y="4285107"/>
              <a:ext cx="601980" cy="744220"/>
            </a:xfrm>
            <a:custGeom>
              <a:avLst/>
              <a:gdLst/>
              <a:ahLst/>
              <a:cxnLst/>
              <a:rect l="l" t="t" r="r" b="b"/>
              <a:pathLst>
                <a:path w="601979" h="744220">
                  <a:moveTo>
                    <a:pt x="515589" y="649951"/>
                  </a:moveTo>
                  <a:lnTo>
                    <a:pt x="472313" y="684783"/>
                  </a:lnTo>
                  <a:lnTo>
                    <a:pt x="601471" y="743838"/>
                  </a:lnTo>
                  <a:lnTo>
                    <a:pt x="583148" y="659764"/>
                  </a:lnTo>
                  <a:lnTo>
                    <a:pt x="523493" y="659764"/>
                  </a:lnTo>
                  <a:lnTo>
                    <a:pt x="515589" y="649951"/>
                  </a:lnTo>
                  <a:close/>
                </a:path>
                <a:path w="601979" h="744220">
                  <a:moveTo>
                    <a:pt x="527980" y="639978"/>
                  </a:moveTo>
                  <a:lnTo>
                    <a:pt x="515589" y="649951"/>
                  </a:lnTo>
                  <a:lnTo>
                    <a:pt x="523493" y="659764"/>
                  </a:lnTo>
                  <a:lnTo>
                    <a:pt x="535939" y="649858"/>
                  </a:lnTo>
                  <a:lnTo>
                    <a:pt x="527980" y="639978"/>
                  </a:lnTo>
                  <a:close/>
                </a:path>
                <a:path w="601979" h="744220">
                  <a:moveTo>
                    <a:pt x="571245" y="605154"/>
                  </a:moveTo>
                  <a:lnTo>
                    <a:pt x="527980" y="639978"/>
                  </a:lnTo>
                  <a:lnTo>
                    <a:pt x="535939" y="649858"/>
                  </a:lnTo>
                  <a:lnTo>
                    <a:pt x="523493" y="659764"/>
                  </a:lnTo>
                  <a:lnTo>
                    <a:pt x="583148" y="659764"/>
                  </a:lnTo>
                  <a:lnTo>
                    <a:pt x="571245" y="605154"/>
                  </a:lnTo>
                  <a:close/>
                </a:path>
                <a:path w="601979" h="744220">
                  <a:moveTo>
                    <a:pt x="12445" y="0"/>
                  </a:moveTo>
                  <a:lnTo>
                    <a:pt x="0" y="9905"/>
                  </a:lnTo>
                  <a:lnTo>
                    <a:pt x="515589" y="649951"/>
                  </a:lnTo>
                  <a:lnTo>
                    <a:pt x="527980" y="639978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rgbClr val="8D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27092" y="4841748"/>
              <a:ext cx="1454150" cy="1309370"/>
            </a:xfrm>
            <a:custGeom>
              <a:avLst/>
              <a:gdLst/>
              <a:ahLst/>
              <a:cxnLst/>
              <a:rect l="l" t="t" r="r" b="b"/>
              <a:pathLst>
                <a:path w="1454150" h="1309370">
                  <a:moveTo>
                    <a:pt x="726948" y="0"/>
                  </a:moveTo>
                  <a:lnTo>
                    <a:pt x="677180" y="1510"/>
                  </a:lnTo>
                  <a:lnTo>
                    <a:pt x="628312" y="5976"/>
                  </a:lnTo>
                  <a:lnTo>
                    <a:pt x="580452" y="13300"/>
                  </a:lnTo>
                  <a:lnTo>
                    <a:pt x="533708" y="23385"/>
                  </a:lnTo>
                  <a:lnTo>
                    <a:pt x="488188" y="36133"/>
                  </a:lnTo>
                  <a:lnTo>
                    <a:pt x="444001" y="51446"/>
                  </a:lnTo>
                  <a:lnTo>
                    <a:pt x="401255" y="69228"/>
                  </a:lnTo>
                  <a:lnTo>
                    <a:pt x="360059" y="89379"/>
                  </a:lnTo>
                  <a:lnTo>
                    <a:pt x="320519" y="111804"/>
                  </a:lnTo>
                  <a:lnTo>
                    <a:pt x="282746" y="136403"/>
                  </a:lnTo>
                  <a:lnTo>
                    <a:pt x="246847" y="163080"/>
                  </a:lnTo>
                  <a:lnTo>
                    <a:pt x="212931" y="191738"/>
                  </a:lnTo>
                  <a:lnTo>
                    <a:pt x="181105" y="222278"/>
                  </a:lnTo>
                  <a:lnTo>
                    <a:pt x="151479" y="254602"/>
                  </a:lnTo>
                  <a:lnTo>
                    <a:pt x="124160" y="288614"/>
                  </a:lnTo>
                  <a:lnTo>
                    <a:pt x="99257" y="324216"/>
                  </a:lnTo>
                  <a:lnTo>
                    <a:pt x="76878" y="361311"/>
                  </a:lnTo>
                  <a:lnTo>
                    <a:pt x="57132" y="399799"/>
                  </a:lnTo>
                  <a:lnTo>
                    <a:pt x="40126" y="439585"/>
                  </a:lnTo>
                  <a:lnTo>
                    <a:pt x="25969" y="480571"/>
                  </a:lnTo>
                  <a:lnTo>
                    <a:pt x="14770" y="522659"/>
                  </a:lnTo>
                  <a:lnTo>
                    <a:pt x="6636" y="565751"/>
                  </a:lnTo>
                  <a:lnTo>
                    <a:pt x="1677" y="609749"/>
                  </a:lnTo>
                  <a:lnTo>
                    <a:pt x="0" y="654557"/>
                  </a:lnTo>
                  <a:lnTo>
                    <a:pt x="1677" y="699366"/>
                  </a:lnTo>
                  <a:lnTo>
                    <a:pt x="6636" y="743364"/>
                  </a:lnTo>
                  <a:lnTo>
                    <a:pt x="14770" y="786456"/>
                  </a:lnTo>
                  <a:lnTo>
                    <a:pt x="25969" y="828544"/>
                  </a:lnTo>
                  <a:lnTo>
                    <a:pt x="40126" y="869530"/>
                  </a:lnTo>
                  <a:lnTo>
                    <a:pt x="57132" y="909316"/>
                  </a:lnTo>
                  <a:lnTo>
                    <a:pt x="76878" y="947804"/>
                  </a:lnTo>
                  <a:lnTo>
                    <a:pt x="99257" y="984899"/>
                  </a:lnTo>
                  <a:lnTo>
                    <a:pt x="124160" y="1020501"/>
                  </a:lnTo>
                  <a:lnTo>
                    <a:pt x="151479" y="1054513"/>
                  </a:lnTo>
                  <a:lnTo>
                    <a:pt x="181105" y="1086837"/>
                  </a:lnTo>
                  <a:lnTo>
                    <a:pt x="212931" y="1117377"/>
                  </a:lnTo>
                  <a:lnTo>
                    <a:pt x="246847" y="1146035"/>
                  </a:lnTo>
                  <a:lnTo>
                    <a:pt x="282746" y="1172712"/>
                  </a:lnTo>
                  <a:lnTo>
                    <a:pt x="320519" y="1197311"/>
                  </a:lnTo>
                  <a:lnTo>
                    <a:pt x="360059" y="1219736"/>
                  </a:lnTo>
                  <a:lnTo>
                    <a:pt x="401255" y="1239887"/>
                  </a:lnTo>
                  <a:lnTo>
                    <a:pt x="444001" y="1257669"/>
                  </a:lnTo>
                  <a:lnTo>
                    <a:pt x="488188" y="1272982"/>
                  </a:lnTo>
                  <a:lnTo>
                    <a:pt x="533708" y="1285730"/>
                  </a:lnTo>
                  <a:lnTo>
                    <a:pt x="580452" y="1295815"/>
                  </a:lnTo>
                  <a:lnTo>
                    <a:pt x="628312" y="1303139"/>
                  </a:lnTo>
                  <a:lnTo>
                    <a:pt x="677180" y="1307605"/>
                  </a:lnTo>
                  <a:lnTo>
                    <a:pt x="726948" y="1309115"/>
                  </a:lnTo>
                  <a:lnTo>
                    <a:pt x="776715" y="1307605"/>
                  </a:lnTo>
                  <a:lnTo>
                    <a:pt x="825583" y="1303139"/>
                  </a:lnTo>
                  <a:lnTo>
                    <a:pt x="873443" y="1295815"/>
                  </a:lnTo>
                  <a:lnTo>
                    <a:pt x="920187" y="1285730"/>
                  </a:lnTo>
                  <a:lnTo>
                    <a:pt x="965707" y="1272982"/>
                  </a:lnTo>
                  <a:lnTo>
                    <a:pt x="1009894" y="1257669"/>
                  </a:lnTo>
                  <a:lnTo>
                    <a:pt x="1052640" y="1239887"/>
                  </a:lnTo>
                  <a:lnTo>
                    <a:pt x="1093836" y="1219736"/>
                  </a:lnTo>
                  <a:lnTo>
                    <a:pt x="1133376" y="1197311"/>
                  </a:lnTo>
                  <a:lnTo>
                    <a:pt x="1171149" y="1172712"/>
                  </a:lnTo>
                  <a:lnTo>
                    <a:pt x="1207048" y="1146035"/>
                  </a:lnTo>
                  <a:lnTo>
                    <a:pt x="1240964" y="1117377"/>
                  </a:lnTo>
                  <a:lnTo>
                    <a:pt x="1272790" y="1086837"/>
                  </a:lnTo>
                  <a:lnTo>
                    <a:pt x="1302416" y="1054513"/>
                  </a:lnTo>
                  <a:lnTo>
                    <a:pt x="1329735" y="1020501"/>
                  </a:lnTo>
                  <a:lnTo>
                    <a:pt x="1354638" y="984899"/>
                  </a:lnTo>
                  <a:lnTo>
                    <a:pt x="1377017" y="947804"/>
                  </a:lnTo>
                  <a:lnTo>
                    <a:pt x="1396763" y="909316"/>
                  </a:lnTo>
                  <a:lnTo>
                    <a:pt x="1413769" y="869530"/>
                  </a:lnTo>
                  <a:lnTo>
                    <a:pt x="1427926" y="828544"/>
                  </a:lnTo>
                  <a:lnTo>
                    <a:pt x="1439125" y="786456"/>
                  </a:lnTo>
                  <a:lnTo>
                    <a:pt x="1447259" y="743364"/>
                  </a:lnTo>
                  <a:lnTo>
                    <a:pt x="1452218" y="699366"/>
                  </a:lnTo>
                  <a:lnTo>
                    <a:pt x="1453896" y="654557"/>
                  </a:lnTo>
                  <a:lnTo>
                    <a:pt x="1452218" y="609749"/>
                  </a:lnTo>
                  <a:lnTo>
                    <a:pt x="1447259" y="565751"/>
                  </a:lnTo>
                  <a:lnTo>
                    <a:pt x="1439125" y="522659"/>
                  </a:lnTo>
                  <a:lnTo>
                    <a:pt x="1427926" y="480571"/>
                  </a:lnTo>
                  <a:lnTo>
                    <a:pt x="1413769" y="439585"/>
                  </a:lnTo>
                  <a:lnTo>
                    <a:pt x="1396763" y="399799"/>
                  </a:lnTo>
                  <a:lnTo>
                    <a:pt x="1377017" y="361311"/>
                  </a:lnTo>
                  <a:lnTo>
                    <a:pt x="1354638" y="324216"/>
                  </a:lnTo>
                  <a:lnTo>
                    <a:pt x="1329735" y="288614"/>
                  </a:lnTo>
                  <a:lnTo>
                    <a:pt x="1302416" y="254602"/>
                  </a:lnTo>
                  <a:lnTo>
                    <a:pt x="1272790" y="222278"/>
                  </a:lnTo>
                  <a:lnTo>
                    <a:pt x="1240964" y="191738"/>
                  </a:lnTo>
                  <a:lnTo>
                    <a:pt x="1207048" y="163080"/>
                  </a:lnTo>
                  <a:lnTo>
                    <a:pt x="1171149" y="136403"/>
                  </a:lnTo>
                  <a:lnTo>
                    <a:pt x="1133376" y="111804"/>
                  </a:lnTo>
                  <a:lnTo>
                    <a:pt x="1093836" y="89379"/>
                  </a:lnTo>
                  <a:lnTo>
                    <a:pt x="1052640" y="69228"/>
                  </a:lnTo>
                  <a:lnTo>
                    <a:pt x="1009894" y="51446"/>
                  </a:lnTo>
                  <a:lnTo>
                    <a:pt x="965707" y="36133"/>
                  </a:lnTo>
                  <a:lnTo>
                    <a:pt x="920187" y="23385"/>
                  </a:lnTo>
                  <a:lnTo>
                    <a:pt x="873443" y="13300"/>
                  </a:lnTo>
                  <a:lnTo>
                    <a:pt x="825583" y="5976"/>
                  </a:lnTo>
                  <a:lnTo>
                    <a:pt x="776715" y="1510"/>
                  </a:lnTo>
                  <a:lnTo>
                    <a:pt x="726948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863846" y="4842509"/>
            <a:ext cx="1591310" cy="1309370"/>
          </a:xfrm>
          <a:prstGeom prst="rect">
            <a:avLst/>
          </a:prstGeom>
          <a:ln w="25400">
            <a:solidFill>
              <a:srgbClr val="39405A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/>
              <a:cs typeface="Times New Roman"/>
            </a:endParaRPr>
          </a:p>
          <a:p>
            <a:pPr marR="2540" algn="ctr">
              <a:lnSpc>
                <a:spcPct val="100000"/>
              </a:lnSpc>
            </a:pPr>
            <a:r>
              <a:rPr sz="2200" b="1" spc="-114" dirty="0">
                <a:latin typeface="Arial"/>
                <a:cs typeface="Arial"/>
              </a:rPr>
              <a:t>B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05755" y="3290315"/>
            <a:ext cx="1838325" cy="966469"/>
            <a:chOff x="4905755" y="3290315"/>
            <a:chExt cx="1838325" cy="966469"/>
          </a:xfrm>
        </p:grpSpPr>
        <p:sp>
          <p:nvSpPr>
            <p:cNvPr id="14" name="object 14"/>
            <p:cNvSpPr/>
            <p:nvPr/>
          </p:nvSpPr>
          <p:spPr>
            <a:xfrm>
              <a:off x="4905755" y="3706875"/>
              <a:ext cx="748665" cy="127000"/>
            </a:xfrm>
            <a:custGeom>
              <a:avLst/>
              <a:gdLst/>
              <a:ahLst/>
              <a:cxnLst/>
              <a:rect l="l" t="t" r="r" b="b"/>
              <a:pathLst>
                <a:path w="748664" h="127000">
                  <a:moveTo>
                    <a:pt x="621157" y="0"/>
                  </a:moveTo>
                  <a:lnTo>
                    <a:pt x="621157" y="127000"/>
                  </a:lnTo>
                  <a:lnTo>
                    <a:pt x="732409" y="71374"/>
                  </a:lnTo>
                  <a:lnTo>
                    <a:pt x="633857" y="71374"/>
                  </a:lnTo>
                  <a:lnTo>
                    <a:pt x="633857" y="55499"/>
                  </a:lnTo>
                  <a:lnTo>
                    <a:pt x="732155" y="55499"/>
                  </a:lnTo>
                  <a:lnTo>
                    <a:pt x="621157" y="0"/>
                  </a:lnTo>
                  <a:close/>
                </a:path>
                <a:path w="748664" h="127000">
                  <a:moveTo>
                    <a:pt x="621157" y="55499"/>
                  </a:moveTo>
                  <a:lnTo>
                    <a:pt x="0" y="55499"/>
                  </a:lnTo>
                  <a:lnTo>
                    <a:pt x="0" y="71374"/>
                  </a:lnTo>
                  <a:lnTo>
                    <a:pt x="621157" y="71374"/>
                  </a:lnTo>
                  <a:lnTo>
                    <a:pt x="621157" y="55499"/>
                  </a:lnTo>
                  <a:close/>
                </a:path>
                <a:path w="748664" h="127000">
                  <a:moveTo>
                    <a:pt x="732155" y="55499"/>
                  </a:moveTo>
                  <a:lnTo>
                    <a:pt x="633857" y="55499"/>
                  </a:lnTo>
                  <a:lnTo>
                    <a:pt x="633857" y="71374"/>
                  </a:lnTo>
                  <a:lnTo>
                    <a:pt x="732409" y="71374"/>
                  </a:lnTo>
                  <a:lnTo>
                    <a:pt x="748157" y="63500"/>
                  </a:lnTo>
                  <a:lnTo>
                    <a:pt x="732155" y="55499"/>
                  </a:lnTo>
                  <a:close/>
                </a:path>
              </a:pathLst>
            </a:custGeom>
            <a:solidFill>
              <a:srgbClr val="8D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57087" y="3290315"/>
              <a:ext cx="1087120" cy="966469"/>
            </a:xfrm>
            <a:custGeom>
              <a:avLst/>
              <a:gdLst/>
              <a:ahLst/>
              <a:cxnLst/>
              <a:rect l="l" t="t" r="r" b="b"/>
              <a:pathLst>
                <a:path w="1087120" h="966470">
                  <a:moveTo>
                    <a:pt x="543306" y="0"/>
                  </a:moveTo>
                  <a:lnTo>
                    <a:pt x="493847" y="1974"/>
                  </a:lnTo>
                  <a:lnTo>
                    <a:pt x="445635" y="7783"/>
                  </a:lnTo>
                  <a:lnTo>
                    <a:pt x="398859" y="17256"/>
                  </a:lnTo>
                  <a:lnTo>
                    <a:pt x="353712" y="30222"/>
                  </a:lnTo>
                  <a:lnTo>
                    <a:pt x="310385" y="46512"/>
                  </a:lnTo>
                  <a:lnTo>
                    <a:pt x="269070" y="65955"/>
                  </a:lnTo>
                  <a:lnTo>
                    <a:pt x="229959" y="88380"/>
                  </a:lnTo>
                  <a:lnTo>
                    <a:pt x="193243" y="113616"/>
                  </a:lnTo>
                  <a:lnTo>
                    <a:pt x="159115" y="141493"/>
                  </a:lnTo>
                  <a:lnTo>
                    <a:pt x="127765" y="171841"/>
                  </a:lnTo>
                  <a:lnTo>
                    <a:pt x="99385" y="204490"/>
                  </a:lnTo>
                  <a:lnTo>
                    <a:pt x="74167" y="239268"/>
                  </a:lnTo>
                  <a:lnTo>
                    <a:pt x="52304" y="276004"/>
                  </a:lnTo>
                  <a:lnTo>
                    <a:pt x="33985" y="314530"/>
                  </a:lnTo>
                  <a:lnTo>
                    <a:pt x="19404" y="354673"/>
                  </a:lnTo>
                  <a:lnTo>
                    <a:pt x="8752" y="396265"/>
                  </a:lnTo>
                  <a:lnTo>
                    <a:pt x="2219" y="439133"/>
                  </a:lnTo>
                  <a:lnTo>
                    <a:pt x="0" y="483108"/>
                  </a:lnTo>
                  <a:lnTo>
                    <a:pt x="2219" y="527082"/>
                  </a:lnTo>
                  <a:lnTo>
                    <a:pt x="8752" y="569950"/>
                  </a:lnTo>
                  <a:lnTo>
                    <a:pt x="19404" y="611542"/>
                  </a:lnTo>
                  <a:lnTo>
                    <a:pt x="33985" y="651685"/>
                  </a:lnTo>
                  <a:lnTo>
                    <a:pt x="52304" y="690211"/>
                  </a:lnTo>
                  <a:lnTo>
                    <a:pt x="74168" y="726948"/>
                  </a:lnTo>
                  <a:lnTo>
                    <a:pt x="99385" y="761725"/>
                  </a:lnTo>
                  <a:lnTo>
                    <a:pt x="127765" y="794374"/>
                  </a:lnTo>
                  <a:lnTo>
                    <a:pt x="159115" y="824722"/>
                  </a:lnTo>
                  <a:lnTo>
                    <a:pt x="193243" y="852599"/>
                  </a:lnTo>
                  <a:lnTo>
                    <a:pt x="229959" y="877835"/>
                  </a:lnTo>
                  <a:lnTo>
                    <a:pt x="269070" y="900260"/>
                  </a:lnTo>
                  <a:lnTo>
                    <a:pt x="310385" y="919703"/>
                  </a:lnTo>
                  <a:lnTo>
                    <a:pt x="353712" y="935993"/>
                  </a:lnTo>
                  <a:lnTo>
                    <a:pt x="398859" y="948959"/>
                  </a:lnTo>
                  <a:lnTo>
                    <a:pt x="445635" y="958432"/>
                  </a:lnTo>
                  <a:lnTo>
                    <a:pt x="493847" y="964241"/>
                  </a:lnTo>
                  <a:lnTo>
                    <a:pt x="543306" y="966216"/>
                  </a:lnTo>
                  <a:lnTo>
                    <a:pt x="592764" y="964241"/>
                  </a:lnTo>
                  <a:lnTo>
                    <a:pt x="640976" y="958432"/>
                  </a:lnTo>
                  <a:lnTo>
                    <a:pt x="687752" y="948959"/>
                  </a:lnTo>
                  <a:lnTo>
                    <a:pt x="732899" y="935993"/>
                  </a:lnTo>
                  <a:lnTo>
                    <a:pt x="776226" y="919703"/>
                  </a:lnTo>
                  <a:lnTo>
                    <a:pt x="817541" y="900260"/>
                  </a:lnTo>
                  <a:lnTo>
                    <a:pt x="856652" y="877835"/>
                  </a:lnTo>
                  <a:lnTo>
                    <a:pt x="893368" y="852599"/>
                  </a:lnTo>
                  <a:lnTo>
                    <a:pt x="927496" y="824722"/>
                  </a:lnTo>
                  <a:lnTo>
                    <a:pt x="958846" y="794374"/>
                  </a:lnTo>
                  <a:lnTo>
                    <a:pt x="987226" y="761725"/>
                  </a:lnTo>
                  <a:lnTo>
                    <a:pt x="1012443" y="726948"/>
                  </a:lnTo>
                  <a:lnTo>
                    <a:pt x="1034307" y="690211"/>
                  </a:lnTo>
                  <a:lnTo>
                    <a:pt x="1052626" y="651685"/>
                  </a:lnTo>
                  <a:lnTo>
                    <a:pt x="1067207" y="611542"/>
                  </a:lnTo>
                  <a:lnTo>
                    <a:pt x="1077859" y="569950"/>
                  </a:lnTo>
                  <a:lnTo>
                    <a:pt x="1084392" y="527082"/>
                  </a:lnTo>
                  <a:lnTo>
                    <a:pt x="1086612" y="483108"/>
                  </a:lnTo>
                  <a:lnTo>
                    <a:pt x="1084392" y="439133"/>
                  </a:lnTo>
                  <a:lnTo>
                    <a:pt x="1077859" y="396265"/>
                  </a:lnTo>
                  <a:lnTo>
                    <a:pt x="1067207" y="354673"/>
                  </a:lnTo>
                  <a:lnTo>
                    <a:pt x="1052626" y="314530"/>
                  </a:lnTo>
                  <a:lnTo>
                    <a:pt x="1034307" y="276004"/>
                  </a:lnTo>
                  <a:lnTo>
                    <a:pt x="1012443" y="239268"/>
                  </a:lnTo>
                  <a:lnTo>
                    <a:pt x="987226" y="204490"/>
                  </a:lnTo>
                  <a:lnTo>
                    <a:pt x="958846" y="171841"/>
                  </a:lnTo>
                  <a:lnTo>
                    <a:pt x="927496" y="141493"/>
                  </a:lnTo>
                  <a:lnTo>
                    <a:pt x="893368" y="113616"/>
                  </a:lnTo>
                  <a:lnTo>
                    <a:pt x="856652" y="88380"/>
                  </a:lnTo>
                  <a:lnTo>
                    <a:pt x="817541" y="65955"/>
                  </a:lnTo>
                  <a:lnTo>
                    <a:pt x="776226" y="46512"/>
                  </a:lnTo>
                  <a:lnTo>
                    <a:pt x="732899" y="30222"/>
                  </a:lnTo>
                  <a:lnTo>
                    <a:pt x="687752" y="17256"/>
                  </a:lnTo>
                  <a:lnTo>
                    <a:pt x="640976" y="7783"/>
                  </a:lnTo>
                  <a:lnTo>
                    <a:pt x="592764" y="1974"/>
                  </a:lnTo>
                  <a:lnTo>
                    <a:pt x="543306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120638" y="3580003"/>
            <a:ext cx="1720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743700" y="3290315"/>
            <a:ext cx="1854835" cy="966469"/>
            <a:chOff x="6743700" y="3290315"/>
            <a:chExt cx="1854835" cy="966469"/>
          </a:xfrm>
        </p:grpSpPr>
        <p:sp>
          <p:nvSpPr>
            <p:cNvPr id="18" name="object 18"/>
            <p:cNvSpPr/>
            <p:nvPr/>
          </p:nvSpPr>
          <p:spPr>
            <a:xfrm>
              <a:off x="6743700" y="3738879"/>
              <a:ext cx="748665" cy="127000"/>
            </a:xfrm>
            <a:custGeom>
              <a:avLst/>
              <a:gdLst/>
              <a:ahLst/>
              <a:cxnLst/>
              <a:rect l="l" t="t" r="r" b="b"/>
              <a:pathLst>
                <a:path w="748665" h="127000">
                  <a:moveTo>
                    <a:pt x="621156" y="0"/>
                  </a:moveTo>
                  <a:lnTo>
                    <a:pt x="621156" y="127000"/>
                  </a:lnTo>
                  <a:lnTo>
                    <a:pt x="732408" y="71374"/>
                  </a:lnTo>
                  <a:lnTo>
                    <a:pt x="633856" y="71374"/>
                  </a:lnTo>
                  <a:lnTo>
                    <a:pt x="633856" y="55499"/>
                  </a:lnTo>
                  <a:lnTo>
                    <a:pt x="732154" y="55499"/>
                  </a:lnTo>
                  <a:lnTo>
                    <a:pt x="621156" y="0"/>
                  </a:lnTo>
                  <a:close/>
                </a:path>
                <a:path w="748665" h="127000">
                  <a:moveTo>
                    <a:pt x="621156" y="55499"/>
                  </a:moveTo>
                  <a:lnTo>
                    <a:pt x="0" y="55499"/>
                  </a:lnTo>
                  <a:lnTo>
                    <a:pt x="0" y="71374"/>
                  </a:lnTo>
                  <a:lnTo>
                    <a:pt x="621156" y="71374"/>
                  </a:lnTo>
                  <a:lnTo>
                    <a:pt x="621156" y="55499"/>
                  </a:lnTo>
                  <a:close/>
                </a:path>
                <a:path w="748665" h="127000">
                  <a:moveTo>
                    <a:pt x="732154" y="55499"/>
                  </a:moveTo>
                  <a:lnTo>
                    <a:pt x="633856" y="55499"/>
                  </a:lnTo>
                  <a:lnTo>
                    <a:pt x="633856" y="71374"/>
                  </a:lnTo>
                  <a:lnTo>
                    <a:pt x="732408" y="71374"/>
                  </a:lnTo>
                  <a:lnTo>
                    <a:pt x="748156" y="63500"/>
                  </a:lnTo>
                  <a:lnTo>
                    <a:pt x="732154" y="55499"/>
                  </a:lnTo>
                  <a:close/>
                </a:path>
              </a:pathLst>
            </a:custGeom>
            <a:solidFill>
              <a:srgbClr val="8D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11795" y="3290315"/>
              <a:ext cx="1087120" cy="966469"/>
            </a:xfrm>
            <a:custGeom>
              <a:avLst/>
              <a:gdLst/>
              <a:ahLst/>
              <a:cxnLst/>
              <a:rect l="l" t="t" r="r" b="b"/>
              <a:pathLst>
                <a:path w="1087120" h="966470">
                  <a:moveTo>
                    <a:pt x="543305" y="0"/>
                  </a:moveTo>
                  <a:lnTo>
                    <a:pt x="493847" y="1974"/>
                  </a:lnTo>
                  <a:lnTo>
                    <a:pt x="445635" y="7783"/>
                  </a:lnTo>
                  <a:lnTo>
                    <a:pt x="398859" y="17256"/>
                  </a:lnTo>
                  <a:lnTo>
                    <a:pt x="353712" y="30222"/>
                  </a:lnTo>
                  <a:lnTo>
                    <a:pt x="310385" y="46512"/>
                  </a:lnTo>
                  <a:lnTo>
                    <a:pt x="269070" y="65955"/>
                  </a:lnTo>
                  <a:lnTo>
                    <a:pt x="229959" y="88380"/>
                  </a:lnTo>
                  <a:lnTo>
                    <a:pt x="193243" y="113616"/>
                  </a:lnTo>
                  <a:lnTo>
                    <a:pt x="159115" y="141493"/>
                  </a:lnTo>
                  <a:lnTo>
                    <a:pt x="127765" y="171841"/>
                  </a:lnTo>
                  <a:lnTo>
                    <a:pt x="99385" y="204490"/>
                  </a:lnTo>
                  <a:lnTo>
                    <a:pt x="74168" y="239268"/>
                  </a:lnTo>
                  <a:lnTo>
                    <a:pt x="52304" y="276004"/>
                  </a:lnTo>
                  <a:lnTo>
                    <a:pt x="33985" y="314530"/>
                  </a:lnTo>
                  <a:lnTo>
                    <a:pt x="19404" y="354673"/>
                  </a:lnTo>
                  <a:lnTo>
                    <a:pt x="8752" y="396265"/>
                  </a:lnTo>
                  <a:lnTo>
                    <a:pt x="2219" y="439133"/>
                  </a:lnTo>
                  <a:lnTo>
                    <a:pt x="0" y="483108"/>
                  </a:lnTo>
                  <a:lnTo>
                    <a:pt x="2219" y="527082"/>
                  </a:lnTo>
                  <a:lnTo>
                    <a:pt x="8752" y="569950"/>
                  </a:lnTo>
                  <a:lnTo>
                    <a:pt x="19404" y="611542"/>
                  </a:lnTo>
                  <a:lnTo>
                    <a:pt x="33985" y="651685"/>
                  </a:lnTo>
                  <a:lnTo>
                    <a:pt x="52304" y="690211"/>
                  </a:lnTo>
                  <a:lnTo>
                    <a:pt x="74167" y="726948"/>
                  </a:lnTo>
                  <a:lnTo>
                    <a:pt x="99385" y="761725"/>
                  </a:lnTo>
                  <a:lnTo>
                    <a:pt x="127765" y="794374"/>
                  </a:lnTo>
                  <a:lnTo>
                    <a:pt x="159115" y="824722"/>
                  </a:lnTo>
                  <a:lnTo>
                    <a:pt x="193243" y="852599"/>
                  </a:lnTo>
                  <a:lnTo>
                    <a:pt x="229959" y="877835"/>
                  </a:lnTo>
                  <a:lnTo>
                    <a:pt x="269070" y="900260"/>
                  </a:lnTo>
                  <a:lnTo>
                    <a:pt x="310385" y="919703"/>
                  </a:lnTo>
                  <a:lnTo>
                    <a:pt x="353712" y="935993"/>
                  </a:lnTo>
                  <a:lnTo>
                    <a:pt x="398859" y="948959"/>
                  </a:lnTo>
                  <a:lnTo>
                    <a:pt x="445635" y="958432"/>
                  </a:lnTo>
                  <a:lnTo>
                    <a:pt x="493847" y="964241"/>
                  </a:lnTo>
                  <a:lnTo>
                    <a:pt x="543305" y="966216"/>
                  </a:lnTo>
                  <a:lnTo>
                    <a:pt x="592764" y="964241"/>
                  </a:lnTo>
                  <a:lnTo>
                    <a:pt x="640976" y="958432"/>
                  </a:lnTo>
                  <a:lnTo>
                    <a:pt x="687752" y="948959"/>
                  </a:lnTo>
                  <a:lnTo>
                    <a:pt x="732899" y="935993"/>
                  </a:lnTo>
                  <a:lnTo>
                    <a:pt x="776226" y="919703"/>
                  </a:lnTo>
                  <a:lnTo>
                    <a:pt x="817541" y="900260"/>
                  </a:lnTo>
                  <a:lnTo>
                    <a:pt x="856652" y="877835"/>
                  </a:lnTo>
                  <a:lnTo>
                    <a:pt x="893368" y="852599"/>
                  </a:lnTo>
                  <a:lnTo>
                    <a:pt x="927496" y="824722"/>
                  </a:lnTo>
                  <a:lnTo>
                    <a:pt x="958846" y="794374"/>
                  </a:lnTo>
                  <a:lnTo>
                    <a:pt x="987226" y="761725"/>
                  </a:lnTo>
                  <a:lnTo>
                    <a:pt x="1012443" y="726948"/>
                  </a:lnTo>
                  <a:lnTo>
                    <a:pt x="1034307" y="690211"/>
                  </a:lnTo>
                  <a:lnTo>
                    <a:pt x="1052626" y="651685"/>
                  </a:lnTo>
                  <a:lnTo>
                    <a:pt x="1067207" y="611542"/>
                  </a:lnTo>
                  <a:lnTo>
                    <a:pt x="1077859" y="569950"/>
                  </a:lnTo>
                  <a:lnTo>
                    <a:pt x="1084392" y="527082"/>
                  </a:lnTo>
                  <a:lnTo>
                    <a:pt x="1086611" y="483108"/>
                  </a:lnTo>
                  <a:lnTo>
                    <a:pt x="1084392" y="439133"/>
                  </a:lnTo>
                  <a:lnTo>
                    <a:pt x="1077859" y="396265"/>
                  </a:lnTo>
                  <a:lnTo>
                    <a:pt x="1067207" y="354673"/>
                  </a:lnTo>
                  <a:lnTo>
                    <a:pt x="1052626" y="314530"/>
                  </a:lnTo>
                  <a:lnTo>
                    <a:pt x="1034307" y="276004"/>
                  </a:lnTo>
                  <a:lnTo>
                    <a:pt x="1012444" y="239268"/>
                  </a:lnTo>
                  <a:lnTo>
                    <a:pt x="987226" y="204490"/>
                  </a:lnTo>
                  <a:lnTo>
                    <a:pt x="958846" y="171841"/>
                  </a:lnTo>
                  <a:lnTo>
                    <a:pt x="927496" y="141493"/>
                  </a:lnTo>
                  <a:lnTo>
                    <a:pt x="893368" y="113616"/>
                  </a:lnTo>
                  <a:lnTo>
                    <a:pt x="856652" y="88380"/>
                  </a:lnTo>
                  <a:lnTo>
                    <a:pt x="817541" y="65955"/>
                  </a:lnTo>
                  <a:lnTo>
                    <a:pt x="776226" y="46512"/>
                  </a:lnTo>
                  <a:lnTo>
                    <a:pt x="732899" y="30222"/>
                  </a:lnTo>
                  <a:lnTo>
                    <a:pt x="687752" y="17256"/>
                  </a:lnTo>
                  <a:lnTo>
                    <a:pt x="640976" y="7783"/>
                  </a:lnTo>
                  <a:lnTo>
                    <a:pt x="592764" y="1974"/>
                  </a:lnTo>
                  <a:lnTo>
                    <a:pt x="543305" y="0"/>
                  </a:lnTo>
                  <a:close/>
                </a:path>
              </a:pathLst>
            </a:custGeom>
            <a:solidFill>
              <a:srgbClr val="F8D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975727" y="3580003"/>
            <a:ext cx="1720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598407" y="3290315"/>
            <a:ext cx="1835150" cy="966469"/>
            <a:chOff x="8598407" y="3290315"/>
            <a:chExt cx="1835150" cy="966469"/>
          </a:xfrm>
        </p:grpSpPr>
        <p:sp>
          <p:nvSpPr>
            <p:cNvPr id="22" name="object 22"/>
            <p:cNvSpPr/>
            <p:nvPr/>
          </p:nvSpPr>
          <p:spPr>
            <a:xfrm>
              <a:off x="8598407" y="3728211"/>
              <a:ext cx="748665" cy="127000"/>
            </a:xfrm>
            <a:custGeom>
              <a:avLst/>
              <a:gdLst/>
              <a:ahLst/>
              <a:cxnLst/>
              <a:rect l="l" t="t" r="r" b="b"/>
              <a:pathLst>
                <a:path w="748665" h="127000">
                  <a:moveTo>
                    <a:pt x="621157" y="0"/>
                  </a:moveTo>
                  <a:lnTo>
                    <a:pt x="621157" y="127000"/>
                  </a:lnTo>
                  <a:lnTo>
                    <a:pt x="732409" y="71374"/>
                  </a:lnTo>
                  <a:lnTo>
                    <a:pt x="633857" y="71374"/>
                  </a:lnTo>
                  <a:lnTo>
                    <a:pt x="633857" y="55499"/>
                  </a:lnTo>
                  <a:lnTo>
                    <a:pt x="732155" y="55499"/>
                  </a:lnTo>
                  <a:lnTo>
                    <a:pt x="621157" y="0"/>
                  </a:lnTo>
                  <a:close/>
                </a:path>
                <a:path w="748665" h="127000">
                  <a:moveTo>
                    <a:pt x="621157" y="55499"/>
                  </a:moveTo>
                  <a:lnTo>
                    <a:pt x="0" y="55499"/>
                  </a:lnTo>
                  <a:lnTo>
                    <a:pt x="0" y="71374"/>
                  </a:lnTo>
                  <a:lnTo>
                    <a:pt x="621157" y="71374"/>
                  </a:lnTo>
                  <a:lnTo>
                    <a:pt x="621157" y="55499"/>
                  </a:lnTo>
                  <a:close/>
                </a:path>
                <a:path w="748665" h="127000">
                  <a:moveTo>
                    <a:pt x="732155" y="55499"/>
                  </a:moveTo>
                  <a:lnTo>
                    <a:pt x="633857" y="55499"/>
                  </a:lnTo>
                  <a:lnTo>
                    <a:pt x="633857" y="71374"/>
                  </a:lnTo>
                  <a:lnTo>
                    <a:pt x="732409" y="71374"/>
                  </a:lnTo>
                  <a:lnTo>
                    <a:pt x="748157" y="63500"/>
                  </a:lnTo>
                  <a:lnTo>
                    <a:pt x="732155" y="55499"/>
                  </a:lnTo>
                  <a:close/>
                </a:path>
              </a:pathLst>
            </a:custGeom>
            <a:solidFill>
              <a:srgbClr val="8D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346691" y="3290315"/>
              <a:ext cx="1087120" cy="966469"/>
            </a:xfrm>
            <a:custGeom>
              <a:avLst/>
              <a:gdLst/>
              <a:ahLst/>
              <a:cxnLst/>
              <a:rect l="l" t="t" r="r" b="b"/>
              <a:pathLst>
                <a:path w="1087120" h="966470">
                  <a:moveTo>
                    <a:pt x="543305" y="0"/>
                  </a:moveTo>
                  <a:lnTo>
                    <a:pt x="493847" y="1974"/>
                  </a:lnTo>
                  <a:lnTo>
                    <a:pt x="445635" y="7783"/>
                  </a:lnTo>
                  <a:lnTo>
                    <a:pt x="398859" y="17256"/>
                  </a:lnTo>
                  <a:lnTo>
                    <a:pt x="353712" y="30222"/>
                  </a:lnTo>
                  <a:lnTo>
                    <a:pt x="310385" y="46512"/>
                  </a:lnTo>
                  <a:lnTo>
                    <a:pt x="269070" y="65955"/>
                  </a:lnTo>
                  <a:lnTo>
                    <a:pt x="229959" y="88380"/>
                  </a:lnTo>
                  <a:lnTo>
                    <a:pt x="193243" y="113616"/>
                  </a:lnTo>
                  <a:lnTo>
                    <a:pt x="159115" y="141493"/>
                  </a:lnTo>
                  <a:lnTo>
                    <a:pt x="127765" y="171841"/>
                  </a:lnTo>
                  <a:lnTo>
                    <a:pt x="99385" y="204490"/>
                  </a:lnTo>
                  <a:lnTo>
                    <a:pt x="74168" y="239268"/>
                  </a:lnTo>
                  <a:lnTo>
                    <a:pt x="52304" y="276004"/>
                  </a:lnTo>
                  <a:lnTo>
                    <a:pt x="33985" y="314530"/>
                  </a:lnTo>
                  <a:lnTo>
                    <a:pt x="19404" y="354673"/>
                  </a:lnTo>
                  <a:lnTo>
                    <a:pt x="8752" y="396265"/>
                  </a:lnTo>
                  <a:lnTo>
                    <a:pt x="2219" y="439133"/>
                  </a:lnTo>
                  <a:lnTo>
                    <a:pt x="0" y="483108"/>
                  </a:lnTo>
                  <a:lnTo>
                    <a:pt x="2219" y="527082"/>
                  </a:lnTo>
                  <a:lnTo>
                    <a:pt x="8752" y="569950"/>
                  </a:lnTo>
                  <a:lnTo>
                    <a:pt x="19404" y="611542"/>
                  </a:lnTo>
                  <a:lnTo>
                    <a:pt x="33985" y="651685"/>
                  </a:lnTo>
                  <a:lnTo>
                    <a:pt x="52304" y="690211"/>
                  </a:lnTo>
                  <a:lnTo>
                    <a:pt x="74167" y="726948"/>
                  </a:lnTo>
                  <a:lnTo>
                    <a:pt x="99385" y="761725"/>
                  </a:lnTo>
                  <a:lnTo>
                    <a:pt x="127765" y="794374"/>
                  </a:lnTo>
                  <a:lnTo>
                    <a:pt x="159115" y="824722"/>
                  </a:lnTo>
                  <a:lnTo>
                    <a:pt x="193243" y="852599"/>
                  </a:lnTo>
                  <a:lnTo>
                    <a:pt x="229959" y="877835"/>
                  </a:lnTo>
                  <a:lnTo>
                    <a:pt x="269070" y="900260"/>
                  </a:lnTo>
                  <a:lnTo>
                    <a:pt x="310385" y="919703"/>
                  </a:lnTo>
                  <a:lnTo>
                    <a:pt x="353712" y="935993"/>
                  </a:lnTo>
                  <a:lnTo>
                    <a:pt x="398859" y="948959"/>
                  </a:lnTo>
                  <a:lnTo>
                    <a:pt x="445635" y="958432"/>
                  </a:lnTo>
                  <a:lnTo>
                    <a:pt x="493847" y="964241"/>
                  </a:lnTo>
                  <a:lnTo>
                    <a:pt x="543305" y="966216"/>
                  </a:lnTo>
                  <a:lnTo>
                    <a:pt x="592764" y="964241"/>
                  </a:lnTo>
                  <a:lnTo>
                    <a:pt x="640976" y="958432"/>
                  </a:lnTo>
                  <a:lnTo>
                    <a:pt x="687752" y="948959"/>
                  </a:lnTo>
                  <a:lnTo>
                    <a:pt x="732899" y="935993"/>
                  </a:lnTo>
                  <a:lnTo>
                    <a:pt x="776226" y="919703"/>
                  </a:lnTo>
                  <a:lnTo>
                    <a:pt x="817541" y="900260"/>
                  </a:lnTo>
                  <a:lnTo>
                    <a:pt x="856652" y="877835"/>
                  </a:lnTo>
                  <a:lnTo>
                    <a:pt x="893368" y="852599"/>
                  </a:lnTo>
                  <a:lnTo>
                    <a:pt x="927496" y="824722"/>
                  </a:lnTo>
                  <a:lnTo>
                    <a:pt x="958846" y="794374"/>
                  </a:lnTo>
                  <a:lnTo>
                    <a:pt x="987226" y="761725"/>
                  </a:lnTo>
                  <a:lnTo>
                    <a:pt x="1012443" y="726948"/>
                  </a:lnTo>
                  <a:lnTo>
                    <a:pt x="1034307" y="690211"/>
                  </a:lnTo>
                  <a:lnTo>
                    <a:pt x="1052626" y="651685"/>
                  </a:lnTo>
                  <a:lnTo>
                    <a:pt x="1067207" y="611542"/>
                  </a:lnTo>
                  <a:lnTo>
                    <a:pt x="1077859" y="569950"/>
                  </a:lnTo>
                  <a:lnTo>
                    <a:pt x="1084392" y="527082"/>
                  </a:lnTo>
                  <a:lnTo>
                    <a:pt x="1086611" y="483108"/>
                  </a:lnTo>
                  <a:lnTo>
                    <a:pt x="1084392" y="439133"/>
                  </a:lnTo>
                  <a:lnTo>
                    <a:pt x="1077859" y="396265"/>
                  </a:lnTo>
                  <a:lnTo>
                    <a:pt x="1067207" y="354673"/>
                  </a:lnTo>
                  <a:lnTo>
                    <a:pt x="1052626" y="314530"/>
                  </a:lnTo>
                  <a:lnTo>
                    <a:pt x="1034307" y="276004"/>
                  </a:lnTo>
                  <a:lnTo>
                    <a:pt x="1012444" y="239268"/>
                  </a:lnTo>
                  <a:lnTo>
                    <a:pt x="987226" y="204490"/>
                  </a:lnTo>
                  <a:lnTo>
                    <a:pt x="958846" y="171841"/>
                  </a:lnTo>
                  <a:lnTo>
                    <a:pt x="927496" y="141493"/>
                  </a:lnTo>
                  <a:lnTo>
                    <a:pt x="893368" y="113616"/>
                  </a:lnTo>
                  <a:lnTo>
                    <a:pt x="856652" y="88380"/>
                  </a:lnTo>
                  <a:lnTo>
                    <a:pt x="817541" y="65955"/>
                  </a:lnTo>
                  <a:lnTo>
                    <a:pt x="776226" y="46512"/>
                  </a:lnTo>
                  <a:lnTo>
                    <a:pt x="732899" y="30222"/>
                  </a:lnTo>
                  <a:lnTo>
                    <a:pt x="687752" y="17256"/>
                  </a:lnTo>
                  <a:lnTo>
                    <a:pt x="640976" y="7783"/>
                  </a:lnTo>
                  <a:lnTo>
                    <a:pt x="592764" y="1974"/>
                  </a:lnTo>
                  <a:lnTo>
                    <a:pt x="543305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810877" y="3580003"/>
            <a:ext cx="1720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893817" y="3072574"/>
            <a:ext cx="8043545" cy="1337945"/>
            <a:chOff x="4893817" y="3072574"/>
            <a:chExt cx="8043545" cy="1337945"/>
          </a:xfrm>
        </p:grpSpPr>
        <p:sp>
          <p:nvSpPr>
            <p:cNvPr id="26" name="object 26"/>
            <p:cNvSpPr/>
            <p:nvPr/>
          </p:nvSpPr>
          <p:spPr>
            <a:xfrm>
              <a:off x="4906517" y="3262121"/>
              <a:ext cx="5527675" cy="995680"/>
            </a:xfrm>
            <a:custGeom>
              <a:avLst/>
              <a:gdLst/>
              <a:ahLst/>
              <a:cxnLst/>
              <a:rect l="l" t="t" r="r" b="b"/>
              <a:pathLst>
                <a:path w="5527675" h="995679">
                  <a:moveTo>
                    <a:pt x="0" y="165862"/>
                  </a:moveTo>
                  <a:lnTo>
                    <a:pt x="5927" y="121781"/>
                  </a:lnTo>
                  <a:lnTo>
                    <a:pt x="22653" y="82164"/>
                  </a:lnTo>
                  <a:lnTo>
                    <a:pt x="48593" y="48593"/>
                  </a:lnTo>
                  <a:lnTo>
                    <a:pt x="82164" y="22653"/>
                  </a:lnTo>
                  <a:lnTo>
                    <a:pt x="121781" y="5927"/>
                  </a:lnTo>
                  <a:lnTo>
                    <a:pt x="165862" y="0"/>
                  </a:lnTo>
                  <a:lnTo>
                    <a:pt x="5361686" y="0"/>
                  </a:lnTo>
                  <a:lnTo>
                    <a:pt x="5405766" y="5927"/>
                  </a:lnTo>
                  <a:lnTo>
                    <a:pt x="5445383" y="22653"/>
                  </a:lnTo>
                  <a:lnTo>
                    <a:pt x="5478954" y="48593"/>
                  </a:lnTo>
                  <a:lnTo>
                    <a:pt x="5504894" y="82164"/>
                  </a:lnTo>
                  <a:lnTo>
                    <a:pt x="5521620" y="121781"/>
                  </a:lnTo>
                  <a:lnTo>
                    <a:pt x="5527548" y="165862"/>
                  </a:lnTo>
                  <a:lnTo>
                    <a:pt x="5527548" y="829310"/>
                  </a:lnTo>
                  <a:lnTo>
                    <a:pt x="5521620" y="873390"/>
                  </a:lnTo>
                  <a:lnTo>
                    <a:pt x="5504894" y="913007"/>
                  </a:lnTo>
                  <a:lnTo>
                    <a:pt x="5478954" y="946578"/>
                  </a:lnTo>
                  <a:lnTo>
                    <a:pt x="5445383" y="972518"/>
                  </a:lnTo>
                  <a:lnTo>
                    <a:pt x="5405766" y="989244"/>
                  </a:lnTo>
                  <a:lnTo>
                    <a:pt x="5361686" y="995172"/>
                  </a:lnTo>
                  <a:lnTo>
                    <a:pt x="165862" y="995172"/>
                  </a:lnTo>
                  <a:lnTo>
                    <a:pt x="121781" y="989244"/>
                  </a:lnTo>
                  <a:lnTo>
                    <a:pt x="82164" y="972518"/>
                  </a:lnTo>
                  <a:lnTo>
                    <a:pt x="48593" y="946578"/>
                  </a:lnTo>
                  <a:lnTo>
                    <a:pt x="22653" y="913007"/>
                  </a:lnTo>
                  <a:lnTo>
                    <a:pt x="5927" y="873390"/>
                  </a:lnTo>
                  <a:lnTo>
                    <a:pt x="0" y="829310"/>
                  </a:lnTo>
                  <a:lnTo>
                    <a:pt x="0" y="165862"/>
                  </a:lnTo>
                  <a:close/>
                </a:path>
              </a:pathLst>
            </a:custGeom>
            <a:ln w="25400">
              <a:solidFill>
                <a:srgbClr val="7A7A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243821" y="3086861"/>
              <a:ext cx="3679190" cy="1309370"/>
            </a:xfrm>
            <a:custGeom>
              <a:avLst/>
              <a:gdLst/>
              <a:ahLst/>
              <a:cxnLst/>
              <a:rect l="l" t="t" r="r" b="b"/>
              <a:pathLst>
                <a:path w="3679190" h="1309370">
                  <a:moveTo>
                    <a:pt x="0" y="1309115"/>
                  </a:moveTo>
                  <a:lnTo>
                    <a:pt x="3678935" y="1309115"/>
                  </a:lnTo>
                  <a:lnTo>
                    <a:pt x="3678935" y="0"/>
                  </a:lnTo>
                  <a:lnTo>
                    <a:pt x="0" y="0"/>
                  </a:lnTo>
                  <a:lnTo>
                    <a:pt x="0" y="1309115"/>
                  </a:lnTo>
                  <a:close/>
                </a:path>
              </a:pathLst>
            </a:custGeom>
            <a:ln w="28575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584815" y="3550411"/>
            <a:ext cx="179323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latin typeface="Trebuchet MS"/>
                <a:cs typeface="Trebuchet MS"/>
              </a:rPr>
              <a:t>Latest</a:t>
            </a:r>
            <a:r>
              <a:rPr sz="2200" spc="-125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commit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999216" y="4361688"/>
            <a:ext cx="127000" cy="900430"/>
          </a:xfrm>
          <a:custGeom>
            <a:avLst/>
            <a:gdLst/>
            <a:ahLst/>
            <a:cxnLst/>
            <a:rect l="l" t="t" r="r" b="b"/>
            <a:pathLst>
              <a:path w="127000" h="900429">
                <a:moveTo>
                  <a:pt x="71374" y="114300"/>
                </a:moveTo>
                <a:lnTo>
                  <a:pt x="55499" y="114300"/>
                </a:lnTo>
                <a:lnTo>
                  <a:pt x="55499" y="900049"/>
                </a:lnTo>
                <a:lnTo>
                  <a:pt x="71374" y="900049"/>
                </a:lnTo>
                <a:lnTo>
                  <a:pt x="71374" y="114300"/>
                </a:lnTo>
                <a:close/>
              </a:path>
              <a:path w="127000" h="900429">
                <a:moveTo>
                  <a:pt x="63500" y="0"/>
                </a:moveTo>
                <a:lnTo>
                  <a:pt x="0" y="127000"/>
                </a:lnTo>
                <a:lnTo>
                  <a:pt x="55499" y="127000"/>
                </a:lnTo>
                <a:lnTo>
                  <a:pt x="55499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900429">
                <a:moveTo>
                  <a:pt x="120650" y="114300"/>
                </a:moveTo>
                <a:lnTo>
                  <a:pt x="71374" y="114300"/>
                </a:lnTo>
                <a:lnTo>
                  <a:pt x="71374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8DA9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161269" y="5285994"/>
            <a:ext cx="1722120" cy="684530"/>
          </a:xfrm>
          <a:prstGeom prst="rect">
            <a:avLst/>
          </a:prstGeom>
          <a:ln w="25400">
            <a:solidFill>
              <a:srgbClr val="42709B"/>
            </a:solidFill>
          </a:ln>
        </p:spPr>
        <p:txBody>
          <a:bodyPr vert="horz" wrap="square" lIns="0" tIns="142240" rIns="0" bIns="0" rtlCol="0">
            <a:spAutoFit/>
          </a:bodyPr>
          <a:lstStyle/>
          <a:p>
            <a:pPr marL="122555">
              <a:lnSpc>
                <a:spcPct val="100000"/>
              </a:lnSpc>
              <a:spcBef>
                <a:spcPts val="1120"/>
              </a:spcBef>
            </a:pPr>
            <a:r>
              <a:rPr sz="2200" spc="-30" dirty="0">
                <a:latin typeface="Trebuchet MS"/>
                <a:cs typeface="Trebuchet MS"/>
              </a:rPr>
              <a:t>G</a:t>
            </a:r>
            <a:r>
              <a:rPr sz="2200" spc="-20" dirty="0">
                <a:latin typeface="Trebuchet MS"/>
                <a:cs typeface="Trebuchet MS"/>
              </a:rPr>
              <a:t>i</a:t>
            </a:r>
            <a:r>
              <a:rPr sz="2200" spc="-140" dirty="0">
                <a:latin typeface="Trebuchet MS"/>
                <a:cs typeface="Trebuchet MS"/>
              </a:rPr>
              <a:t>t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Rebase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97173" y="6869430"/>
            <a:ext cx="9625965" cy="713740"/>
          </a:xfrm>
          <a:prstGeom prst="rect">
            <a:avLst/>
          </a:prstGeom>
          <a:ln w="25400">
            <a:solidFill>
              <a:srgbClr val="A8D08B"/>
            </a:solidFill>
          </a:ln>
        </p:spPr>
        <p:txBody>
          <a:bodyPr vert="horz" wrap="square" lIns="0" tIns="163195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1285"/>
              </a:spcBef>
            </a:pPr>
            <a:r>
              <a:rPr sz="2200" spc="25" dirty="0">
                <a:latin typeface="Trebuchet MS"/>
                <a:cs typeface="Trebuchet MS"/>
              </a:rPr>
              <a:t>Rebasing</a:t>
            </a:r>
            <a:r>
              <a:rPr sz="2200" spc="-50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is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-15" dirty="0">
                <a:latin typeface="Trebuchet MS"/>
                <a:cs typeface="Trebuchet MS"/>
              </a:rPr>
              <a:t>the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50" dirty="0">
                <a:latin typeface="Trebuchet MS"/>
                <a:cs typeface="Trebuchet MS"/>
              </a:rPr>
              <a:t>process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-25" dirty="0">
                <a:latin typeface="Trebuchet MS"/>
                <a:cs typeface="Trebuchet MS"/>
              </a:rPr>
              <a:t>of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25" dirty="0">
                <a:latin typeface="Trebuchet MS"/>
                <a:cs typeface="Trebuchet MS"/>
              </a:rPr>
              <a:t>moving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5" dirty="0">
                <a:latin typeface="Trebuchet MS"/>
                <a:cs typeface="Trebuchet MS"/>
              </a:rPr>
              <a:t>a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30" dirty="0">
                <a:latin typeface="Trebuchet MS"/>
                <a:cs typeface="Trebuchet MS"/>
              </a:rPr>
              <a:t>branch</a:t>
            </a:r>
            <a:r>
              <a:rPr sz="2200" spc="-60" dirty="0">
                <a:latin typeface="Trebuchet MS"/>
                <a:cs typeface="Trebuchet MS"/>
              </a:rPr>
              <a:t> </a:t>
            </a:r>
            <a:r>
              <a:rPr sz="2200" spc="-20" dirty="0">
                <a:latin typeface="Trebuchet MS"/>
                <a:cs typeface="Trebuchet MS"/>
              </a:rPr>
              <a:t>to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5" dirty="0">
                <a:latin typeface="Trebuchet MS"/>
                <a:cs typeface="Trebuchet MS"/>
              </a:rPr>
              <a:t>a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-50" dirty="0">
                <a:latin typeface="Trebuchet MS"/>
                <a:cs typeface="Trebuchet MS"/>
              </a:rPr>
              <a:t>different</a:t>
            </a:r>
            <a:r>
              <a:rPr sz="2200" spc="-40" dirty="0">
                <a:latin typeface="Trebuchet MS"/>
                <a:cs typeface="Trebuchet MS"/>
              </a:rPr>
              <a:t> </a:t>
            </a:r>
            <a:r>
              <a:rPr sz="2200" spc="-45" dirty="0">
                <a:latin typeface="Trebuchet MS"/>
                <a:cs typeface="Trebuchet MS"/>
              </a:rPr>
              <a:t>commit.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83108" y="4841747"/>
            <a:ext cx="15223490" cy="2068195"/>
            <a:chOff x="483108" y="4841747"/>
            <a:chExt cx="15223490" cy="2068195"/>
          </a:xfrm>
        </p:grpSpPr>
        <p:sp>
          <p:nvSpPr>
            <p:cNvPr id="33" name="object 33"/>
            <p:cNvSpPr/>
            <p:nvPr/>
          </p:nvSpPr>
          <p:spPr>
            <a:xfrm>
              <a:off x="10967212" y="5972555"/>
              <a:ext cx="127000" cy="896619"/>
            </a:xfrm>
            <a:custGeom>
              <a:avLst/>
              <a:gdLst/>
              <a:ahLst/>
              <a:cxnLst/>
              <a:rect l="l" t="t" r="r" b="b"/>
              <a:pathLst>
                <a:path w="127000" h="896620">
                  <a:moveTo>
                    <a:pt x="55499" y="769112"/>
                  </a:moveTo>
                  <a:lnTo>
                    <a:pt x="0" y="769112"/>
                  </a:lnTo>
                  <a:lnTo>
                    <a:pt x="63500" y="896112"/>
                  </a:lnTo>
                  <a:lnTo>
                    <a:pt x="120650" y="781812"/>
                  </a:lnTo>
                  <a:lnTo>
                    <a:pt x="55499" y="781812"/>
                  </a:lnTo>
                  <a:lnTo>
                    <a:pt x="55499" y="769112"/>
                  </a:lnTo>
                  <a:close/>
                </a:path>
                <a:path w="127000" h="896620">
                  <a:moveTo>
                    <a:pt x="71374" y="0"/>
                  </a:moveTo>
                  <a:lnTo>
                    <a:pt x="55499" y="0"/>
                  </a:lnTo>
                  <a:lnTo>
                    <a:pt x="55499" y="781812"/>
                  </a:lnTo>
                  <a:lnTo>
                    <a:pt x="71374" y="781812"/>
                  </a:lnTo>
                  <a:lnTo>
                    <a:pt x="71374" y="0"/>
                  </a:lnTo>
                  <a:close/>
                </a:path>
                <a:path w="127000" h="896620">
                  <a:moveTo>
                    <a:pt x="127000" y="769112"/>
                  </a:moveTo>
                  <a:lnTo>
                    <a:pt x="71374" y="769112"/>
                  </a:lnTo>
                  <a:lnTo>
                    <a:pt x="71374" y="781812"/>
                  </a:lnTo>
                  <a:lnTo>
                    <a:pt x="120650" y="781812"/>
                  </a:lnTo>
                  <a:lnTo>
                    <a:pt x="127000" y="769112"/>
                  </a:lnTo>
                  <a:close/>
                </a:path>
              </a:pathLst>
            </a:custGeom>
            <a:solidFill>
              <a:srgbClr val="8D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108" y="4841747"/>
              <a:ext cx="2068068" cy="206806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38275" y="4841747"/>
              <a:ext cx="2068067" cy="2068068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57088" y="606551"/>
            <a:ext cx="483565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8892" y="230251"/>
            <a:ext cx="29978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Rebase: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2432304" y="1793748"/>
            <a:ext cx="1454150" cy="1309370"/>
          </a:xfrm>
          <a:custGeom>
            <a:avLst/>
            <a:gdLst/>
            <a:ahLst/>
            <a:cxnLst/>
            <a:rect l="l" t="t" r="r" b="b"/>
            <a:pathLst>
              <a:path w="1454150" h="1309370">
                <a:moveTo>
                  <a:pt x="726947" y="0"/>
                </a:moveTo>
                <a:lnTo>
                  <a:pt x="677180" y="1510"/>
                </a:lnTo>
                <a:lnTo>
                  <a:pt x="628312" y="5976"/>
                </a:lnTo>
                <a:lnTo>
                  <a:pt x="580452" y="13300"/>
                </a:lnTo>
                <a:lnTo>
                  <a:pt x="533708" y="23385"/>
                </a:lnTo>
                <a:lnTo>
                  <a:pt x="488188" y="36133"/>
                </a:lnTo>
                <a:lnTo>
                  <a:pt x="444001" y="51446"/>
                </a:lnTo>
                <a:lnTo>
                  <a:pt x="401255" y="69228"/>
                </a:lnTo>
                <a:lnTo>
                  <a:pt x="360059" y="89379"/>
                </a:lnTo>
                <a:lnTo>
                  <a:pt x="320519" y="111804"/>
                </a:lnTo>
                <a:lnTo>
                  <a:pt x="282746" y="136403"/>
                </a:lnTo>
                <a:lnTo>
                  <a:pt x="246847" y="163080"/>
                </a:lnTo>
                <a:lnTo>
                  <a:pt x="212931" y="191738"/>
                </a:lnTo>
                <a:lnTo>
                  <a:pt x="181105" y="222278"/>
                </a:lnTo>
                <a:lnTo>
                  <a:pt x="151479" y="254602"/>
                </a:lnTo>
                <a:lnTo>
                  <a:pt x="124160" y="288614"/>
                </a:lnTo>
                <a:lnTo>
                  <a:pt x="99257" y="324216"/>
                </a:lnTo>
                <a:lnTo>
                  <a:pt x="76878" y="361311"/>
                </a:lnTo>
                <a:lnTo>
                  <a:pt x="57132" y="399799"/>
                </a:lnTo>
                <a:lnTo>
                  <a:pt x="40126" y="439585"/>
                </a:lnTo>
                <a:lnTo>
                  <a:pt x="25969" y="480571"/>
                </a:lnTo>
                <a:lnTo>
                  <a:pt x="14770" y="522659"/>
                </a:lnTo>
                <a:lnTo>
                  <a:pt x="6636" y="565751"/>
                </a:lnTo>
                <a:lnTo>
                  <a:pt x="1677" y="609749"/>
                </a:lnTo>
                <a:lnTo>
                  <a:pt x="0" y="654557"/>
                </a:lnTo>
                <a:lnTo>
                  <a:pt x="1677" y="699366"/>
                </a:lnTo>
                <a:lnTo>
                  <a:pt x="6636" y="743364"/>
                </a:lnTo>
                <a:lnTo>
                  <a:pt x="14770" y="786456"/>
                </a:lnTo>
                <a:lnTo>
                  <a:pt x="25969" y="828544"/>
                </a:lnTo>
                <a:lnTo>
                  <a:pt x="40126" y="869530"/>
                </a:lnTo>
                <a:lnTo>
                  <a:pt x="57132" y="909316"/>
                </a:lnTo>
                <a:lnTo>
                  <a:pt x="76878" y="947804"/>
                </a:lnTo>
                <a:lnTo>
                  <a:pt x="99257" y="984899"/>
                </a:lnTo>
                <a:lnTo>
                  <a:pt x="124160" y="1020501"/>
                </a:lnTo>
                <a:lnTo>
                  <a:pt x="151479" y="1054513"/>
                </a:lnTo>
                <a:lnTo>
                  <a:pt x="181105" y="1086837"/>
                </a:lnTo>
                <a:lnTo>
                  <a:pt x="212931" y="1117377"/>
                </a:lnTo>
                <a:lnTo>
                  <a:pt x="246847" y="1146035"/>
                </a:lnTo>
                <a:lnTo>
                  <a:pt x="282746" y="1172712"/>
                </a:lnTo>
                <a:lnTo>
                  <a:pt x="320519" y="1197311"/>
                </a:lnTo>
                <a:lnTo>
                  <a:pt x="360059" y="1219736"/>
                </a:lnTo>
                <a:lnTo>
                  <a:pt x="401255" y="1239887"/>
                </a:lnTo>
                <a:lnTo>
                  <a:pt x="444001" y="1257669"/>
                </a:lnTo>
                <a:lnTo>
                  <a:pt x="488188" y="1272982"/>
                </a:lnTo>
                <a:lnTo>
                  <a:pt x="533708" y="1285730"/>
                </a:lnTo>
                <a:lnTo>
                  <a:pt x="580452" y="1295815"/>
                </a:lnTo>
                <a:lnTo>
                  <a:pt x="628312" y="1303139"/>
                </a:lnTo>
                <a:lnTo>
                  <a:pt x="677180" y="1307605"/>
                </a:lnTo>
                <a:lnTo>
                  <a:pt x="726947" y="1309115"/>
                </a:lnTo>
                <a:lnTo>
                  <a:pt x="776715" y="1307605"/>
                </a:lnTo>
                <a:lnTo>
                  <a:pt x="825583" y="1303139"/>
                </a:lnTo>
                <a:lnTo>
                  <a:pt x="873443" y="1295815"/>
                </a:lnTo>
                <a:lnTo>
                  <a:pt x="920187" y="1285730"/>
                </a:lnTo>
                <a:lnTo>
                  <a:pt x="965707" y="1272982"/>
                </a:lnTo>
                <a:lnTo>
                  <a:pt x="1009894" y="1257669"/>
                </a:lnTo>
                <a:lnTo>
                  <a:pt x="1052640" y="1239887"/>
                </a:lnTo>
                <a:lnTo>
                  <a:pt x="1093836" y="1219736"/>
                </a:lnTo>
                <a:lnTo>
                  <a:pt x="1133376" y="1197311"/>
                </a:lnTo>
                <a:lnTo>
                  <a:pt x="1171149" y="1172712"/>
                </a:lnTo>
                <a:lnTo>
                  <a:pt x="1207048" y="1146035"/>
                </a:lnTo>
                <a:lnTo>
                  <a:pt x="1240964" y="1117377"/>
                </a:lnTo>
                <a:lnTo>
                  <a:pt x="1272790" y="1086837"/>
                </a:lnTo>
                <a:lnTo>
                  <a:pt x="1302416" y="1054513"/>
                </a:lnTo>
                <a:lnTo>
                  <a:pt x="1329735" y="1020501"/>
                </a:lnTo>
                <a:lnTo>
                  <a:pt x="1354638" y="984899"/>
                </a:lnTo>
                <a:lnTo>
                  <a:pt x="1377017" y="947804"/>
                </a:lnTo>
                <a:lnTo>
                  <a:pt x="1396763" y="909316"/>
                </a:lnTo>
                <a:lnTo>
                  <a:pt x="1413769" y="869530"/>
                </a:lnTo>
                <a:lnTo>
                  <a:pt x="1427926" y="828544"/>
                </a:lnTo>
                <a:lnTo>
                  <a:pt x="1439125" y="786456"/>
                </a:lnTo>
                <a:lnTo>
                  <a:pt x="1447259" y="743364"/>
                </a:lnTo>
                <a:lnTo>
                  <a:pt x="1452218" y="699366"/>
                </a:lnTo>
                <a:lnTo>
                  <a:pt x="1453895" y="654557"/>
                </a:lnTo>
                <a:lnTo>
                  <a:pt x="1452218" y="609749"/>
                </a:lnTo>
                <a:lnTo>
                  <a:pt x="1447259" y="565751"/>
                </a:lnTo>
                <a:lnTo>
                  <a:pt x="1439125" y="522659"/>
                </a:lnTo>
                <a:lnTo>
                  <a:pt x="1427926" y="480571"/>
                </a:lnTo>
                <a:lnTo>
                  <a:pt x="1413769" y="439585"/>
                </a:lnTo>
                <a:lnTo>
                  <a:pt x="1396763" y="399799"/>
                </a:lnTo>
                <a:lnTo>
                  <a:pt x="1377017" y="361311"/>
                </a:lnTo>
                <a:lnTo>
                  <a:pt x="1354638" y="324216"/>
                </a:lnTo>
                <a:lnTo>
                  <a:pt x="1329735" y="288614"/>
                </a:lnTo>
                <a:lnTo>
                  <a:pt x="1302416" y="254602"/>
                </a:lnTo>
                <a:lnTo>
                  <a:pt x="1272790" y="222278"/>
                </a:lnTo>
                <a:lnTo>
                  <a:pt x="1240964" y="191738"/>
                </a:lnTo>
                <a:lnTo>
                  <a:pt x="1207048" y="163080"/>
                </a:lnTo>
                <a:lnTo>
                  <a:pt x="1171149" y="136403"/>
                </a:lnTo>
                <a:lnTo>
                  <a:pt x="1133376" y="111804"/>
                </a:lnTo>
                <a:lnTo>
                  <a:pt x="1093836" y="89379"/>
                </a:lnTo>
                <a:lnTo>
                  <a:pt x="1052640" y="69228"/>
                </a:lnTo>
                <a:lnTo>
                  <a:pt x="1009894" y="51446"/>
                </a:lnTo>
                <a:lnTo>
                  <a:pt x="965707" y="36133"/>
                </a:lnTo>
                <a:lnTo>
                  <a:pt x="920187" y="23385"/>
                </a:lnTo>
                <a:lnTo>
                  <a:pt x="873443" y="13300"/>
                </a:lnTo>
                <a:lnTo>
                  <a:pt x="825583" y="5976"/>
                </a:lnTo>
                <a:lnTo>
                  <a:pt x="776715" y="1510"/>
                </a:lnTo>
                <a:lnTo>
                  <a:pt x="726947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84322" y="2320544"/>
            <a:ext cx="1485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45" dirty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86200" y="1802892"/>
            <a:ext cx="2204085" cy="1310640"/>
            <a:chOff x="3886200" y="1802892"/>
            <a:chExt cx="2204085" cy="1310640"/>
          </a:xfrm>
        </p:grpSpPr>
        <p:sp>
          <p:nvSpPr>
            <p:cNvPr id="6" name="object 6"/>
            <p:cNvSpPr/>
            <p:nvPr/>
          </p:nvSpPr>
          <p:spPr>
            <a:xfrm>
              <a:off x="3886200" y="2394712"/>
              <a:ext cx="748665" cy="127000"/>
            </a:xfrm>
            <a:custGeom>
              <a:avLst/>
              <a:gdLst/>
              <a:ahLst/>
              <a:cxnLst/>
              <a:rect l="l" t="t" r="r" b="b"/>
              <a:pathLst>
                <a:path w="748664" h="127000">
                  <a:moveTo>
                    <a:pt x="621157" y="0"/>
                  </a:moveTo>
                  <a:lnTo>
                    <a:pt x="621157" y="127000"/>
                  </a:lnTo>
                  <a:lnTo>
                    <a:pt x="732409" y="71374"/>
                  </a:lnTo>
                  <a:lnTo>
                    <a:pt x="633857" y="71374"/>
                  </a:lnTo>
                  <a:lnTo>
                    <a:pt x="633857" y="55499"/>
                  </a:lnTo>
                  <a:lnTo>
                    <a:pt x="732155" y="55499"/>
                  </a:lnTo>
                  <a:lnTo>
                    <a:pt x="621157" y="0"/>
                  </a:lnTo>
                  <a:close/>
                </a:path>
                <a:path w="748664" h="127000">
                  <a:moveTo>
                    <a:pt x="621157" y="55499"/>
                  </a:moveTo>
                  <a:lnTo>
                    <a:pt x="0" y="55499"/>
                  </a:lnTo>
                  <a:lnTo>
                    <a:pt x="0" y="71374"/>
                  </a:lnTo>
                  <a:lnTo>
                    <a:pt x="621157" y="71374"/>
                  </a:lnTo>
                  <a:lnTo>
                    <a:pt x="621157" y="55499"/>
                  </a:lnTo>
                  <a:close/>
                </a:path>
                <a:path w="748664" h="127000">
                  <a:moveTo>
                    <a:pt x="732155" y="55499"/>
                  </a:moveTo>
                  <a:lnTo>
                    <a:pt x="633857" y="55499"/>
                  </a:lnTo>
                  <a:lnTo>
                    <a:pt x="633857" y="71374"/>
                  </a:lnTo>
                  <a:lnTo>
                    <a:pt x="732409" y="71374"/>
                  </a:lnTo>
                  <a:lnTo>
                    <a:pt x="748157" y="63500"/>
                  </a:lnTo>
                  <a:lnTo>
                    <a:pt x="732155" y="55499"/>
                  </a:lnTo>
                  <a:close/>
                </a:path>
              </a:pathLst>
            </a:custGeom>
            <a:solidFill>
              <a:srgbClr val="8D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34483" y="1802892"/>
              <a:ext cx="1455420" cy="1310640"/>
            </a:xfrm>
            <a:custGeom>
              <a:avLst/>
              <a:gdLst/>
              <a:ahLst/>
              <a:cxnLst/>
              <a:rect l="l" t="t" r="r" b="b"/>
              <a:pathLst>
                <a:path w="1455420" h="1310639">
                  <a:moveTo>
                    <a:pt x="727710" y="0"/>
                  </a:moveTo>
                  <a:lnTo>
                    <a:pt x="677880" y="1511"/>
                  </a:lnTo>
                  <a:lnTo>
                    <a:pt x="628953" y="5981"/>
                  </a:lnTo>
                  <a:lnTo>
                    <a:pt x="581036" y="13312"/>
                  </a:lnTo>
                  <a:lnTo>
                    <a:pt x="534237" y="23406"/>
                  </a:lnTo>
                  <a:lnTo>
                    <a:pt x="488666" y="36166"/>
                  </a:lnTo>
                  <a:lnTo>
                    <a:pt x="444430" y="51494"/>
                  </a:lnTo>
                  <a:lnTo>
                    <a:pt x="401638" y="69292"/>
                  </a:lnTo>
                  <a:lnTo>
                    <a:pt x="360397" y="89464"/>
                  </a:lnTo>
                  <a:lnTo>
                    <a:pt x="320817" y="111911"/>
                  </a:lnTo>
                  <a:lnTo>
                    <a:pt x="283006" y="136536"/>
                  </a:lnTo>
                  <a:lnTo>
                    <a:pt x="247071" y="163241"/>
                  </a:lnTo>
                  <a:lnTo>
                    <a:pt x="213121" y="191928"/>
                  </a:lnTo>
                  <a:lnTo>
                    <a:pt x="181265" y="222501"/>
                  </a:lnTo>
                  <a:lnTo>
                    <a:pt x="151611" y="254862"/>
                  </a:lnTo>
                  <a:lnTo>
                    <a:pt x="124267" y="288912"/>
                  </a:lnTo>
                  <a:lnTo>
                    <a:pt x="99342" y="324555"/>
                  </a:lnTo>
                  <a:lnTo>
                    <a:pt x="76943" y="361693"/>
                  </a:lnTo>
                  <a:lnTo>
                    <a:pt x="57179" y="400228"/>
                  </a:lnTo>
                  <a:lnTo>
                    <a:pt x="40159" y="440063"/>
                  </a:lnTo>
                  <a:lnTo>
                    <a:pt x="25990" y="481100"/>
                  </a:lnTo>
                  <a:lnTo>
                    <a:pt x="14782" y="523242"/>
                  </a:lnTo>
                  <a:lnTo>
                    <a:pt x="6642" y="566391"/>
                  </a:lnTo>
                  <a:lnTo>
                    <a:pt x="1678" y="610449"/>
                  </a:lnTo>
                  <a:lnTo>
                    <a:pt x="0" y="655319"/>
                  </a:lnTo>
                  <a:lnTo>
                    <a:pt x="1678" y="700190"/>
                  </a:lnTo>
                  <a:lnTo>
                    <a:pt x="6642" y="744248"/>
                  </a:lnTo>
                  <a:lnTo>
                    <a:pt x="14782" y="787397"/>
                  </a:lnTo>
                  <a:lnTo>
                    <a:pt x="25990" y="829539"/>
                  </a:lnTo>
                  <a:lnTo>
                    <a:pt x="40159" y="870576"/>
                  </a:lnTo>
                  <a:lnTo>
                    <a:pt x="57179" y="910411"/>
                  </a:lnTo>
                  <a:lnTo>
                    <a:pt x="76943" y="948946"/>
                  </a:lnTo>
                  <a:lnTo>
                    <a:pt x="99342" y="986084"/>
                  </a:lnTo>
                  <a:lnTo>
                    <a:pt x="124267" y="1021727"/>
                  </a:lnTo>
                  <a:lnTo>
                    <a:pt x="151611" y="1055777"/>
                  </a:lnTo>
                  <a:lnTo>
                    <a:pt x="181265" y="1088138"/>
                  </a:lnTo>
                  <a:lnTo>
                    <a:pt x="213121" y="1118711"/>
                  </a:lnTo>
                  <a:lnTo>
                    <a:pt x="247071" y="1147398"/>
                  </a:lnTo>
                  <a:lnTo>
                    <a:pt x="283006" y="1174103"/>
                  </a:lnTo>
                  <a:lnTo>
                    <a:pt x="320817" y="1198728"/>
                  </a:lnTo>
                  <a:lnTo>
                    <a:pt x="360397" y="1221175"/>
                  </a:lnTo>
                  <a:lnTo>
                    <a:pt x="401638" y="1241347"/>
                  </a:lnTo>
                  <a:lnTo>
                    <a:pt x="444430" y="1259145"/>
                  </a:lnTo>
                  <a:lnTo>
                    <a:pt x="488666" y="1274473"/>
                  </a:lnTo>
                  <a:lnTo>
                    <a:pt x="534237" y="1287233"/>
                  </a:lnTo>
                  <a:lnTo>
                    <a:pt x="581036" y="1297327"/>
                  </a:lnTo>
                  <a:lnTo>
                    <a:pt x="628953" y="1304658"/>
                  </a:lnTo>
                  <a:lnTo>
                    <a:pt x="677880" y="1309128"/>
                  </a:lnTo>
                  <a:lnTo>
                    <a:pt x="727710" y="1310639"/>
                  </a:lnTo>
                  <a:lnTo>
                    <a:pt x="777539" y="1309128"/>
                  </a:lnTo>
                  <a:lnTo>
                    <a:pt x="826466" y="1304658"/>
                  </a:lnTo>
                  <a:lnTo>
                    <a:pt x="874383" y="1297327"/>
                  </a:lnTo>
                  <a:lnTo>
                    <a:pt x="921182" y="1287233"/>
                  </a:lnTo>
                  <a:lnTo>
                    <a:pt x="966753" y="1274473"/>
                  </a:lnTo>
                  <a:lnTo>
                    <a:pt x="1010989" y="1259145"/>
                  </a:lnTo>
                  <a:lnTo>
                    <a:pt x="1053781" y="1241347"/>
                  </a:lnTo>
                  <a:lnTo>
                    <a:pt x="1095022" y="1221175"/>
                  </a:lnTo>
                  <a:lnTo>
                    <a:pt x="1134602" y="1198728"/>
                  </a:lnTo>
                  <a:lnTo>
                    <a:pt x="1172413" y="1174103"/>
                  </a:lnTo>
                  <a:lnTo>
                    <a:pt x="1208348" y="1147398"/>
                  </a:lnTo>
                  <a:lnTo>
                    <a:pt x="1242298" y="1118711"/>
                  </a:lnTo>
                  <a:lnTo>
                    <a:pt x="1274154" y="1088138"/>
                  </a:lnTo>
                  <a:lnTo>
                    <a:pt x="1303808" y="1055777"/>
                  </a:lnTo>
                  <a:lnTo>
                    <a:pt x="1331152" y="1021727"/>
                  </a:lnTo>
                  <a:lnTo>
                    <a:pt x="1356077" y="986084"/>
                  </a:lnTo>
                  <a:lnTo>
                    <a:pt x="1378476" y="948946"/>
                  </a:lnTo>
                  <a:lnTo>
                    <a:pt x="1398240" y="910411"/>
                  </a:lnTo>
                  <a:lnTo>
                    <a:pt x="1415260" y="870576"/>
                  </a:lnTo>
                  <a:lnTo>
                    <a:pt x="1429429" y="829539"/>
                  </a:lnTo>
                  <a:lnTo>
                    <a:pt x="1440637" y="787397"/>
                  </a:lnTo>
                  <a:lnTo>
                    <a:pt x="1448777" y="744248"/>
                  </a:lnTo>
                  <a:lnTo>
                    <a:pt x="1453741" y="700190"/>
                  </a:lnTo>
                  <a:lnTo>
                    <a:pt x="1455419" y="655319"/>
                  </a:lnTo>
                  <a:lnTo>
                    <a:pt x="1453741" y="610449"/>
                  </a:lnTo>
                  <a:lnTo>
                    <a:pt x="1448777" y="566391"/>
                  </a:lnTo>
                  <a:lnTo>
                    <a:pt x="1440637" y="523242"/>
                  </a:lnTo>
                  <a:lnTo>
                    <a:pt x="1429429" y="481100"/>
                  </a:lnTo>
                  <a:lnTo>
                    <a:pt x="1415260" y="440063"/>
                  </a:lnTo>
                  <a:lnTo>
                    <a:pt x="1398240" y="400228"/>
                  </a:lnTo>
                  <a:lnTo>
                    <a:pt x="1378476" y="361693"/>
                  </a:lnTo>
                  <a:lnTo>
                    <a:pt x="1356077" y="324555"/>
                  </a:lnTo>
                  <a:lnTo>
                    <a:pt x="1331152" y="288912"/>
                  </a:lnTo>
                  <a:lnTo>
                    <a:pt x="1303808" y="254862"/>
                  </a:lnTo>
                  <a:lnTo>
                    <a:pt x="1274154" y="222501"/>
                  </a:lnTo>
                  <a:lnTo>
                    <a:pt x="1242298" y="191928"/>
                  </a:lnTo>
                  <a:lnTo>
                    <a:pt x="1208348" y="163241"/>
                  </a:lnTo>
                  <a:lnTo>
                    <a:pt x="1172413" y="136536"/>
                  </a:lnTo>
                  <a:lnTo>
                    <a:pt x="1134602" y="111911"/>
                  </a:lnTo>
                  <a:lnTo>
                    <a:pt x="1095022" y="89464"/>
                  </a:lnTo>
                  <a:lnTo>
                    <a:pt x="1053781" y="69292"/>
                  </a:lnTo>
                  <a:lnTo>
                    <a:pt x="1010989" y="51494"/>
                  </a:lnTo>
                  <a:lnTo>
                    <a:pt x="966753" y="36166"/>
                  </a:lnTo>
                  <a:lnTo>
                    <a:pt x="921182" y="23406"/>
                  </a:lnTo>
                  <a:lnTo>
                    <a:pt x="874383" y="13312"/>
                  </a:lnTo>
                  <a:lnTo>
                    <a:pt x="826466" y="5981"/>
                  </a:lnTo>
                  <a:lnTo>
                    <a:pt x="777539" y="1511"/>
                  </a:lnTo>
                  <a:lnTo>
                    <a:pt x="72771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534661" y="1707642"/>
            <a:ext cx="1656714" cy="1501140"/>
          </a:xfrm>
          <a:prstGeom prst="rect">
            <a:avLst/>
          </a:prstGeom>
          <a:ln w="28575">
            <a:solidFill>
              <a:srgbClr val="C55A1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b="1" spc="-70" dirty="0"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89903" y="1793748"/>
            <a:ext cx="2202180" cy="1309370"/>
            <a:chOff x="6089903" y="1793748"/>
            <a:chExt cx="2202180" cy="1309370"/>
          </a:xfrm>
        </p:grpSpPr>
        <p:sp>
          <p:nvSpPr>
            <p:cNvPr id="10" name="object 10"/>
            <p:cNvSpPr/>
            <p:nvPr/>
          </p:nvSpPr>
          <p:spPr>
            <a:xfrm>
              <a:off x="6089903" y="2385568"/>
              <a:ext cx="748665" cy="127000"/>
            </a:xfrm>
            <a:custGeom>
              <a:avLst/>
              <a:gdLst/>
              <a:ahLst/>
              <a:cxnLst/>
              <a:rect l="l" t="t" r="r" b="b"/>
              <a:pathLst>
                <a:path w="748665" h="127000">
                  <a:moveTo>
                    <a:pt x="621156" y="71498"/>
                  </a:moveTo>
                  <a:lnTo>
                    <a:pt x="621156" y="127000"/>
                  </a:lnTo>
                  <a:lnTo>
                    <a:pt x="732154" y="71500"/>
                  </a:lnTo>
                  <a:lnTo>
                    <a:pt x="621156" y="71498"/>
                  </a:lnTo>
                  <a:close/>
                </a:path>
                <a:path w="748665" h="127000">
                  <a:moveTo>
                    <a:pt x="621156" y="55623"/>
                  </a:moveTo>
                  <a:lnTo>
                    <a:pt x="621156" y="71498"/>
                  </a:lnTo>
                  <a:lnTo>
                    <a:pt x="633856" y="71500"/>
                  </a:lnTo>
                  <a:lnTo>
                    <a:pt x="633856" y="55625"/>
                  </a:lnTo>
                  <a:lnTo>
                    <a:pt x="621156" y="55623"/>
                  </a:lnTo>
                  <a:close/>
                </a:path>
                <a:path w="748665" h="127000">
                  <a:moveTo>
                    <a:pt x="621156" y="0"/>
                  </a:moveTo>
                  <a:lnTo>
                    <a:pt x="621156" y="55623"/>
                  </a:lnTo>
                  <a:lnTo>
                    <a:pt x="633856" y="55625"/>
                  </a:lnTo>
                  <a:lnTo>
                    <a:pt x="633856" y="71500"/>
                  </a:lnTo>
                  <a:lnTo>
                    <a:pt x="732160" y="71498"/>
                  </a:lnTo>
                  <a:lnTo>
                    <a:pt x="748156" y="63500"/>
                  </a:lnTo>
                  <a:lnTo>
                    <a:pt x="621156" y="0"/>
                  </a:lnTo>
                  <a:close/>
                </a:path>
                <a:path w="748665" h="127000">
                  <a:moveTo>
                    <a:pt x="0" y="55499"/>
                  </a:moveTo>
                  <a:lnTo>
                    <a:pt x="0" y="71374"/>
                  </a:lnTo>
                  <a:lnTo>
                    <a:pt x="621156" y="71498"/>
                  </a:lnTo>
                  <a:lnTo>
                    <a:pt x="621156" y="55623"/>
                  </a:lnTo>
                  <a:lnTo>
                    <a:pt x="0" y="55499"/>
                  </a:lnTo>
                  <a:close/>
                </a:path>
              </a:pathLst>
            </a:custGeom>
            <a:solidFill>
              <a:srgbClr val="8D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38187" y="1793748"/>
              <a:ext cx="1454150" cy="1309370"/>
            </a:xfrm>
            <a:custGeom>
              <a:avLst/>
              <a:gdLst/>
              <a:ahLst/>
              <a:cxnLst/>
              <a:rect l="l" t="t" r="r" b="b"/>
              <a:pathLst>
                <a:path w="1454150" h="1309370">
                  <a:moveTo>
                    <a:pt x="726947" y="0"/>
                  </a:moveTo>
                  <a:lnTo>
                    <a:pt x="677180" y="1510"/>
                  </a:lnTo>
                  <a:lnTo>
                    <a:pt x="628312" y="5976"/>
                  </a:lnTo>
                  <a:lnTo>
                    <a:pt x="580452" y="13300"/>
                  </a:lnTo>
                  <a:lnTo>
                    <a:pt x="533708" y="23385"/>
                  </a:lnTo>
                  <a:lnTo>
                    <a:pt x="488188" y="36133"/>
                  </a:lnTo>
                  <a:lnTo>
                    <a:pt x="444001" y="51446"/>
                  </a:lnTo>
                  <a:lnTo>
                    <a:pt x="401255" y="69228"/>
                  </a:lnTo>
                  <a:lnTo>
                    <a:pt x="360059" y="89379"/>
                  </a:lnTo>
                  <a:lnTo>
                    <a:pt x="320519" y="111804"/>
                  </a:lnTo>
                  <a:lnTo>
                    <a:pt x="282746" y="136403"/>
                  </a:lnTo>
                  <a:lnTo>
                    <a:pt x="246847" y="163080"/>
                  </a:lnTo>
                  <a:lnTo>
                    <a:pt x="212931" y="191738"/>
                  </a:lnTo>
                  <a:lnTo>
                    <a:pt x="181105" y="222278"/>
                  </a:lnTo>
                  <a:lnTo>
                    <a:pt x="151479" y="254602"/>
                  </a:lnTo>
                  <a:lnTo>
                    <a:pt x="124160" y="288614"/>
                  </a:lnTo>
                  <a:lnTo>
                    <a:pt x="99257" y="324216"/>
                  </a:lnTo>
                  <a:lnTo>
                    <a:pt x="76878" y="361311"/>
                  </a:lnTo>
                  <a:lnTo>
                    <a:pt x="57132" y="399799"/>
                  </a:lnTo>
                  <a:lnTo>
                    <a:pt x="40126" y="439585"/>
                  </a:lnTo>
                  <a:lnTo>
                    <a:pt x="25969" y="480571"/>
                  </a:lnTo>
                  <a:lnTo>
                    <a:pt x="14770" y="522659"/>
                  </a:lnTo>
                  <a:lnTo>
                    <a:pt x="6636" y="565751"/>
                  </a:lnTo>
                  <a:lnTo>
                    <a:pt x="1677" y="609749"/>
                  </a:lnTo>
                  <a:lnTo>
                    <a:pt x="0" y="654557"/>
                  </a:lnTo>
                  <a:lnTo>
                    <a:pt x="1677" y="699366"/>
                  </a:lnTo>
                  <a:lnTo>
                    <a:pt x="6636" y="743364"/>
                  </a:lnTo>
                  <a:lnTo>
                    <a:pt x="14770" y="786456"/>
                  </a:lnTo>
                  <a:lnTo>
                    <a:pt x="25969" y="828544"/>
                  </a:lnTo>
                  <a:lnTo>
                    <a:pt x="40126" y="869530"/>
                  </a:lnTo>
                  <a:lnTo>
                    <a:pt x="57132" y="909316"/>
                  </a:lnTo>
                  <a:lnTo>
                    <a:pt x="76878" y="947804"/>
                  </a:lnTo>
                  <a:lnTo>
                    <a:pt x="99257" y="984899"/>
                  </a:lnTo>
                  <a:lnTo>
                    <a:pt x="124160" y="1020501"/>
                  </a:lnTo>
                  <a:lnTo>
                    <a:pt x="151479" y="1054513"/>
                  </a:lnTo>
                  <a:lnTo>
                    <a:pt x="181105" y="1086837"/>
                  </a:lnTo>
                  <a:lnTo>
                    <a:pt x="212931" y="1117377"/>
                  </a:lnTo>
                  <a:lnTo>
                    <a:pt x="246847" y="1146035"/>
                  </a:lnTo>
                  <a:lnTo>
                    <a:pt x="282746" y="1172712"/>
                  </a:lnTo>
                  <a:lnTo>
                    <a:pt x="320519" y="1197311"/>
                  </a:lnTo>
                  <a:lnTo>
                    <a:pt x="360059" y="1219736"/>
                  </a:lnTo>
                  <a:lnTo>
                    <a:pt x="401255" y="1239887"/>
                  </a:lnTo>
                  <a:lnTo>
                    <a:pt x="444001" y="1257669"/>
                  </a:lnTo>
                  <a:lnTo>
                    <a:pt x="488188" y="1272982"/>
                  </a:lnTo>
                  <a:lnTo>
                    <a:pt x="533708" y="1285730"/>
                  </a:lnTo>
                  <a:lnTo>
                    <a:pt x="580452" y="1295815"/>
                  </a:lnTo>
                  <a:lnTo>
                    <a:pt x="628312" y="1303139"/>
                  </a:lnTo>
                  <a:lnTo>
                    <a:pt x="677180" y="1307605"/>
                  </a:lnTo>
                  <a:lnTo>
                    <a:pt x="726947" y="1309115"/>
                  </a:lnTo>
                  <a:lnTo>
                    <a:pt x="776715" y="1307605"/>
                  </a:lnTo>
                  <a:lnTo>
                    <a:pt x="825583" y="1303139"/>
                  </a:lnTo>
                  <a:lnTo>
                    <a:pt x="873443" y="1295815"/>
                  </a:lnTo>
                  <a:lnTo>
                    <a:pt x="920187" y="1285730"/>
                  </a:lnTo>
                  <a:lnTo>
                    <a:pt x="965707" y="1272982"/>
                  </a:lnTo>
                  <a:lnTo>
                    <a:pt x="1009894" y="1257669"/>
                  </a:lnTo>
                  <a:lnTo>
                    <a:pt x="1052640" y="1239887"/>
                  </a:lnTo>
                  <a:lnTo>
                    <a:pt x="1093836" y="1219736"/>
                  </a:lnTo>
                  <a:lnTo>
                    <a:pt x="1133376" y="1197311"/>
                  </a:lnTo>
                  <a:lnTo>
                    <a:pt x="1171149" y="1172712"/>
                  </a:lnTo>
                  <a:lnTo>
                    <a:pt x="1207048" y="1146035"/>
                  </a:lnTo>
                  <a:lnTo>
                    <a:pt x="1240964" y="1117377"/>
                  </a:lnTo>
                  <a:lnTo>
                    <a:pt x="1272790" y="1086837"/>
                  </a:lnTo>
                  <a:lnTo>
                    <a:pt x="1302416" y="1054513"/>
                  </a:lnTo>
                  <a:lnTo>
                    <a:pt x="1329735" y="1020501"/>
                  </a:lnTo>
                  <a:lnTo>
                    <a:pt x="1354638" y="984899"/>
                  </a:lnTo>
                  <a:lnTo>
                    <a:pt x="1377017" y="947804"/>
                  </a:lnTo>
                  <a:lnTo>
                    <a:pt x="1396763" y="909316"/>
                  </a:lnTo>
                  <a:lnTo>
                    <a:pt x="1413769" y="869530"/>
                  </a:lnTo>
                  <a:lnTo>
                    <a:pt x="1427926" y="828544"/>
                  </a:lnTo>
                  <a:lnTo>
                    <a:pt x="1439125" y="786456"/>
                  </a:lnTo>
                  <a:lnTo>
                    <a:pt x="1447259" y="743364"/>
                  </a:lnTo>
                  <a:lnTo>
                    <a:pt x="1452218" y="699366"/>
                  </a:lnTo>
                  <a:lnTo>
                    <a:pt x="1453895" y="654557"/>
                  </a:lnTo>
                  <a:lnTo>
                    <a:pt x="1452218" y="609749"/>
                  </a:lnTo>
                  <a:lnTo>
                    <a:pt x="1447259" y="565751"/>
                  </a:lnTo>
                  <a:lnTo>
                    <a:pt x="1439125" y="522659"/>
                  </a:lnTo>
                  <a:lnTo>
                    <a:pt x="1427926" y="480571"/>
                  </a:lnTo>
                  <a:lnTo>
                    <a:pt x="1413769" y="439585"/>
                  </a:lnTo>
                  <a:lnTo>
                    <a:pt x="1396763" y="399799"/>
                  </a:lnTo>
                  <a:lnTo>
                    <a:pt x="1377017" y="361311"/>
                  </a:lnTo>
                  <a:lnTo>
                    <a:pt x="1354638" y="324216"/>
                  </a:lnTo>
                  <a:lnTo>
                    <a:pt x="1329735" y="288614"/>
                  </a:lnTo>
                  <a:lnTo>
                    <a:pt x="1302416" y="254602"/>
                  </a:lnTo>
                  <a:lnTo>
                    <a:pt x="1272790" y="222278"/>
                  </a:lnTo>
                  <a:lnTo>
                    <a:pt x="1240964" y="191738"/>
                  </a:lnTo>
                  <a:lnTo>
                    <a:pt x="1207048" y="163080"/>
                  </a:lnTo>
                  <a:lnTo>
                    <a:pt x="1171149" y="136403"/>
                  </a:lnTo>
                  <a:lnTo>
                    <a:pt x="1133376" y="111804"/>
                  </a:lnTo>
                  <a:lnTo>
                    <a:pt x="1093836" y="89379"/>
                  </a:lnTo>
                  <a:lnTo>
                    <a:pt x="1052640" y="69228"/>
                  </a:lnTo>
                  <a:lnTo>
                    <a:pt x="1009894" y="51446"/>
                  </a:lnTo>
                  <a:lnTo>
                    <a:pt x="965707" y="36133"/>
                  </a:lnTo>
                  <a:lnTo>
                    <a:pt x="920187" y="23385"/>
                  </a:lnTo>
                  <a:lnTo>
                    <a:pt x="873443" y="13300"/>
                  </a:lnTo>
                  <a:lnTo>
                    <a:pt x="825583" y="5976"/>
                  </a:lnTo>
                  <a:lnTo>
                    <a:pt x="776715" y="1510"/>
                  </a:lnTo>
                  <a:lnTo>
                    <a:pt x="726947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486015" y="2320544"/>
            <a:ext cx="1574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5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292083" y="1802892"/>
            <a:ext cx="2223770" cy="1310640"/>
            <a:chOff x="8292083" y="1802892"/>
            <a:chExt cx="2223770" cy="1310640"/>
          </a:xfrm>
        </p:grpSpPr>
        <p:sp>
          <p:nvSpPr>
            <p:cNvPr id="14" name="object 14"/>
            <p:cNvSpPr/>
            <p:nvPr/>
          </p:nvSpPr>
          <p:spPr>
            <a:xfrm>
              <a:off x="8292083" y="2394712"/>
              <a:ext cx="748665" cy="127000"/>
            </a:xfrm>
            <a:custGeom>
              <a:avLst/>
              <a:gdLst/>
              <a:ahLst/>
              <a:cxnLst/>
              <a:rect l="l" t="t" r="r" b="b"/>
              <a:pathLst>
                <a:path w="748665" h="127000">
                  <a:moveTo>
                    <a:pt x="621157" y="0"/>
                  </a:moveTo>
                  <a:lnTo>
                    <a:pt x="621157" y="127000"/>
                  </a:lnTo>
                  <a:lnTo>
                    <a:pt x="732409" y="71374"/>
                  </a:lnTo>
                  <a:lnTo>
                    <a:pt x="633857" y="71374"/>
                  </a:lnTo>
                  <a:lnTo>
                    <a:pt x="633857" y="55499"/>
                  </a:lnTo>
                  <a:lnTo>
                    <a:pt x="732155" y="55499"/>
                  </a:lnTo>
                  <a:lnTo>
                    <a:pt x="621157" y="0"/>
                  </a:lnTo>
                  <a:close/>
                </a:path>
                <a:path w="748665" h="127000">
                  <a:moveTo>
                    <a:pt x="621157" y="55499"/>
                  </a:moveTo>
                  <a:lnTo>
                    <a:pt x="0" y="55499"/>
                  </a:lnTo>
                  <a:lnTo>
                    <a:pt x="0" y="71374"/>
                  </a:lnTo>
                  <a:lnTo>
                    <a:pt x="621157" y="71374"/>
                  </a:lnTo>
                  <a:lnTo>
                    <a:pt x="621157" y="55499"/>
                  </a:lnTo>
                  <a:close/>
                </a:path>
                <a:path w="748665" h="127000">
                  <a:moveTo>
                    <a:pt x="732155" y="55499"/>
                  </a:moveTo>
                  <a:lnTo>
                    <a:pt x="633857" y="55499"/>
                  </a:lnTo>
                  <a:lnTo>
                    <a:pt x="633857" y="71374"/>
                  </a:lnTo>
                  <a:lnTo>
                    <a:pt x="732409" y="71374"/>
                  </a:lnTo>
                  <a:lnTo>
                    <a:pt x="748157" y="63500"/>
                  </a:lnTo>
                  <a:lnTo>
                    <a:pt x="732155" y="55499"/>
                  </a:lnTo>
                  <a:close/>
                </a:path>
              </a:pathLst>
            </a:custGeom>
            <a:solidFill>
              <a:srgbClr val="8D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061703" y="1802892"/>
              <a:ext cx="1454150" cy="1310640"/>
            </a:xfrm>
            <a:custGeom>
              <a:avLst/>
              <a:gdLst/>
              <a:ahLst/>
              <a:cxnLst/>
              <a:rect l="l" t="t" r="r" b="b"/>
              <a:pathLst>
                <a:path w="1454150" h="1310639">
                  <a:moveTo>
                    <a:pt x="726948" y="0"/>
                  </a:moveTo>
                  <a:lnTo>
                    <a:pt x="677180" y="1511"/>
                  </a:lnTo>
                  <a:lnTo>
                    <a:pt x="628312" y="5981"/>
                  </a:lnTo>
                  <a:lnTo>
                    <a:pt x="580452" y="13312"/>
                  </a:lnTo>
                  <a:lnTo>
                    <a:pt x="533708" y="23406"/>
                  </a:lnTo>
                  <a:lnTo>
                    <a:pt x="488188" y="36166"/>
                  </a:lnTo>
                  <a:lnTo>
                    <a:pt x="444001" y="51494"/>
                  </a:lnTo>
                  <a:lnTo>
                    <a:pt x="401255" y="69292"/>
                  </a:lnTo>
                  <a:lnTo>
                    <a:pt x="360059" y="89464"/>
                  </a:lnTo>
                  <a:lnTo>
                    <a:pt x="320519" y="111911"/>
                  </a:lnTo>
                  <a:lnTo>
                    <a:pt x="282746" y="136536"/>
                  </a:lnTo>
                  <a:lnTo>
                    <a:pt x="246847" y="163241"/>
                  </a:lnTo>
                  <a:lnTo>
                    <a:pt x="212931" y="191928"/>
                  </a:lnTo>
                  <a:lnTo>
                    <a:pt x="181105" y="222501"/>
                  </a:lnTo>
                  <a:lnTo>
                    <a:pt x="151479" y="254862"/>
                  </a:lnTo>
                  <a:lnTo>
                    <a:pt x="124160" y="288912"/>
                  </a:lnTo>
                  <a:lnTo>
                    <a:pt x="99257" y="324555"/>
                  </a:lnTo>
                  <a:lnTo>
                    <a:pt x="76878" y="361693"/>
                  </a:lnTo>
                  <a:lnTo>
                    <a:pt x="57132" y="400228"/>
                  </a:lnTo>
                  <a:lnTo>
                    <a:pt x="40126" y="440063"/>
                  </a:lnTo>
                  <a:lnTo>
                    <a:pt x="25969" y="481100"/>
                  </a:lnTo>
                  <a:lnTo>
                    <a:pt x="14770" y="523242"/>
                  </a:lnTo>
                  <a:lnTo>
                    <a:pt x="6636" y="566391"/>
                  </a:lnTo>
                  <a:lnTo>
                    <a:pt x="1677" y="610449"/>
                  </a:lnTo>
                  <a:lnTo>
                    <a:pt x="0" y="655319"/>
                  </a:lnTo>
                  <a:lnTo>
                    <a:pt x="1677" y="700190"/>
                  </a:lnTo>
                  <a:lnTo>
                    <a:pt x="6636" y="744248"/>
                  </a:lnTo>
                  <a:lnTo>
                    <a:pt x="14770" y="787397"/>
                  </a:lnTo>
                  <a:lnTo>
                    <a:pt x="25969" y="829539"/>
                  </a:lnTo>
                  <a:lnTo>
                    <a:pt x="40126" y="870576"/>
                  </a:lnTo>
                  <a:lnTo>
                    <a:pt x="57132" y="910411"/>
                  </a:lnTo>
                  <a:lnTo>
                    <a:pt x="76878" y="948946"/>
                  </a:lnTo>
                  <a:lnTo>
                    <a:pt x="99257" y="986084"/>
                  </a:lnTo>
                  <a:lnTo>
                    <a:pt x="124160" y="1021727"/>
                  </a:lnTo>
                  <a:lnTo>
                    <a:pt x="151479" y="1055777"/>
                  </a:lnTo>
                  <a:lnTo>
                    <a:pt x="181105" y="1088138"/>
                  </a:lnTo>
                  <a:lnTo>
                    <a:pt x="212931" y="1118711"/>
                  </a:lnTo>
                  <a:lnTo>
                    <a:pt x="246847" y="1147398"/>
                  </a:lnTo>
                  <a:lnTo>
                    <a:pt x="282746" y="1174103"/>
                  </a:lnTo>
                  <a:lnTo>
                    <a:pt x="320519" y="1198728"/>
                  </a:lnTo>
                  <a:lnTo>
                    <a:pt x="360059" y="1221175"/>
                  </a:lnTo>
                  <a:lnTo>
                    <a:pt x="401255" y="1241347"/>
                  </a:lnTo>
                  <a:lnTo>
                    <a:pt x="444001" y="1259145"/>
                  </a:lnTo>
                  <a:lnTo>
                    <a:pt x="488188" y="1274473"/>
                  </a:lnTo>
                  <a:lnTo>
                    <a:pt x="533708" y="1287233"/>
                  </a:lnTo>
                  <a:lnTo>
                    <a:pt x="580452" y="1297327"/>
                  </a:lnTo>
                  <a:lnTo>
                    <a:pt x="628312" y="1304658"/>
                  </a:lnTo>
                  <a:lnTo>
                    <a:pt x="677180" y="1309128"/>
                  </a:lnTo>
                  <a:lnTo>
                    <a:pt x="726948" y="1310639"/>
                  </a:lnTo>
                  <a:lnTo>
                    <a:pt x="776715" y="1309128"/>
                  </a:lnTo>
                  <a:lnTo>
                    <a:pt x="825583" y="1304658"/>
                  </a:lnTo>
                  <a:lnTo>
                    <a:pt x="873443" y="1297327"/>
                  </a:lnTo>
                  <a:lnTo>
                    <a:pt x="920187" y="1287233"/>
                  </a:lnTo>
                  <a:lnTo>
                    <a:pt x="965707" y="1274473"/>
                  </a:lnTo>
                  <a:lnTo>
                    <a:pt x="1009894" y="1259145"/>
                  </a:lnTo>
                  <a:lnTo>
                    <a:pt x="1052640" y="1241347"/>
                  </a:lnTo>
                  <a:lnTo>
                    <a:pt x="1093836" y="1221175"/>
                  </a:lnTo>
                  <a:lnTo>
                    <a:pt x="1133376" y="1198728"/>
                  </a:lnTo>
                  <a:lnTo>
                    <a:pt x="1171149" y="1174103"/>
                  </a:lnTo>
                  <a:lnTo>
                    <a:pt x="1207048" y="1147398"/>
                  </a:lnTo>
                  <a:lnTo>
                    <a:pt x="1240964" y="1118711"/>
                  </a:lnTo>
                  <a:lnTo>
                    <a:pt x="1272790" y="1088138"/>
                  </a:lnTo>
                  <a:lnTo>
                    <a:pt x="1302416" y="1055777"/>
                  </a:lnTo>
                  <a:lnTo>
                    <a:pt x="1329735" y="1021727"/>
                  </a:lnTo>
                  <a:lnTo>
                    <a:pt x="1354638" y="986084"/>
                  </a:lnTo>
                  <a:lnTo>
                    <a:pt x="1377017" y="948946"/>
                  </a:lnTo>
                  <a:lnTo>
                    <a:pt x="1396763" y="910411"/>
                  </a:lnTo>
                  <a:lnTo>
                    <a:pt x="1413769" y="870576"/>
                  </a:lnTo>
                  <a:lnTo>
                    <a:pt x="1427926" y="829539"/>
                  </a:lnTo>
                  <a:lnTo>
                    <a:pt x="1439125" y="787397"/>
                  </a:lnTo>
                  <a:lnTo>
                    <a:pt x="1447259" y="744248"/>
                  </a:lnTo>
                  <a:lnTo>
                    <a:pt x="1452218" y="700190"/>
                  </a:lnTo>
                  <a:lnTo>
                    <a:pt x="1453896" y="655319"/>
                  </a:lnTo>
                  <a:lnTo>
                    <a:pt x="1452218" y="610449"/>
                  </a:lnTo>
                  <a:lnTo>
                    <a:pt x="1447259" y="566391"/>
                  </a:lnTo>
                  <a:lnTo>
                    <a:pt x="1439125" y="523242"/>
                  </a:lnTo>
                  <a:lnTo>
                    <a:pt x="1427926" y="481100"/>
                  </a:lnTo>
                  <a:lnTo>
                    <a:pt x="1413769" y="440063"/>
                  </a:lnTo>
                  <a:lnTo>
                    <a:pt x="1396763" y="400228"/>
                  </a:lnTo>
                  <a:lnTo>
                    <a:pt x="1377017" y="361693"/>
                  </a:lnTo>
                  <a:lnTo>
                    <a:pt x="1354638" y="324555"/>
                  </a:lnTo>
                  <a:lnTo>
                    <a:pt x="1329735" y="288912"/>
                  </a:lnTo>
                  <a:lnTo>
                    <a:pt x="1302416" y="254862"/>
                  </a:lnTo>
                  <a:lnTo>
                    <a:pt x="1272790" y="222501"/>
                  </a:lnTo>
                  <a:lnTo>
                    <a:pt x="1240964" y="191928"/>
                  </a:lnTo>
                  <a:lnTo>
                    <a:pt x="1207048" y="163241"/>
                  </a:lnTo>
                  <a:lnTo>
                    <a:pt x="1171149" y="136536"/>
                  </a:lnTo>
                  <a:lnTo>
                    <a:pt x="1133376" y="111911"/>
                  </a:lnTo>
                  <a:lnTo>
                    <a:pt x="1093836" y="89464"/>
                  </a:lnTo>
                  <a:lnTo>
                    <a:pt x="1052640" y="69292"/>
                  </a:lnTo>
                  <a:lnTo>
                    <a:pt x="1009894" y="51494"/>
                  </a:lnTo>
                  <a:lnTo>
                    <a:pt x="965707" y="36166"/>
                  </a:lnTo>
                  <a:lnTo>
                    <a:pt x="920187" y="23406"/>
                  </a:lnTo>
                  <a:lnTo>
                    <a:pt x="873443" y="13312"/>
                  </a:lnTo>
                  <a:lnTo>
                    <a:pt x="825583" y="5981"/>
                  </a:lnTo>
                  <a:lnTo>
                    <a:pt x="776715" y="1511"/>
                  </a:lnTo>
                  <a:lnTo>
                    <a:pt x="726948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940545" y="1698498"/>
            <a:ext cx="1656714" cy="1501140"/>
          </a:xfrm>
          <a:prstGeom prst="rect">
            <a:avLst/>
          </a:prstGeom>
          <a:ln w="28575">
            <a:solidFill>
              <a:srgbClr val="C55A1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Times New Roman"/>
              <a:cs typeface="Times New Roman"/>
            </a:endParaRPr>
          </a:p>
          <a:p>
            <a:pPr marL="39370" algn="ctr">
              <a:lnSpc>
                <a:spcPct val="100000"/>
              </a:lnSpc>
              <a:spcBef>
                <a:spcPts val="5"/>
              </a:spcBef>
            </a:pPr>
            <a:r>
              <a:rPr sz="1400" b="1" spc="-120" dirty="0"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515600" y="1801367"/>
            <a:ext cx="2186940" cy="1310640"/>
            <a:chOff x="10515600" y="1801367"/>
            <a:chExt cx="2186940" cy="1310640"/>
          </a:xfrm>
        </p:grpSpPr>
        <p:sp>
          <p:nvSpPr>
            <p:cNvPr id="18" name="object 18"/>
            <p:cNvSpPr/>
            <p:nvPr/>
          </p:nvSpPr>
          <p:spPr>
            <a:xfrm>
              <a:off x="10515600" y="2394711"/>
              <a:ext cx="748665" cy="127000"/>
            </a:xfrm>
            <a:custGeom>
              <a:avLst/>
              <a:gdLst/>
              <a:ahLst/>
              <a:cxnLst/>
              <a:rect l="l" t="t" r="r" b="b"/>
              <a:pathLst>
                <a:path w="748665" h="127000">
                  <a:moveTo>
                    <a:pt x="621156" y="0"/>
                  </a:moveTo>
                  <a:lnTo>
                    <a:pt x="621156" y="127000"/>
                  </a:lnTo>
                  <a:lnTo>
                    <a:pt x="732408" y="71374"/>
                  </a:lnTo>
                  <a:lnTo>
                    <a:pt x="633856" y="71374"/>
                  </a:lnTo>
                  <a:lnTo>
                    <a:pt x="633856" y="55499"/>
                  </a:lnTo>
                  <a:lnTo>
                    <a:pt x="732154" y="55499"/>
                  </a:lnTo>
                  <a:lnTo>
                    <a:pt x="621156" y="0"/>
                  </a:lnTo>
                  <a:close/>
                </a:path>
                <a:path w="748665" h="127000">
                  <a:moveTo>
                    <a:pt x="621156" y="55499"/>
                  </a:moveTo>
                  <a:lnTo>
                    <a:pt x="0" y="55499"/>
                  </a:lnTo>
                  <a:lnTo>
                    <a:pt x="0" y="71374"/>
                  </a:lnTo>
                  <a:lnTo>
                    <a:pt x="621156" y="71374"/>
                  </a:lnTo>
                  <a:lnTo>
                    <a:pt x="621156" y="55499"/>
                  </a:lnTo>
                  <a:close/>
                </a:path>
                <a:path w="748665" h="127000">
                  <a:moveTo>
                    <a:pt x="732154" y="55499"/>
                  </a:moveTo>
                  <a:lnTo>
                    <a:pt x="633856" y="55499"/>
                  </a:lnTo>
                  <a:lnTo>
                    <a:pt x="633856" y="71374"/>
                  </a:lnTo>
                  <a:lnTo>
                    <a:pt x="732408" y="71374"/>
                  </a:lnTo>
                  <a:lnTo>
                    <a:pt x="748156" y="63500"/>
                  </a:lnTo>
                  <a:lnTo>
                    <a:pt x="732154" y="55499"/>
                  </a:lnTo>
                  <a:close/>
                </a:path>
              </a:pathLst>
            </a:custGeom>
            <a:solidFill>
              <a:srgbClr val="8D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247119" y="1801367"/>
              <a:ext cx="1455420" cy="1310640"/>
            </a:xfrm>
            <a:custGeom>
              <a:avLst/>
              <a:gdLst/>
              <a:ahLst/>
              <a:cxnLst/>
              <a:rect l="l" t="t" r="r" b="b"/>
              <a:pathLst>
                <a:path w="1455420" h="1310639">
                  <a:moveTo>
                    <a:pt x="727709" y="0"/>
                  </a:moveTo>
                  <a:lnTo>
                    <a:pt x="677880" y="1511"/>
                  </a:lnTo>
                  <a:lnTo>
                    <a:pt x="628953" y="5981"/>
                  </a:lnTo>
                  <a:lnTo>
                    <a:pt x="581036" y="13312"/>
                  </a:lnTo>
                  <a:lnTo>
                    <a:pt x="534237" y="23406"/>
                  </a:lnTo>
                  <a:lnTo>
                    <a:pt x="488666" y="36166"/>
                  </a:lnTo>
                  <a:lnTo>
                    <a:pt x="444430" y="51494"/>
                  </a:lnTo>
                  <a:lnTo>
                    <a:pt x="401638" y="69292"/>
                  </a:lnTo>
                  <a:lnTo>
                    <a:pt x="360397" y="89464"/>
                  </a:lnTo>
                  <a:lnTo>
                    <a:pt x="320817" y="111911"/>
                  </a:lnTo>
                  <a:lnTo>
                    <a:pt x="283006" y="136536"/>
                  </a:lnTo>
                  <a:lnTo>
                    <a:pt x="247071" y="163241"/>
                  </a:lnTo>
                  <a:lnTo>
                    <a:pt x="213121" y="191928"/>
                  </a:lnTo>
                  <a:lnTo>
                    <a:pt x="181265" y="222501"/>
                  </a:lnTo>
                  <a:lnTo>
                    <a:pt x="151611" y="254862"/>
                  </a:lnTo>
                  <a:lnTo>
                    <a:pt x="124267" y="288912"/>
                  </a:lnTo>
                  <a:lnTo>
                    <a:pt x="99342" y="324555"/>
                  </a:lnTo>
                  <a:lnTo>
                    <a:pt x="76943" y="361693"/>
                  </a:lnTo>
                  <a:lnTo>
                    <a:pt x="57179" y="400228"/>
                  </a:lnTo>
                  <a:lnTo>
                    <a:pt x="40159" y="440063"/>
                  </a:lnTo>
                  <a:lnTo>
                    <a:pt x="25990" y="481100"/>
                  </a:lnTo>
                  <a:lnTo>
                    <a:pt x="14782" y="523242"/>
                  </a:lnTo>
                  <a:lnTo>
                    <a:pt x="6642" y="566391"/>
                  </a:lnTo>
                  <a:lnTo>
                    <a:pt x="1678" y="610449"/>
                  </a:lnTo>
                  <a:lnTo>
                    <a:pt x="0" y="655320"/>
                  </a:lnTo>
                  <a:lnTo>
                    <a:pt x="1678" y="700190"/>
                  </a:lnTo>
                  <a:lnTo>
                    <a:pt x="6642" y="744248"/>
                  </a:lnTo>
                  <a:lnTo>
                    <a:pt x="14782" y="787397"/>
                  </a:lnTo>
                  <a:lnTo>
                    <a:pt x="25990" y="829539"/>
                  </a:lnTo>
                  <a:lnTo>
                    <a:pt x="40159" y="870576"/>
                  </a:lnTo>
                  <a:lnTo>
                    <a:pt x="57179" y="910411"/>
                  </a:lnTo>
                  <a:lnTo>
                    <a:pt x="76943" y="948946"/>
                  </a:lnTo>
                  <a:lnTo>
                    <a:pt x="99342" y="986084"/>
                  </a:lnTo>
                  <a:lnTo>
                    <a:pt x="124267" y="1021727"/>
                  </a:lnTo>
                  <a:lnTo>
                    <a:pt x="151611" y="1055777"/>
                  </a:lnTo>
                  <a:lnTo>
                    <a:pt x="181265" y="1088138"/>
                  </a:lnTo>
                  <a:lnTo>
                    <a:pt x="213121" y="1118711"/>
                  </a:lnTo>
                  <a:lnTo>
                    <a:pt x="247071" y="1147398"/>
                  </a:lnTo>
                  <a:lnTo>
                    <a:pt x="283006" y="1174103"/>
                  </a:lnTo>
                  <a:lnTo>
                    <a:pt x="320817" y="1198728"/>
                  </a:lnTo>
                  <a:lnTo>
                    <a:pt x="360397" y="1221175"/>
                  </a:lnTo>
                  <a:lnTo>
                    <a:pt x="401638" y="1241347"/>
                  </a:lnTo>
                  <a:lnTo>
                    <a:pt x="444430" y="1259145"/>
                  </a:lnTo>
                  <a:lnTo>
                    <a:pt x="488666" y="1274473"/>
                  </a:lnTo>
                  <a:lnTo>
                    <a:pt x="534237" y="1287233"/>
                  </a:lnTo>
                  <a:lnTo>
                    <a:pt x="581036" y="1297327"/>
                  </a:lnTo>
                  <a:lnTo>
                    <a:pt x="628953" y="1304658"/>
                  </a:lnTo>
                  <a:lnTo>
                    <a:pt x="677880" y="1309128"/>
                  </a:lnTo>
                  <a:lnTo>
                    <a:pt x="727709" y="1310639"/>
                  </a:lnTo>
                  <a:lnTo>
                    <a:pt x="777539" y="1309128"/>
                  </a:lnTo>
                  <a:lnTo>
                    <a:pt x="826466" y="1304658"/>
                  </a:lnTo>
                  <a:lnTo>
                    <a:pt x="874383" y="1297327"/>
                  </a:lnTo>
                  <a:lnTo>
                    <a:pt x="921182" y="1287233"/>
                  </a:lnTo>
                  <a:lnTo>
                    <a:pt x="966753" y="1274473"/>
                  </a:lnTo>
                  <a:lnTo>
                    <a:pt x="1010989" y="1259145"/>
                  </a:lnTo>
                  <a:lnTo>
                    <a:pt x="1053781" y="1241347"/>
                  </a:lnTo>
                  <a:lnTo>
                    <a:pt x="1095022" y="1221175"/>
                  </a:lnTo>
                  <a:lnTo>
                    <a:pt x="1134602" y="1198728"/>
                  </a:lnTo>
                  <a:lnTo>
                    <a:pt x="1172413" y="1174103"/>
                  </a:lnTo>
                  <a:lnTo>
                    <a:pt x="1208348" y="1147398"/>
                  </a:lnTo>
                  <a:lnTo>
                    <a:pt x="1242298" y="1118711"/>
                  </a:lnTo>
                  <a:lnTo>
                    <a:pt x="1274154" y="1088138"/>
                  </a:lnTo>
                  <a:lnTo>
                    <a:pt x="1303808" y="1055777"/>
                  </a:lnTo>
                  <a:lnTo>
                    <a:pt x="1331152" y="1021727"/>
                  </a:lnTo>
                  <a:lnTo>
                    <a:pt x="1356077" y="986084"/>
                  </a:lnTo>
                  <a:lnTo>
                    <a:pt x="1378476" y="948946"/>
                  </a:lnTo>
                  <a:lnTo>
                    <a:pt x="1398240" y="910411"/>
                  </a:lnTo>
                  <a:lnTo>
                    <a:pt x="1415260" y="870576"/>
                  </a:lnTo>
                  <a:lnTo>
                    <a:pt x="1429429" y="829539"/>
                  </a:lnTo>
                  <a:lnTo>
                    <a:pt x="1440637" y="787397"/>
                  </a:lnTo>
                  <a:lnTo>
                    <a:pt x="1448777" y="744248"/>
                  </a:lnTo>
                  <a:lnTo>
                    <a:pt x="1453741" y="700190"/>
                  </a:lnTo>
                  <a:lnTo>
                    <a:pt x="1455420" y="655320"/>
                  </a:lnTo>
                  <a:lnTo>
                    <a:pt x="1453741" y="610449"/>
                  </a:lnTo>
                  <a:lnTo>
                    <a:pt x="1448777" y="566391"/>
                  </a:lnTo>
                  <a:lnTo>
                    <a:pt x="1440637" y="523242"/>
                  </a:lnTo>
                  <a:lnTo>
                    <a:pt x="1429429" y="481100"/>
                  </a:lnTo>
                  <a:lnTo>
                    <a:pt x="1415260" y="440063"/>
                  </a:lnTo>
                  <a:lnTo>
                    <a:pt x="1398240" y="400228"/>
                  </a:lnTo>
                  <a:lnTo>
                    <a:pt x="1378476" y="361693"/>
                  </a:lnTo>
                  <a:lnTo>
                    <a:pt x="1356077" y="324555"/>
                  </a:lnTo>
                  <a:lnTo>
                    <a:pt x="1331152" y="288912"/>
                  </a:lnTo>
                  <a:lnTo>
                    <a:pt x="1303808" y="254862"/>
                  </a:lnTo>
                  <a:lnTo>
                    <a:pt x="1274154" y="222501"/>
                  </a:lnTo>
                  <a:lnTo>
                    <a:pt x="1242298" y="191928"/>
                  </a:lnTo>
                  <a:lnTo>
                    <a:pt x="1208348" y="163241"/>
                  </a:lnTo>
                  <a:lnTo>
                    <a:pt x="1172413" y="136536"/>
                  </a:lnTo>
                  <a:lnTo>
                    <a:pt x="1134602" y="111911"/>
                  </a:lnTo>
                  <a:lnTo>
                    <a:pt x="1095022" y="89464"/>
                  </a:lnTo>
                  <a:lnTo>
                    <a:pt x="1053781" y="69292"/>
                  </a:lnTo>
                  <a:lnTo>
                    <a:pt x="1010989" y="51494"/>
                  </a:lnTo>
                  <a:lnTo>
                    <a:pt x="966753" y="36166"/>
                  </a:lnTo>
                  <a:lnTo>
                    <a:pt x="921182" y="23406"/>
                  </a:lnTo>
                  <a:lnTo>
                    <a:pt x="874383" y="13312"/>
                  </a:lnTo>
                  <a:lnTo>
                    <a:pt x="826466" y="5981"/>
                  </a:lnTo>
                  <a:lnTo>
                    <a:pt x="777539" y="1511"/>
                  </a:lnTo>
                  <a:lnTo>
                    <a:pt x="727709" y="0"/>
                  </a:lnTo>
                  <a:close/>
                </a:path>
              </a:pathLst>
            </a:custGeom>
            <a:solidFill>
              <a:srgbClr val="F8D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138154" y="1664970"/>
            <a:ext cx="1656714" cy="1501140"/>
          </a:xfrm>
          <a:prstGeom prst="rect">
            <a:avLst/>
          </a:prstGeom>
          <a:ln w="28575">
            <a:solidFill>
              <a:srgbClr val="C55A1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00">
              <a:latin typeface="Times New Roman"/>
              <a:cs typeface="Times New Roman"/>
            </a:endParaRPr>
          </a:p>
          <a:p>
            <a:pPr marL="17780" algn="ctr">
              <a:lnSpc>
                <a:spcPct val="100000"/>
              </a:lnSpc>
            </a:pPr>
            <a:r>
              <a:rPr sz="1400" b="1" spc="-150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60085" y="995933"/>
            <a:ext cx="1872614" cy="943610"/>
          </a:xfrm>
          <a:custGeom>
            <a:avLst/>
            <a:gdLst/>
            <a:ahLst/>
            <a:cxnLst/>
            <a:rect l="l" t="t" r="r" b="b"/>
            <a:pathLst>
              <a:path w="1872615" h="943610">
                <a:moveTo>
                  <a:pt x="0" y="96012"/>
                </a:moveTo>
                <a:lnTo>
                  <a:pt x="7536" y="58614"/>
                </a:lnTo>
                <a:lnTo>
                  <a:pt x="28098" y="28098"/>
                </a:lnTo>
                <a:lnTo>
                  <a:pt x="58614" y="7536"/>
                </a:lnTo>
                <a:lnTo>
                  <a:pt x="96012" y="0"/>
                </a:lnTo>
                <a:lnTo>
                  <a:pt x="1086358" y="0"/>
                </a:lnTo>
                <a:lnTo>
                  <a:pt x="1551939" y="0"/>
                </a:lnTo>
                <a:lnTo>
                  <a:pt x="1766315" y="0"/>
                </a:lnTo>
                <a:lnTo>
                  <a:pt x="1803713" y="7536"/>
                </a:lnTo>
                <a:lnTo>
                  <a:pt x="1834229" y="28098"/>
                </a:lnTo>
                <a:lnTo>
                  <a:pt x="1854791" y="58614"/>
                </a:lnTo>
                <a:lnTo>
                  <a:pt x="1862328" y="96012"/>
                </a:lnTo>
                <a:lnTo>
                  <a:pt x="1862328" y="336042"/>
                </a:lnTo>
                <a:lnTo>
                  <a:pt x="1862328" y="480060"/>
                </a:lnTo>
                <a:lnTo>
                  <a:pt x="1854791" y="517457"/>
                </a:lnTo>
                <a:lnTo>
                  <a:pt x="1834229" y="547973"/>
                </a:lnTo>
                <a:lnTo>
                  <a:pt x="1803713" y="568535"/>
                </a:lnTo>
                <a:lnTo>
                  <a:pt x="1766315" y="576072"/>
                </a:lnTo>
                <a:lnTo>
                  <a:pt x="1551939" y="576072"/>
                </a:lnTo>
                <a:lnTo>
                  <a:pt x="1872614" y="943101"/>
                </a:lnTo>
                <a:lnTo>
                  <a:pt x="1086358" y="576072"/>
                </a:lnTo>
                <a:lnTo>
                  <a:pt x="96012" y="576072"/>
                </a:lnTo>
                <a:lnTo>
                  <a:pt x="58614" y="568535"/>
                </a:lnTo>
                <a:lnTo>
                  <a:pt x="28098" y="547973"/>
                </a:lnTo>
                <a:lnTo>
                  <a:pt x="7536" y="517457"/>
                </a:lnTo>
                <a:lnTo>
                  <a:pt x="0" y="480060"/>
                </a:lnTo>
                <a:lnTo>
                  <a:pt x="0" y="336042"/>
                </a:lnTo>
                <a:lnTo>
                  <a:pt x="0" y="96012"/>
                </a:lnTo>
                <a:close/>
              </a:path>
            </a:pathLst>
          </a:custGeom>
          <a:ln w="25400">
            <a:solidFill>
              <a:srgbClr val="E3B3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850382" y="1154684"/>
            <a:ext cx="6819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5" dirty="0">
                <a:latin typeface="Trebuchet MS"/>
                <a:cs typeface="Trebuchet MS"/>
              </a:rPr>
              <a:t>MASTER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198857" y="1034033"/>
            <a:ext cx="1911350" cy="844550"/>
          </a:xfrm>
          <a:custGeom>
            <a:avLst/>
            <a:gdLst/>
            <a:ahLst/>
            <a:cxnLst/>
            <a:rect l="l" t="t" r="r" b="b"/>
            <a:pathLst>
              <a:path w="1911350" h="844550">
                <a:moveTo>
                  <a:pt x="0" y="94234"/>
                </a:moveTo>
                <a:lnTo>
                  <a:pt x="7401" y="57542"/>
                </a:lnTo>
                <a:lnTo>
                  <a:pt x="27590" y="27590"/>
                </a:lnTo>
                <a:lnTo>
                  <a:pt x="57542" y="7401"/>
                </a:lnTo>
                <a:lnTo>
                  <a:pt x="94234" y="0"/>
                </a:lnTo>
                <a:lnTo>
                  <a:pt x="318516" y="0"/>
                </a:lnTo>
                <a:lnTo>
                  <a:pt x="796290" y="0"/>
                </a:lnTo>
                <a:lnTo>
                  <a:pt x="1816861" y="0"/>
                </a:lnTo>
                <a:lnTo>
                  <a:pt x="1853553" y="7401"/>
                </a:lnTo>
                <a:lnTo>
                  <a:pt x="1883505" y="27590"/>
                </a:lnTo>
                <a:lnTo>
                  <a:pt x="1903694" y="57542"/>
                </a:lnTo>
                <a:lnTo>
                  <a:pt x="1911096" y="94234"/>
                </a:lnTo>
                <a:lnTo>
                  <a:pt x="1911096" y="329819"/>
                </a:lnTo>
                <a:lnTo>
                  <a:pt x="1911096" y="471170"/>
                </a:lnTo>
                <a:lnTo>
                  <a:pt x="1903694" y="507861"/>
                </a:lnTo>
                <a:lnTo>
                  <a:pt x="1883505" y="537813"/>
                </a:lnTo>
                <a:lnTo>
                  <a:pt x="1853553" y="558002"/>
                </a:lnTo>
                <a:lnTo>
                  <a:pt x="1816861" y="565404"/>
                </a:lnTo>
                <a:lnTo>
                  <a:pt x="796290" y="565404"/>
                </a:lnTo>
                <a:lnTo>
                  <a:pt x="150368" y="844042"/>
                </a:lnTo>
                <a:lnTo>
                  <a:pt x="318516" y="565404"/>
                </a:lnTo>
                <a:lnTo>
                  <a:pt x="94234" y="565404"/>
                </a:lnTo>
                <a:lnTo>
                  <a:pt x="57542" y="558002"/>
                </a:lnTo>
                <a:lnTo>
                  <a:pt x="27590" y="537813"/>
                </a:lnTo>
                <a:lnTo>
                  <a:pt x="7401" y="507861"/>
                </a:lnTo>
                <a:lnTo>
                  <a:pt x="0" y="471170"/>
                </a:lnTo>
                <a:lnTo>
                  <a:pt x="0" y="329819"/>
                </a:lnTo>
                <a:lnTo>
                  <a:pt x="0" y="94234"/>
                </a:lnTo>
                <a:close/>
              </a:path>
            </a:pathLst>
          </a:custGeom>
          <a:ln w="25400">
            <a:solidFill>
              <a:srgbClr val="E3B3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2781026" y="1187576"/>
            <a:ext cx="7467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rebuchet MS"/>
                <a:cs typeface="Trebuchet MS"/>
              </a:rPr>
              <a:t>FEATURE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702742" y="1295400"/>
            <a:ext cx="5496560" cy="1918970"/>
            <a:chOff x="6702742" y="1295400"/>
            <a:chExt cx="5496560" cy="1918970"/>
          </a:xfrm>
        </p:grpSpPr>
        <p:sp>
          <p:nvSpPr>
            <p:cNvPr id="26" name="object 26"/>
            <p:cNvSpPr/>
            <p:nvPr/>
          </p:nvSpPr>
          <p:spPr>
            <a:xfrm>
              <a:off x="6717030" y="1698497"/>
              <a:ext cx="1656714" cy="1501140"/>
            </a:xfrm>
            <a:custGeom>
              <a:avLst/>
              <a:gdLst/>
              <a:ahLst/>
              <a:cxnLst/>
              <a:rect l="l" t="t" r="r" b="b"/>
              <a:pathLst>
                <a:path w="1656715" h="1501139">
                  <a:moveTo>
                    <a:pt x="0" y="1501139"/>
                  </a:moveTo>
                  <a:lnTo>
                    <a:pt x="1656587" y="1501139"/>
                  </a:lnTo>
                  <a:lnTo>
                    <a:pt x="1656587" y="0"/>
                  </a:lnTo>
                  <a:lnTo>
                    <a:pt x="0" y="0"/>
                  </a:lnTo>
                  <a:lnTo>
                    <a:pt x="0" y="1501139"/>
                  </a:lnTo>
                  <a:close/>
                </a:path>
              </a:pathLst>
            </a:custGeom>
            <a:ln w="28575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30084" y="1315211"/>
              <a:ext cx="4669155" cy="0"/>
            </a:xfrm>
            <a:custGeom>
              <a:avLst/>
              <a:gdLst/>
              <a:ahLst/>
              <a:cxnLst/>
              <a:rect l="l" t="t" r="r" b="b"/>
              <a:pathLst>
                <a:path w="4669155">
                  <a:moveTo>
                    <a:pt x="4668647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5381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80300" y="1295400"/>
              <a:ext cx="127000" cy="467995"/>
            </a:xfrm>
            <a:custGeom>
              <a:avLst/>
              <a:gdLst/>
              <a:ahLst/>
              <a:cxnLst/>
              <a:rect l="l" t="t" r="r" b="b"/>
              <a:pathLst>
                <a:path w="127000" h="467994">
                  <a:moveTo>
                    <a:pt x="55499" y="340995"/>
                  </a:moveTo>
                  <a:lnTo>
                    <a:pt x="0" y="340995"/>
                  </a:lnTo>
                  <a:lnTo>
                    <a:pt x="63500" y="467995"/>
                  </a:lnTo>
                  <a:lnTo>
                    <a:pt x="120650" y="353695"/>
                  </a:lnTo>
                  <a:lnTo>
                    <a:pt x="55499" y="353695"/>
                  </a:lnTo>
                  <a:lnTo>
                    <a:pt x="55499" y="340995"/>
                  </a:lnTo>
                  <a:close/>
                </a:path>
                <a:path w="127000" h="467994">
                  <a:moveTo>
                    <a:pt x="71374" y="0"/>
                  </a:moveTo>
                  <a:lnTo>
                    <a:pt x="55499" y="0"/>
                  </a:lnTo>
                  <a:lnTo>
                    <a:pt x="55499" y="353695"/>
                  </a:lnTo>
                  <a:lnTo>
                    <a:pt x="71374" y="353695"/>
                  </a:lnTo>
                  <a:lnTo>
                    <a:pt x="71374" y="0"/>
                  </a:lnTo>
                  <a:close/>
                </a:path>
                <a:path w="127000" h="467994">
                  <a:moveTo>
                    <a:pt x="127000" y="340995"/>
                  </a:moveTo>
                  <a:lnTo>
                    <a:pt x="71374" y="340995"/>
                  </a:lnTo>
                  <a:lnTo>
                    <a:pt x="71374" y="353695"/>
                  </a:lnTo>
                  <a:lnTo>
                    <a:pt x="120650" y="353695"/>
                  </a:lnTo>
                  <a:lnTo>
                    <a:pt x="127000" y="340995"/>
                  </a:lnTo>
                  <a:close/>
                </a:path>
              </a:pathLst>
            </a:custGeom>
            <a:solidFill>
              <a:srgbClr val="5381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860564" y="7249794"/>
            <a:ext cx="4580255" cy="1221105"/>
            <a:chOff x="860564" y="7249794"/>
            <a:chExt cx="4580255" cy="1221105"/>
          </a:xfrm>
        </p:grpSpPr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0564" y="7249794"/>
              <a:ext cx="1220812" cy="122076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12114" y="7325105"/>
              <a:ext cx="4516120" cy="1009015"/>
            </a:xfrm>
            <a:custGeom>
              <a:avLst/>
              <a:gdLst/>
              <a:ahLst/>
              <a:cxnLst/>
              <a:rect l="l" t="t" r="r" b="b"/>
              <a:pathLst>
                <a:path w="4516120" h="1009015">
                  <a:moveTo>
                    <a:pt x="0" y="1008888"/>
                  </a:moveTo>
                  <a:lnTo>
                    <a:pt x="4515612" y="1008888"/>
                  </a:lnTo>
                  <a:lnTo>
                    <a:pt x="4515612" y="0"/>
                  </a:lnTo>
                  <a:lnTo>
                    <a:pt x="0" y="0"/>
                  </a:lnTo>
                  <a:lnTo>
                    <a:pt x="0" y="1008888"/>
                  </a:lnTo>
                  <a:close/>
                </a:path>
              </a:pathLst>
            </a:custGeom>
            <a:ln w="25400">
              <a:solidFill>
                <a:srgbClr val="F7C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16252" y="7345679"/>
              <a:ext cx="0" cy="987425"/>
            </a:xfrm>
            <a:custGeom>
              <a:avLst/>
              <a:gdLst/>
              <a:ahLst/>
              <a:cxnLst/>
              <a:rect l="l" t="t" r="r" b="b"/>
              <a:pathLst>
                <a:path h="987425">
                  <a:moveTo>
                    <a:pt x="0" y="0"/>
                  </a:moveTo>
                  <a:lnTo>
                    <a:pt x="0" y="987298"/>
                  </a:lnTo>
                </a:path>
              </a:pathLst>
            </a:custGeom>
            <a:ln w="9525">
              <a:solidFill>
                <a:srgbClr val="F7C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021014" y="7628940"/>
            <a:ext cx="33940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6379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latin typeface="Trebuchet MS"/>
                <a:cs typeface="Trebuchet MS"/>
              </a:rPr>
              <a:t>$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git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r</a:t>
            </a:r>
            <a:r>
              <a:rPr sz="2200" spc="-10" dirty="0">
                <a:latin typeface="Trebuchet MS"/>
                <a:cs typeface="Trebuchet MS"/>
              </a:rPr>
              <a:t>e</a:t>
            </a:r>
            <a:r>
              <a:rPr sz="2200" spc="50" dirty="0">
                <a:latin typeface="Trebuchet MS"/>
                <a:cs typeface="Trebuchet MS"/>
              </a:rPr>
              <a:t>bas</a:t>
            </a:r>
            <a:r>
              <a:rPr sz="2200" spc="60" dirty="0">
                <a:latin typeface="Trebuchet MS"/>
                <a:cs typeface="Trebuchet MS"/>
              </a:rPr>
              <a:t>e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mast</a:t>
            </a:r>
            <a:r>
              <a:rPr sz="2200" spc="10" dirty="0">
                <a:latin typeface="Trebuchet MS"/>
                <a:cs typeface="Trebuchet MS"/>
              </a:rPr>
              <a:t>e</a:t>
            </a:r>
            <a:r>
              <a:rPr sz="2200" spc="-5" dirty="0">
                <a:latin typeface="Trebuchet MS"/>
                <a:cs typeface="Trebuchet MS"/>
              </a:rPr>
              <a:t>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51347" y="7791195"/>
            <a:ext cx="748665" cy="127000"/>
          </a:xfrm>
          <a:custGeom>
            <a:avLst/>
            <a:gdLst/>
            <a:ahLst/>
            <a:cxnLst/>
            <a:rect l="l" t="t" r="r" b="b"/>
            <a:pathLst>
              <a:path w="748664" h="127000">
                <a:moveTo>
                  <a:pt x="621156" y="0"/>
                </a:moveTo>
                <a:lnTo>
                  <a:pt x="621156" y="126999"/>
                </a:lnTo>
                <a:lnTo>
                  <a:pt x="732408" y="71373"/>
                </a:lnTo>
                <a:lnTo>
                  <a:pt x="633856" y="71373"/>
                </a:lnTo>
                <a:lnTo>
                  <a:pt x="633856" y="55498"/>
                </a:lnTo>
                <a:lnTo>
                  <a:pt x="732154" y="55498"/>
                </a:lnTo>
                <a:lnTo>
                  <a:pt x="621156" y="0"/>
                </a:lnTo>
                <a:close/>
              </a:path>
              <a:path w="748664" h="127000">
                <a:moveTo>
                  <a:pt x="621156" y="55498"/>
                </a:moveTo>
                <a:lnTo>
                  <a:pt x="0" y="55498"/>
                </a:lnTo>
                <a:lnTo>
                  <a:pt x="0" y="71373"/>
                </a:lnTo>
                <a:lnTo>
                  <a:pt x="621156" y="71373"/>
                </a:lnTo>
                <a:lnTo>
                  <a:pt x="621156" y="55498"/>
                </a:lnTo>
                <a:close/>
              </a:path>
              <a:path w="748664" h="127000">
                <a:moveTo>
                  <a:pt x="732154" y="55498"/>
                </a:moveTo>
                <a:lnTo>
                  <a:pt x="633856" y="55498"/>
                </a:lnTo>
                <a:lnTo>
                  <a:pt x="633856" y="71373"/>
                </a:lnTo>
                <a:lnTo>
                  <a:pt x="732408" y="71373"/>
                </a:lnTo>
                <a:lnTo>
                  <a:pt x="748156" y="63499"/>
                </a:lnTo>
                <a:lnTo>
                  <a:pt x="732154" y="55498"/>
                </a:lnTo>
                <a:close/>
              </a:path>
            </a:pathLst>
          </a:custGeom>
          <a:solidFill>
            <a:srgbClr val="8DA9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226302" y="7351014"/>
            <a:ext cx="9103360" cy="1009015"/>
          </a:xfrm>
          <a:prstGeom prst="rect">
            <a:avLst/>
          </a:prstGeom>
          <a:ln w="25400">
            <a:solidFill>
              <a:srgbClr val="A8D08B"/>
            </a:solidFill>
          </a:ln>
        </p:spPr>
        <p:txBody>
          <a:bodyPr vert="horz" wrap="square" lIns="0" tIns="301625" rIns="0" bIns="0" rtlCol="0">
            <a:spAutoFit/>
          </a:bodyPr>
          <a:lstStyle/>
          <a:p>
            <a:pPr marL="173990">
              <a:lnSpc>
                <a:spcPct val="100000"/>
              </a:lnSpc>
              <a:spcBef>
                <a:spcPts val="2375"/>
              </a:spcBef>
            </a:pPr>
            <a:r>
              <a:rPr sz="2200" spc="35" dirty="0">
                <a:latin typeface="Trebuchet MS"/>
                <a:cs typeface="Trebuchet MS"/>
              </a:rPr>
              <a:t>Rebase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-15" dirty="0">
                <a:latin typeface="Trebuchet MS"/>
                <a:cs typeface="Trebuchet MS"/>
              </a:rPr>
              <a:t>the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current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30" dirty="0">
                <a:latin typeface="Trebuchet MS"/>
                <a:cs typeface="Trebuchet MS"/>
              </a:rPr>
              <a:t>branch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-20" dirty="0">
                <a:latin typeface="Trebuchet MS"/>
                <a:cs typeface="Trebuchet MS"/>
              </a:rPr>
              <a:t>to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-15" dirty="0">
                <a:latin typeface="Trebuchet MS"/>
                <a:cs typeface="Trebuchet MS"/>
              </a:rPr>
              <a:t>the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latest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commit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-25" dirty="0">
                <a:latin typeface="Trebuchet MS"/>
                <a:cs typeface="Trebuchet MS"/>
              </a:rPr>
              <a:t>in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15" dirty="0">
                <a:latin typeface="Trebuchet MS"/>
                <a:cs typeface="Trebuchet MS"/>
              </a:rPr>
              <a:t>master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909572" y="3880103"/>
            <a:ext cx="1455420" cy="1309370"/>
          </a:xfrm>
          <a:custGeom>
            <a:avLst/>
            <a:gdLst/>
            <a:ahLst/>
            <a:cxnLst/>
            <a:rect l="l" t="t" r="r" b="b"/>
            <a:pathLst>
              <a:path w="1455420" h="1309370">
                <a:moveTo>
                  <a:pt x="727709" y="0"/>
                </a:moveTo>
                <a:lnTo>
                  <a:pt x="677880" y="1510"/>
                </a:lnTo>
                <a:lnTo>
                  <a:pt x="628953" y="5976"/>
                </a:lnTo>
                <a:lnTo>
                  <a:pt x="581036" y="13300"/>
                </a:lnTo>
                <a:lnTo>
                  <a:pt x="534237" y="23385"/>
                </a:lnTo>
                <a:lnTo>
                  <a:pt x="488666" y="36133"/>
                </a:lnTo>
                <a:lnTo>
                  <a:pt x="444430" y="51446"/>
                </a:lnTo>
                <a:lnTo>
                  <a:pt x="401638" y="69228"/>
                </a:lnTo>
                <a:lnTo>
                  <a:pt x="360397" y="89379"/>
                </a:lnTo>
                <a:lnTo>
                  <a:pt x="320817" y="111804"/>
                </a:lnTo>
                <a:lnTo>
                  <a:pt x="283006" y="136403"/>
                </a:lnTo>
                <a:lnTo>
                  <a:pt x="247071" y="163080"/>
                </a:lnTo>
                <a:lnTo>
                  <a:pt x="213121" y="191738"/>
                </a:lnTo>
                <a:lnTo>
                  <a:pt x="181265" y="222278"/>
                </a:lnTo>
                <a:lnTo>
                  <a:pt x="151611" y="254602"/>
                </a:lnTo>
                <a:lnTo>
                  <a:pt x="124267" y="288614"/>
                </a:lnTo>
                <a:lnTo>
                  <a:pt x="99342" y="324216"/>
                </a:lnTo>
                <a:lnTo>
                  <a:pt x="76943" y="361311"/>
                </a:lnTo>
                <a:lnTo>
                  <a:pt x="57179" y="399799"/>
                </a:lnTo>
                <a:lnTo>
                  <a:pt x="40159" y="439585"/>
                </a:lnTo>
                <a:lnTo>
                  <a:pt x="25990" y="480571"/>
                </a:lnTo>
                <a:lnTo>
                  <a:pt x="14782" y="522659"/>
                </a:lnTo>
                <a:lnTo>
                  <a:pt x="6642" y="565751"/>
                </a:lnTo>
                <a:lnTo>
                  <a:pt x="1678" y="609749"/>
                </a:lnTo>
                <a:lnTo>
                  <a:pt x="0" y="654558"/>
                </a:lnTo>
                <a:lnTo>
                  <a:pt x="1678" y="699366"/>
                </a:lnTo>
                <a:lnTo>
                  <a:pt x="6642" y="743364"/>
                </a:lnTo>
                <a:lnTo>
                  <a:pt x="14782" y="786456"/>
                </a:lnTo>
                <a:lnTo>
                  <a:pt x="25990" y="828544"/>
                </a:lnTo>
                <a:lnTo>
                  <a:pt x="40159" y="869530"/>
                </a:lnTo>
                <a:lnTo>
                  <a:pt x="57179" y="909316"/>
                </a:lnTo>
                <a:lnTo>
                  <a:pt x="76943" y="947804"/>
                </a:lnTo>
                <a:lnTo>
                  <a:pt x="99342" y="984899"/>
                </a:lnTo>
                <a:lnTo>
                  <a:pt x="124267" y="1020501"/>
                </a:lnTo>
                <a:lnTo>
                  <a:pt x="151611" y="1054513"/>
                </a:lnTo>
                <a:lnTo>
                  <a:pt x="181265" y="1086837"/>
                </a:lnTo>
                <a:lnTo>
                  <a:pt x="213121" y="1117377"/>
                </a:lnTo>
                <a:lnTo>
                  <a:pt x="247071" y="1146035"/>
                </a:lnTo>
                <a:lnTo>
                  <a:pt x="283006" y="1172712"/>
                </a:lnTo>
                <a:lnTo>
                  <a:pt x="320817" y="1197311"/>
                </a:lnTo>
                <a:lnTo>
                  <a:pt x="360397" y="1219736"/>
                </a:lnTo>
                <a:lnTo>
                  <a:pt x="401638" y="1239887"/>
                </a:lnTo>
                <a:lnTo>
                  <a:pt x="444430" y="1257669"/>
                </a:lnTo>
                <a:lnTo>
                  <a:pt x="488666" y="1272982"/>
                </a:lnTo>
                <a:lnTo>
                  <a:pt x="534237" y="1285730"/>
                </a:lnTo>
                <a:lnTo>
                  <a:pt x="581036" y="1295815"/>
                </a:lnTo>
                <a:lnTo>
                  <a:pt x="628953" y="1303139"/>
                </a:lnTo>
                <a:lnTo>
                  <a:pt x="677880" y="1307605"/>
                </a:lnTo>
                <a:lnTo>
                  <a:pt x="727709" y="1309116"/>
                </a:lnTo>
                <a:lnTo>
                  <a:pt x="777539" y="1307605"/>
                </a:lnTo>
                <a:lnTo>
                  <a:pt x="826466" y="1303139"/>
                </a:lnTo>
                <a:lnTo>
                  <a:pt x="874383" y="1295815"/>
                </a:lnTo>
                <a:lnTo>
                  <a:pt x="921182" y="1285730"/>
                </a:lnTo>
                <a:lnTo>
                  <a:pt x="966753" y="1272982"/>
                </a:lnTo>
                <a:lnTo>
                  <a:pt x="1010989" y="1257669"/>
                </a:lnTo>
                <a:lnTo>
                  <a:pt x="1053781" y="1239887"/>
                </a:lnTo>
                <a:lnTo>
                  <a:pt x="1095022" y="1219736"/>
                </a:lnTo>
                <a:lnTo>
                  <a:pt x="1134602" y="1197311"/>
                </a:lnTo>
                <a:lnTo>
                  <a:pt x="1172413" y="1172712"/>
                </a:lnTo>
                <a:lnTo>
                  <a:pt x="1208348" y="1146035"/>
                </a:lnTo>
                <a:lnTo>
                  <a:pt x="1242298" y="1117377"/>
                </a:lnTo>
                <a:lnTo>
                  <a:pt x="1274154" y="1086837"/>
                </a:lnTo>
                <a:lnTo>
                  <a:pt x="1303808" y="1054513"/>
                </a:lnTo>
                <a:lnTo>
                  <a:pt x="1331152" y="1020501"/>
                </a:lnTo>
                <a:lnTo>
                  <a:pt x="1356077" y="984899"/>
                </a:lnTo>
                <a:lnTo>
                  <a:pt x="1378476" y="947804"/>
                </a:lnTo>
                <a:lnTo>
                  <a:pt x="1398240" y="909316"/>
                </a:lnTo>
                <a:lnTo>
                  <a:pt x="1415260" y="869530"/>
                </a:lnTo>
                <a:lnTo>
                  <a:pt x="1429429" y="828544"/>
                </a:lnTo>
                <a:lnTo>
                  <a:pt x="1440637" y="786456"/>
                </a:lnTo>
                <a:lnTo>
                  <a:pt x="1448777" y="743364"/>
                </a:lnTo>
                <a:lnTo>
                  <a:pt x="1453741" y="699366"/>
                </a:lnTo>
                <a:lnTo>
                  <a:pt x="1455419" y="654558"/>
                </a:lnTo>
                <a:lnTo>
                  <a:pt x="1453741" y="609749"/>
                </a:lnTo>
                <a:lnTo>
                  <a:pt x="1448777" y="565751"/>
                </a:lnTo>
                <a:lnTo>
                  <a:pt x="1440637" y="522659"/>
                </a:lnTo>
                <a:lnTo>
                  <a:pt x="1429429" y="480571"/>
                </a:lnTo>
                <a:lnTo>
                  <a:pt x="1415260" y="439585"/>
                </a:lnTo>
                <a:lnTo>
                  <a:pt x="1398240" y="399799"/>
                </a:lnTo>
                <a:lnTo>
                  <a:pt x="1378476" y="361311"/>
                </a:lnTo>
                <a:lnTo>
                  <a:pt x="1356077" y="324216"/>
                </a:lnTo>
                <a:lnTo>
                  <a:pt x="1331152" y="288614"/>
                </a:lnTo>
                <a:lnTo>
                  <a:pt x="1303808" y="254602"/>
                </a:lnTo>
                <a:lnTo>
                  <a:pt x="1274154" y="222278"/>
                </a:lnTo>
                <a:lnTo>
                  <a:pt x="1242298" y="191738"/>
                </a:lnTo>
                <a:lnTo>
                  <a:pt x="1208348" y="163080"/>
                </a:lnTo>
                <a:lnTo>
                  <a:pt x="1172413" y="136403"/>
                </a:lnTo>
                <a:lnTo>
                  <a:pt x="1134602" y="111804"/>
                </a:lnTo>
                <a:lnTo>
                  <a:pt x="1095022" y="89379"/>
                </a:lnTo>
                <a:lnTo>
                  <a:pt x="1053781" y="69228"/>
                </a:lnTo>
                <a:lnTo>
                  <a:pt x="1010989" y="51446"/>
                </a:lnTo>
                <a:lnTo>
                  <a:pt x="966753" y="36133"/>
                </a:lnTo>
                <a:lnTo>
                  <a:pt x="921182" y="23385"/>
                </a:lnTo>
                <a:lnTo>
                  <a:pt x="874383" y="13300"/>
                </a:lnTo>
                <a:lnTo>
                  <a:pt x="826466" y="5976"/>
                </a:lnTo>
                <a:lnTo>
                  <a:pt x="777539" y="1510"/>
                </a:lnTo>
                <a:lnTo>
                  <a:pt x="727709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62605" y="4407153"/>
            <a:ext cx="148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45" dirty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364991" y="3883152"/>
            <a:ext cx="2182495" cy="1309370"/>
            <a:chOff x="3364991" y="3883152"/>
            <a:chExt cx="2182495" cy="1309370"/>
          </a:xfrm>
        </p:grpSpPr>
        <p:sp>
          <p:nvSpPr>
            <p:cNvPr id="39" name="object 39"/>
            <p:cNvSpPr/>
            <p:nvPr/>
          </p:nvSpPr>
          <p:spPr>
            <a:xfrm>
              <a:off x="3364991" y="4471924"/>
              <a:ext cx="748665" cy="127000"/>
            </a:xfrm>
            <a:custGeom>
              <a:avLst/>
              <a:gdLst/>
              <a:ahLst/>
              <a:cxnLst/>
              <a:rect l="l" t="t" r="r" b="b"/>
              <a:pathLst>
                <a:path w="748664" h="127000">
                  <a:moveTo>
                    <a:pt x="621157" y="0"/>
                  </a:moveTo>
                  <a:lnTo>
                    <a:pt x="621157" y="127000"/>
                  </a:lnTo>
                  <a:lnTo>
                    <a:pt x="732409" y="71374"/>
                  </a:lnTo>
                  <a:lnTo>
                    <a:pt x="633857" y="71374"/>
                  </a:lnTo>
                  <a:lnTo>
                    <a:pt x="633857" y="55499"/>
                  </a:lnTo>
                  <a:lnTo>
                    <a:pt x="732155" y="55499"/>
                  </a:lnTo>
                  <a:lnTo>
                    <a:pt x="621157" y="0"/>
                  </a:lnTo>
                  <a:close/>
                </a:path>
                <a:path w="748664" h="127000">
                  <a:moveTo>
                    <a:pt x="621157" y="55499"/>
                  </a:moveTo>
                  <a:lnTo>
                    <a:pt x="0" y="55499"/>
                  </a:lnTo>
                  <a:lnTo>
                    <a:pt x="0" y="71374"/>
                  </a:lnTo>
                  <a:lnTo>
                    <a:pt x="621157" y="71374"/>
                  </a:lnTo>
                  <a:lnTo>
                    <a:pt x="621157" y="55499"/>
                  </a:lnTo>
                  <a:close/>
                </a:path>
                <a:path w="748664" h="127000">
                  <a:moveTo>
                    <a:pt x="732155" y="55499"/>
                  </a:moveTo>
                  <a:lnTo>
                    <a:pt x="633857" y="55499"/>
                  </a:lnTo>
                  <a:lnTo>
                    <a:pt x="633857" y="71374"/>
                  </a:lnTo>
                  <a:lnTo>
                    <a:pt x="732409" y="71374"/>
                  </a:lnTo>
                  <a:lnTo>
                    <a:pt x="748157" y="63500"/>
                  </a:lnTo>
                  <a:lnTo>
                    <a:pt x="732155" y="55499"/>
                  </a:lnTo>
                  <a:close/>
                </a:path>
              </a:pathLst>
            </a:custGeom>
            <a:solidFill>
              <a:srgbClr val="8D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091939" y="3883152"/>
              <a:ext cx="1455420" cy="1309370"/>
            </a:xfrm>
            <a:custGeom>
              <a:avLst/>
              <a:gdLst/>
              <a:ahLst/>
              <a:cxnLst/>
              <a:rect l="l" t="t" r="r" b="b"/>
              <a:pathLst>
                <a:path w="1455420" h="1309370">
                  <a:moveTo>
                    <a:pt x="727710" y="0"/>
                  </a:moveTo>
                  <a:lnTo>
                    <a:pt x="677880" y="1510"/>
                  </a:lnTo>
                  <a:lnTo>
                    <a:pt x="628953" y="5976"/>
                  </a:lnTo>
                  <a:lnTo>
                    <a:pt x="581036" y="13300"/>
                  </a:lnTo>
                  <a:lnTo>
                    <a:pt x="534237" y="23385"/>
                  </a:lnTo>
                  <a:lnTo>
                    <a:pt x="488666" y="36133"/>
                  </a:lnTo>
                  <a:lnTo>
                    <a:pt x="444430" y="51446"/>
                  </a:lnTo>
                  <a:lnTo>
                    <a:pt x="401638" y="69228"/>
                  </a:lnTo>
                  <a:lnTo>
                    <a:pt x="360397" y="89379"/>
                  </a:lnTo>
                  <a:lnTo>
                    <a:pt x="320817" y="111804"/>
                  </a:lnTo>
                  <a:lnTo>
                    <a:pt x="283006" y="136403"/>
                  </a:lnTo>
                  <a:lnTo>
                    <a:pt x="247071" y="163080"/>
                  </a:lnTo>
                  <a:lnTo>
                    <a:pt x="213121" y="191738"/>
                  </a:lnTo>
                  <a:lnTo>
                    <a:pt x="181265" y="222278"/>
                  </a:lnTo>
                  <a:lnTo>
                    <a:pt x="151611" y="254602"/>
                  </a:lnTo>
                  <a:lnTo>
                    <a:pt x="124267" y="288614"/>
                  </a:lnTo>
                  <a:lnTo>
                    <a:pt x="99342" y="324216"/>
                  </a:lnTo>
                  <a:lnTo>
                    <a:pt x="76943" y="361311"/>
                  </a:lnTo>
                  <a:lnTo>
                    <a:pt x="57179" y="399799"/>
                  </a:lnTo>
                  <a:lnTo>
                    <a:pt x="40159" y="439585"/>
                  </a:lnTo>
                  <a:lnTo>
                    <a:pt x="25990" y="480571"/>
                  </a:lnTo>
                  <a:lnTo>
                    <a:pt x="14782" y="522659"/>
                  </a:lnTo>
                  <a:lnTo>
                    <a:pt x="6642" y="565751"/>
                  </a:lnTo>
                  <a:lnTo>
                    <a:pt x="1678" y="609749"/>
                  </a:lnTo>
                  <a:lnTo>
                    <a:pt x="0" y="654558"/>
                  </a:lnTo>
                  <a:lnTo>
                    <a:pt x="1678" y="699366"/>
                  </a:lnTo>
                  <a:lnTo>
                    <a:pt x="6642" y="743364"/>
                  </a:lnTo>
                  <a:lnTo>
                    <a:pt x="14782" y="786456"/>
                  </a:lnTo>
                  <a:lnTo>
                    <a:pt x="25990" y="828544"/>
                  </a:lnTo>
                  <a:lnTo>
                    <a:pt x="40159" y="869530"/>
                  </a:lnTo>
                  <a:lnTo>
                    <a:pt x="57179" y="909316"/>
                  </a:lnTo>
                  <a:lnTo>
                    <a:pt x="76943" y="947804"/>
                  </a:lnTo>
                  <a:lnTo>
                    <a:pt x="99342" y="984899"/>
                  </a:lnTo>
                  <a:lnTo>
                    <a:pt x="124267" y="1020501"/>
                  </a:lnTo>
                  <a:lnTo>
                    <a:pt x="151611" y="1054513"/>
                  </a:lnTo>
                  <a:lnTo>
                    <a:pt x="181265" y="1086837"/>
                  </a:lnTo>
                  <a:lnTo>
                    <a:pt x="213121" y="1117377"/>
                  </a:lnTo>
                  <a:lnTo>
                    <a:pt x="247071" y="1146035"/>
                  </a:lnTo>
                  <a:lnTo>
                    <a:pt x="283006" y="1172712"/>
                  </a:lnTo>
                  <a:lnTo>
                    <a:pt x="320817" y="1197311"/>
                  </a:lnTo>
                  <a:lnTo>
                    <a:pt x="360397" y="1219736"/>
                  </a:lnTo>
                  <a:lnTo>
                    <a:pt x="401638" y="1239887"/>
                  </a:lnTo>
                  <a:lnTo>
                    <a:pt x="444430" y="1257669"/>
                  </a:lnTo>
                  <a:lnTo>
                    <a:pt x="488666" y="1272982"/>
                  </a:lnTo>
                  <a:lnTo>
                    <a:pt x="534237" y="1285730"/>
                  </a:lnTo>
                  <a:lnTo>
                    <a:pt x="581036" y="1295815"/>
                  </a:lnTo>
                  <a:lnTo>
                    <a:pt x="628953" y="1303139"/>
                  </a:lnTo>
                  <a:lnTo>
                    <a:pt x="677880" y="1307605"/>
                  </a:lnTo>
                  <a:lnTo>
                    <a:pt x="727710" y="1309115"/>
                  </a:lnTo>
                  <a:lnTo>
                    <a:pt x="777539" y="1307605"/>
                  </a:lnTo>
                  <a:lnTo>
                    <a:pt x="826466" y="1303139"/>
                  </a:lnTo>
                  <a:lnTo>
                    <a:pt x="874383" y="1295815"/>
                  </a:lnTo>
                  <a:lnTo>
                    <a:pt x="921182" y="1285730"/>
                  </a:lnTo>
                  <a:lnTo>
                    <a:pt x="966753" y="1272982"/>
                  </a:lnTo>
                  <a:lnTo>
                    <a:pt x="1010989" y="1257669"/>
                  </a:lnTo>
                  <a:lnTo>
                    <a:pt x="1053781" y="1239887"/>
                  </a:lnTo>
                  <a:lnTo>
                    <a:pt x="1095022" y="1219736"/>
                  </a:lnTo>
                  <a:lnTo>
                    <a:pt x="1134602" y="1197311"/>
                  </a:lnTo>
                  <a:lnTo>
                    <a:pt x="1172413" y="1172712"/>
                  </a:lnTo>
                  <a:lnTo>
                    <a:pt x="1208348" y="1146035"/>
                  </a:lnTo>
                  <a:lnTo>
                    <a:pt x="1242298" y="1117377"/>
                  </a:lnTo>
                  <a:lnTo>
                    <a:pt x="1274154" y="1086837"/>
                  </a:lnTo>
                  <a:lnTo>
                    <a:pt x="1303808" y="1054513"/>
                  </a:lnTo>
                  <a:lnTo>
                    <a:pt x="1331152" y="1020501"/>
                  </a:lnTo>
                  <a:lnTo>
                    <a:pt x="1356077" y="984899"/>
                  </a:lnTo>
                  <a:lnTo>
                    <a:pt x="1378476" y="947804"/>
                  </a:lnTo>
                  <a:lnTo>
                    <a:pt x="1398240" y="909316"/>
                  </a:lnTo>
                  <a:lnTo>
                    <a:pt x="1415260" y="869530"/>
                  </a:lnTo>
                  <a:lnTo>
                    <a:pt x="1429429" y="828544"/>
                  </a:lnTo>
                  <a:lnTo>
                    <a:pt x="1440637" y="786456"/>
                  </a:lnTo>
                  <a:lnTo>
                    <a:pt x="1448777" y="743364"/>
                  </a:lnTo>
                  <a:lnTo>
                    <a:pt x="1453741" y="699366"/>
                  </a:lnTo>
                  <a:lnTo>
                    <a:pt x="1455420" y="654558"/>
                  </a:lnTo>
                  <a:lnTo>
                    <a:pt x="1453741" y="609749"/>
                  </a:lnTo>
                  <a:lnTo>
                    <a:pt x="1448777" y="565751"/>
                  </a:lnTo>
                  <a:lnTo>
                    <a:pt x="1440637" y="522659"/>
                  </a:lnTo>
                  <a:lnTo>
                    <a:pt x="1429429" y="480571"/>
                  </a:lnTo>
                  <a:lnTo>
                    <a:pt x="1415260" y="439585"/>
                  </a:lnTo>
                  <a:lnTo>
                    <a:pt x="1398240" y="399799"/>
                  </a:lnTo>
                  <a:lnTo>
                    <a:pt x="1378476" y="361311"/>
                  </a:lnTo>
                  <a:lnTo>
                    <a:pt x="1356077" y="324216"/>
                  </a:lnTo>
                  <a:lnTo>
                    <a:pt x="1331152" y="288614"/>
                  </a:lnTo>
                  <a:lnTo>
                    <a:pt x="1303808" y="254602"/>
                  </a:lnTo>
                  <a:lnTo>
                    <a:pt x="1274154" y="222278"/>
                  </a:lnTo>
                  <a:lnTo>
                    <a:pt x="1242298" y="191738"/>
                  </a:lnTo>
                  <a:lnTo>
                    <a:pt x="1208348" y="163080"/>
                  </a:lnTo>
                  <a:lnTo>
                    <a:pt x="1172413" y="136403"/>
                  </a:lnTo>
                  <a:lnTo>
                    <a:pt x="1134602" y="111804"/>
                  </a:lnTo>
                  <a:lnTo>
                    <a:pt x="1095022" y="89379"/>
                  </a:lnTo>
                  <a:lnTo>
                    <a:pt x="1053781" y="69228"/>
                  </a:lnTo>
                  <a:lnTo>
                    <a:pt x="1010989" y="51446"/>
                  </a:lnTo>
                  <a:lnTo>
                    <a:pt x="966753" y="36133"/>
                  </a:lnTo>
                  <a:lnTo>
                    <a:pt x="921182" y="23385"/>
                  </a:lnTo>
                  <a:lnTo>
                    <a:pt x="874383" y="13300"/>
                  </a:lnTo>
                  <a:lnTo>
                    <a:pt x="826466" y="5976"/>
                  </a:lnTo>
                  <a:lnTo>
                    <a:pt x="777539" y="1510"/>
                  </a:lnTo>
                  <a:lnTo>
                    <a:pt x="72771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746497" y="4410201"/>
            <a:ext cx="1454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70" dirty="0"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547359" y="3880103"/>
            <a:ext cx="2204085" cy="1309370"/>
            <a:chOff x="5547359" y="3880103"/>
            <a:chExt cx="2204085" cy="1309370"/>
          </a:xfrm>
        </p:grpSpPr>
        <p:sp>
          <p:nvSpPr>
            <p:cNvPr id="43" name="object 43"/>
            <p:cNvSpPr/>
            <p:nvPr/>
          </p:nvSpPr>
          <p:spPr>
            <a:xfrm>
              <a:off x="5547359" y="4471923"/>
              <a:ext cx="748665" cy="127000"/>
            </a:xfrm>
            <a:custGeom>
              <a:avLst/>
              <a:gdLst/>
              <a:ahLst/>
              <a:cxnLst/>
              <a:rect l="l" t="t" r="r" b="b"/>
              <a:pathLst>
                <a:path w="748664" h="127000">
                  <a:moveTo>
                    <a:pt x="621156" y="0"/>
                  </a:moveTo>
                  <a:lnTo>
                    <a:pt x="621156" y="127000"/>
                  </a:lnTo>
                  <a:lnTo>
                    <a:pt x="732408" y="71374"/>
                  </a:lnTo>
                  <a:lnTo>
                    <a:pt x="633856" y="71374"/>
                  </a:lnTo>
                  <a:lnTo>
                    <a:pt x="633856" y="55499"/>
                  </a:lnTo>
                  <a:lnTo>
                    <a:pt x="732154" y="55499"/>
                  </a:lnTo>
                  <a:lnTo>
                    <a:pt x="621156" y="0"/>
                  </a:lnTo>
                  <a:close/>
                </a:path>
                <a:path w="748664" h="127000">
                  <a:moveTo>
                    <a:pt x="621156" y="55499"/>
                  </a:moveTo>
                  <a:lnTo>
                    <a:pt x="0" y="55499"/>
                  </a:lnTo>
                  <a:lnTo>
                    <a:pt x="0" y="71374"/>
                  </a:lnTo>
                  <a:lnTo>
                    <a:pt x="621156" y="71374"/>
                  </a:lnTo>
                  <a:lnTo>
                    <a:pt x="621156" y="55499"/>
                  </a:lnTo>
                  <a:close/>
                </a:path>
                <a:path w="748664" h="127000">
                  <a:moveTo>
                    <a:pt x="732154" y="55499"/>
                  </a:moveTo>
                  <a:lnTo>
                    <a:pt x="633856" y="55499"/>
                  </a:lnTo>
                  <a:lnTo>
                    <a:pt x="633856" y="71374"/>
                  </a:lnTo>
                  <a:lnTo>
                    <a:pt x="732408" y="71374"/>
                  </a:lnTo>
                  <a:lnTo>
                    <a:pt x="748156" y="63500"/>
                  </a:lnTo>
                  <a:lnTo>
                    <a:pt x="732154" y="55499"/>
                  </a:lnTo>
                  <a:close/>
                </a:path>
              </a:pathLst>
            </a:custGeom>
            <a:solidFill>
              <a:srgbClr val="8D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295643" y="3880103"/>
              <a:ext cx="1455420" cy="1309370"/>
            </a:xfrm>
            <a:custGeom>
              <a:avLst/>
              <a:gdLst/>
              <a:ahLst/>
              <a:cxnLst/>
              <a:rect l="l" t="t" r="r" b="b"/>
              <a:pathLst>
                <a:path w="1455420" h="1309370">
                  <a:moveTo>
                    <a:pt x="727709" y="0"/>
                  </a:moveTo>
                  <a:lnTo>
                    <a:pt x="677880" y="1510"/>
                  </a:lnTo>
                  <a:lnTo>
                    <a:pt x="628953" y="5976"/>
                  </a:lnTo>
                  <a:lnTo>
                    <a:pt x="581036" y="13300"/>
                  </a:lnTo>
                  <a:lnTo>
                    <a:pt x="534237" y="23385"/>
                  </a:lnTo>
                  <a:lnTo>
                    <a:pt x="488666" y="36133"/>
                  </a:lnTo>
                  <a:lnTo>
                    <a:pt x="444430" y="51446"/>
                  </a:lnTo>
                  <a:lnTo>
                    <a:pt x="401638" y="69228"/>
                  </a:lnTo>
                  <a:lnTo>
                    <a:pt x="360397" y="89379"/>
                  </a:lnTo>
                  <a:lnTo>
                    <a:pt x="320817" y="111804"/>
                  </a:lnTo>
                  <a:lnTo>
                    <a:pt x="283006" y="136403"/>
                  </a:lnTo>
                  <a:lnTo>
                    <a:pt x="247071" y="163080"/>
                  </a:lnTo>
                  <a:lnTo>
                    <a:pt x="213121" y="191738"/>
                  </a:lnTo>
                  <a:lnTo>
                    <a:pt x="181265" y="222278"/>
                  </a:lnTo>
                  <a:lnTo>
                    <a:pt x="151611" y="254602"/>
                  </a:lnTo>
                  <a:lnTo>
                    <a:pt x="124267" y="288614"/>
                  </a:lnTo>
                  <a:lnTo>
                    <a:pt x="99342" y="324216"/>
                  </a:lnTo>
                  <a:lnTo>
                    <a:pt x="76943" y="361311"/>
                  </a:lnTo>
                  <a:lnTo>
                    <a:pt x="57179" y="399799"/>
                  </a:lnTo>
                  <a:lnTo>
                    <a:pt x="40159" y="439585"/>
                  </a:lnTo>
                  <a:lnTo>
                    <a:pt x="25990" y="480571"/>
                  </a:lnTo>
                  <a:lnTo>
                    <a:pt x="14782" y="522659"/>
                  </a:lnTo>
                  <a:lnTo>
                    <a:pt x="6642" y="565751"/>
                  </a:lnTo>
                  <a:lnTo>
                    <a:pt x="1678" y="609749"/>
                  </a:lnTo>
                  <a:lnTo>
                    <a:pt x="0" y="654558"/>
                  </a:lnTo>
                  <a:lnTo>
                    <a:pt x="1678" y="699366"/>
                  </a:lnTo>
                  <a:lnTo>
                    <a:pt x="6642" y="743364"/>
                  </a:lnTo>
                  <a:lnTo>
                    <a:pt x="14782" y="786456"/>
                  </a:lnTo>
                  <a:lnTo>
                    <a:pt x="25990" y="828544"/>
                  </a:lnTo>
                  <a:lnTo>
                    <a:pt x="40159" y="869530"/>
                  </a:lnTo>
                  <a:lnTo>
                    <a:pt x="57179" y="909316"/>
                  </a:lnTo>
                  <a:lnTo>
                    <a:pt x="76943" y="947804"/>
                  </a:lnTo>
                  <a:lnTo>
                    <a:pt x="99342" y="984899"/>
                  </a:lnTo>
                  <a:lnTo>
                    <a:pt x="124267" y="1020501"/>
                  </a:lnTo>
                  <a:lnTo>
                    <a:pt x="151611" y="1054513"/>
                  </a:lnTo>
                  <a:lnTo>
                    <a:pt x="181265" y="1086837"/>
                  </a:lnTo>
                  <a:lnTo>
                    <a:pt x="213121" y="1117377"/>
                  </a:lnTo>
                  <a:lnTo>
                    <a:pt x="247071" y="1146035"/>
                  </a:lnTo>
                  <a:lnTo>
                    <a:pt x="283006" y="1172712"/>
                  </a:lnTo>
                  <a:lnTo>
                    <a:pt x="320817" y="1197311"/>
                  </a:lnTo>
                  <a:lnTo>
                    <a:pt x="360397" y="1219736"/>
                  </a:lnTo>
                  <a:lnTo>
                    <a:pt x="401638" y="1239887"/>
                  </a:lnTo>
                  <a:lnTo>
                    <a:pt x="444430" y="1257669"/>
                  </a:lnTo>
                  <a:lnTo>
                    <a:pt x="488666" y="1272982"/>
                  </a:lnTo>
                  <a:lnTo>
                    <a:pt x="534237" y="1285730"/>
                  </a:lnTo>
                  <a:lnTo>
                    <a:pt x="581036" y="1295815"/>
                  </a:lnTo>
                  <a:lnTo>
                    <a:pt x="628953" y="1303139"/>
                  </a:lnTo>
                  <a:lnTo>
                    <a:pt x="677880" y="1307605"/>
                  </a:lnTo>
                  <a:lnTo>
                    <a:pt x="727709" y="1309116"/>
                  </a:lnTo>
                  <a:lnTo>
                    <a:pt x="777539" y="1307605"/>
                  </a:lnTo>
                  <a:lnTo>
                    <a:pt x="826466" y="1303139"/>
                  </a:lnTo>
                  <a:lnTo>
                    <a:pt x="874383" y="1295815"/>
                  </a:lnTo>
                  <a:lnTo>
                    <a:pt x="921182" y="1285730"/>
                  </a:lnTo>
                  <a:lnTo>
                    <a:pt x="966753" y="1272982"/>
                  </a:lnTo>
                  <a:lnTo>
                    <a:pt x="1010989" y="1257669"/>
                  </a:lnTo>
                  <a:lnTo>
                    <a:pt x="1053781" y="1239887"/>
                  </a:lnTo>
                  <a:lnTo>
                    <a:pt x="1095022" y="1219736"/>
                  </a:lnTo>
                  <a:lnTo>
                    <a:pt x="1134602" y="1197311"/>
                  </a:lnTo>
                  <a:lnTo>
                    <a:pt x="1172413" y="1172712"/>
                  </a:lnTo>
                  <a:lnTo>
                    <a:pt x="1208348" y="1146035"/>
                  </a:lnTo>
                  <a:lnTo>
                    <a:pt x="1242298" y="1117377"/>
                  </a:lnTo>
                  <a:lnTo>
                    <a:pt x="1274154" y="1086837"/>
                  </a:lnTo>
                  <a:lnTo>
                    <a:pt x="1303808" y="1054513"/>
                  </a:lnTo>
                  <a:lnTo>
                    <a:pt x="1331152" y="1020501"/>
                  </a:lnTo>
                  <a:lnTo>
                    <a:pt x="1356077" y="984899"/>
                  </a:lnTo>
                  <a:lnTo>
                    <a:pt x="1378476" y="947804"/>
                  </a:lnTo>
                  <a:lnTo>
                    <a:pt x="1398240" y="909316"/>
                  </a:lnTo>
                  <a:lnTo>
                    <a:pt x="1415260" y="869530"/>
                  </a:lnTo>
                  <a:lnTo>
                    <a:pt x="1429429" y="828544"/>
                  </a:lnTo>
                  <a:lnTo>
                    <a:pt x="1440637" y="786456"/>
                  </a:lnTo>
                  <a:lnTo>
                    <a:pt x="1448777" y="743364"/>
                  </a:lnTo>
                  <a:lnTo>
                    <a:pt x="1453741" y="699366"/>
                  </a:lnTo>
                  <a:lnTo>
                    <a:pt x="1455420" y="654558"/>
                  </a:lnTo>
                  <a:lnTo>
                    <a:pt x="1453741" y="609749"/>
                  </a:lnTo>
                  <a:lnTo>
                    <a:pt x="1448777" y="565751"/>
                  </a:lnTo>
                  <a:lnTo>
                    <a:pt x="1440637" y="522659"/>
                  </a:lnTo>
                  <a:lnTo>
                    <a:pt x="1429429" y="480571"/>
                  </a:lnTo>
                  <a:lnTo>
                    <a:pt x="1415260" y="439585"/>
                  </a:lnTo>
                  <a:lnTo>
                    <a:pt x="1398240" y="399799"/>
                  </a:lnTo>
                  <a:lnTo>
                    <a:pt x="1378476" y="361311"/>
                  </a:lnTo>
                  <a:lnTo>
                    <a:pt x="1356077" y="324216"/>
                  </a:lnTo>
                  <a:lnTo>
                    <a:pt x="1331152" y="288614"/>
                  </a:lnTo>
                  <a:lnTo>
                    <a:pt x="1303808" y="254602"/>
                  </a:lnTo>
                  <a:lnTo>
                    <a:pt x="1274154" y="222278"/>
                  </a:lnTo>
                  <a:lnTo>
                    <a:pt x="1242298" y="191738"/>
                  </a:lnTo>
                  <a:lnTo>
                    <a:pt x="1208348" y="163080"/>
                  </a:lnTo>
                  <a:lnTo>
                    <a:pt x="1172413" y="136403"/>
                  </a:lnTo>
                  <a:lnTo>
                    <a:pt x="1134602" y="111804"/>
                  </a:lnTo>
                  <a:lnTo>
                    <a:pt x="1095022" y="89379"/>
                  </a:lnTo>
                  <a:lnTo>
                    <a:pt x="1053781" y="69228"/>
                  </a:lnTo>
                  <a:lnTo>
                    <a:pt x="1010989" y="51446"/>
                  </a:lnTo>
                  <a:lnTo>
                    <a:pt x="966753" y="36133"/>
                  </a:lnTo>
                  <a:lnTo>
                    <a:pt x="921182" y="23385"/>
                  </a:lnTo>
                  <a:lnTo>
                    <a:pt x="874383" y="13300"/>
                  </a:lnTo>
                  <a:lnTo>
                    <a:pt x="826466" y="5976"/>
                  </a:lnTo>
                  <a:lnTo>
                    <a:pt x="777539" y="1510"/>
                  </a:lnTo>
                  <a:lnTo>
                    <a:pt x="727709" y="0"/>
                  </a:lnTo>
                  <a:close/>
                </a:path>
              </a:pathLst>
            </a:custGeom>
            <a:solidFill>
              <a:srgbClr val="F8D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960869" y="4407153"/>
            <a:ext cx="1257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50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741919" y="3909059"/>
            <a:ext cx="2212975" cy="1309370"/>
            <a:chOff x="7741919" y="3909059"/>
            <a:chExt cx="2212975" cy="1309370"/>
          </a:xfrm>
        </p:grpSpPr>
        <p:sp>
          <p:nvSpPr>
            <p:cNvPr id="47" name="object 47"/>
            <p:cNvSpPr/>
            <p:nvPr/>
          </p:nvSpPr>
          <p:spPr>
            <a:xfrm>
              <a:off x="7741919" y="4421631"/>
              <a:ext cx="748665" cy="127000"/>
            </a:xfrm>
            <a:custGeom>
              <a:avLst/>
              <a:gdLst/>
              <a:ahLst/>
              <a:cxnLst/>
              <a:rect l="l" t="t" r="r" b="b"/>
              <a:pathLst>
                <a:path w="748665" h="127000">
                  <a:moveTo>
                    <a:pt x="621156" y="0"/>
                  </a:moveTo>
                  <a:lnTo>
                    <a:pt x="621156" y="127000"/>
                  </a:lnTo>
                  <a:lnTo>
                    <a:pt x="732409" y="71373"/>
                  </a:lnTo>
                  <a:lnTo>
                    <a:pt x="633856" y="71373"/>
                  </a:lnTo>
                  <a:lnTo>
                    <a:pt x="633856" y="55498"/>
                  </a:lnTo>
                  <a:lnTo>
                    <a:pt x="732154" y="55498"/>
                  </a:lnTo>
                  <a:lnTo>
                    <a:pt x="621156" y="0"/>
                  </a:lnTo>
                  <a:close/>
                </a:path>
                <a:path w="748665" h="127000">
                  <a:moveTo>
                    <a:pt x="621156" y="55498"/>
                  </a:moveTo>
                  <a:lnTo>
                    <a:pt x="0" y="55498"/>
                  </a:lnTo>
                  <a:lnTo>
                    <a:pt x="0" y="71373"/>
                  </a:lnTo>
                  <a:lnTo>
                    <a:pt x="621156" y="71373"/>
                  </a:lnTo>
                  <a:lnTo>
                    <a:pt x="621156" y="55498"/>
                  </a:lnTo>
                  <a:close/>
                </a:path>
                <a:path w="748665" h="127000">
                  <a:moveTo>
                    <a:pt x="732154" y="55498"/>
                  </a:moveTo>
                  <a:lnTo>
                    <a:pt x="633856" y="55498"/>
                  </a:lnTo>
                  <a:lnTo>
                    <a:pt x="633856" y="71373"/>
                  </a:lnTo>
                  <a:lnTo>
                    <a:pt x="732409" y="71373"/>
                  </a:lnTo>
                  <a:lnTo>
                    <a:pt x="748156" y="63500"/>
                  </a:lnTo>
                  <a:lnTo>
                    <a:pt x="732154" y="55498"/>
                  </a:lnTo>
                  <a:close/>
                </a:path>
              </a:pathLst>
            </a:custGeom>
            <a:solidFill>
              <a:srgbClr val="8D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499347" y="3909059"/>
              <a:ext cx="1455420" cy="1309370"/>
            </a:xfrm>
            <a:custGeom>
              <a:avLst/>
              <a:gdLst/>
              <a:ahLst/>
              <a:cxnLst/>
              <a:rect l="l" t="t" r="r" b="b"/>
              <a:pathLst>
                <a:path w="1455420" h="1309370">
                  <a:moveTo>
                    <a:pt x="727709" y="0"/>
                  </a:moveTo>
                  <a:lnTo>
                    <a:pt x="677880" y="1510"/>
                  </a:lnTo>
                  <a:lnTo>
                    <a:pt x="628953" y="5976"/>
                  </a:lnTo>
                  <a:lnTo>
                    <a:pt x="581036" y="13300"/>
                  </a:lnTo>
                  <a:lnTo>
                    <a:pt x="534237" y="23385"/>
                  </a:lnTo>
                  <a:lnTo>
                    <a:pt x="488666" y="36133"/>
                  </a:lnTo>
                  <a:lnTo>
                    <a:pt x="444430" y="51446"/>
                  </a:lnTo>
                  <a:lnTo>
                    <a:pt x="401638" y="69228"/>
                  </a:lnTo>
                  <a:lnTo>
                    <a:pt x="360397" y="89379"/>
                  </a:lnTo>
                  <a:lnTo>
                    <a:pt x="320817" y="111804"/>
                  </a:lnTo>
                  <a:lnTo>
                    <a:pt x="283006" y="136403"/>
                  </a:lnTo>
                  <a:lnTo>
                    <a:pt x="247071" y="163080"/>
                  </a:lnTo>
                  <a:lnTo>
                    <a:pt x="213121" y="191738"/>
                  </a:lnTo>
                  <a:lnTo>
                    <a:pt x="181265" y="222278"/>
                  </a:lnTo>
                  <a:lnTo>
                    <a:pt x="151611" y="254602"/>
                  </a:lnTo>
                  <a:lnTo>
                    <a:pt x="124267" y="288614"/>
                  </a:lnTo>
                  <a:lnTo>
                    <a:pt x="99342" y="324216"/>
                  </a:lnTo>
                  <a:lnTo>
                    <a:pt x="76943" y="361311"/>
                  </a:lnTo>
                  <a:lnTo>
                    <a:pt x="57179" y="399799"/>
                  </a:lnTo>
                  <a:lnTo>
                    <a:pt x="40159" y="439585"/>
                  </a:lnTo>
                  <a:lnTo>
                    <a:pt x="25990" y="480571"/>
                  </a:lnTo>
                  <a:lnTo>
                    <a:pt x="14782" y="522659"/>
                  </a:lnTo>
                  <a:lnTo>
                    <a:pt x="6642" y="565751"/>
                  </a:lnTo>
                  <a:lnTo>
                    <a:pt x="1678" y="609749"/>
                  </a:lnTo>
                  <a:lnTo>
                    <a:pt x="0" y="654557"/>
                  </a:lnTo>
                  <a:lnTo>
                    <a:pt x="1678" y="699366"/>
                  </a:lnTo>
                  <a:lnTo>
                    <a:pt x="6642" y="743364"/>
                  </a:lnTo>
                  <a:lnTo>
                    <a:pt x="14782" y="786456"/>
                  </a:lnTo>
                  <a:lnTo>
                    <a:pt x="25990" y="828544"/>
                  </a:lnTo>
                  <a:lnTo>
                    <a:pt x="40159" y="869530"/>
                  </a:lnTo>
                  <a:lnTo>
                    <a:pt x="57179" y="909316"/>
                  </a:lnTo>
                  <a:lnTo>
                    <a:pt x="76943" y="947804"/>
                  </a:lnTo>
                  <a:lnTo>
                    <a:pt x="99342" y="984899"/>
                  </a:lnTo>
                  <a:lnTo>
                    <a:pt x="124267" y="1020501"/>
                  </a:lnTo>
                  <a:lnTo>
                    <a:pt x="151611" y="1054513"/>
                  </a:lnTo>
                  <a:lnTo>
                    <a:pt x="181265" y="1086837"/>
                  </a:lnTo>
                  <a:lnTo>
                    <a:pt x="213121" y="1117377"/>
                  </a:lnTo>
                  <a:lnTo>
                    <a:pt x="247071" y="1146035"/>
                  </a:lnTo>
                  <a:lnTo>
                    <a:pt x="283006" y="1172712"/>
                  </a:lnTo>
                  <a:lnTo>
                    <a:pt x="320817" y="1197311"/>
                  </a:lnTo>
                  <a:lnTo>
                    <a:pt x="360397" y="1219736"/>
                  </a:lnTo>
                  <a:lnTo>
                    <a:pt x="401638" y="1239887"/>
                  </a:lnTo>
                  <a:lnTo>
                    <a:pt x="444430" y="1257669"/>
                  </a:lnTo>
                  <a:lnTo>
                    <a:pt x="488666" y="1272982"/>
                  </a:lnTo>
                  <a:lnTo>
                    <a:pt x="534237" y="1285730"/>
                  </a:lnTo>
                  <a:lnTo>
                    <a:pt x="581036" y="1295815"/>
                  </a:lnTo>
                  <a:lnTo>
                    <a:pt x="628953" y="1303139"/>
                  </a:lnTo>
                  <a:lnTo>
                    <a:pt x="677880" y="1307605"/>
                  </a:lnTo>
                  <a:lnTo>
                    <a:pt x="727709" y="1309115"/>
                  </a:lnTo>
                  <a:lnTo>
                    <a:pt x="777539" y="1307605"/>
                  </a:lnTo>
                  <a:lnTo>
                    <a:pt x="826466" y="1303139"/>
                  </a:lnTo>
                  <a:lnTo>
                    <a:pt x="874383" y="1295815"/>
                  </a:lnTo>
                  <a:lnTo>
                    <a:pt x="921182" y="1285730"/>
                  </a:lnTo>
                  <a:lnTo>
                    <a:pt x="966753" y="1272982"/>
                  </a:lnTo>
                  <a:lnTo>
                    <a:pt x="1010989" y="1257669"/>
                  </a:lnTo>
                  <a:lnTo>
                    <a:pt x="1053781" y="1239887"/>
                  </a:lnTo>
                  <a:lnTo>
                    <a:pt x="1095022" y="1219736"/>
                  </a:lnTo>
                  <a:lnTo>
                    <a:pt x="1134602" y="1197311"/>
                  </a:lnTo>
                  <a:lnTo>
                    <a:pt x="1172413" y="1172712"/>
                  </a:lnTo>
                  <a:lnTo>
                    <a:pt x="1208348" y="1146035"/>
                  </a:lnTo>
                  <a:lnTo>
                    <a:pt x="1242298" y="1117377"/>
                  </a:lnTo>
                  <a:lnTo>
                    <a:pt x="1274154" y="1086837"/>
                  </a:lnTo>
                  <a:lnTo>
                    <a:pt x="1303808" y="1054513"/>
                  </a:lnTo>
                  <a:lnTo>
                    <a:pt x="1331152" y="1020501"/>
                  </a:lnTo>
                  <a:lnTo>
                    <a:pt x="1356077" y="984899"/>
                  </a:lnTo>
                  <a:lnTo>
                    <a:pt x="1378476" y="947804"/>
                  </a:lnTo>
                  <a:lnTo>
                    <a:pt x="1398240" y="909316"/>
                  </a:lnTo>
                  <a:lnTo>
                    <a:pt x="1415260" y="869530"/>
                  </a:lnTo>
                  <a:lnTo>
                    <a:pt x="1429429" y="828544"/>
                  </a:lnTo>
                  <a:lnTo>
                    <a:pt x="1440637" y="786456"/>
                  </a:lnTo>
                  <a:lnTo>
                    <a:pt x="1448777" y="743364"/>
                  </a:lnTo>
                  <a:lnTo>
                    <a:pt x="1453741" y="699366"/>
                  </a:lnTo>
                  <a:lnTo>
                    <a:pt x="1455420" y="654557"/>
                  </a:lnTo>
                  <a:lnTo>
                    <a:pt x="1453741" y="609749"/>
                  </a:lnTo>
                  <a:lnTo>
                    <a:pt x="1448777" y="565751"/>
                  </a:lnTo>
                  <a:lnTo>
                    <a:pt x="1440637" y="522659"/>
                  </a:lnTo>
                  <a:lnTo>
                    <a:pt x="1429429" y="480571"/>
                  </a:lnTo>
                  <a:lnTo>
                    <a:pt x="1415260" y="439585"/>
                  </a:lnTo>
                  <a:lnTo>
                    <a:pt x="1398240" y="399799"/>
                  </a:lnTo>
                  <a:lnTo>
                    <a:pt x="1378476" y="361311"/>
                  </a:lnTo>
                  <a:lnTo>
                    <a:pt x="1356077" y="324216"/>
                  </a:lnTo>
                  <a:lnTo>
                    <a:pt x="1331152" y="288614"/>
                  </a:lnTo>
                  <a:lnTo>
                    <a:pt x="1303808" y="254602"/>
                  </a:lnTo>
                  <a:lnTo>
                    <a:pt x="1274154" y="222278"/>
                  </a:lnTo>
                  <a:lnTo>
                    <a:pt x="1242298" y="191738"/>
                  </a:lnTo>
                  <a:lnTo>
                    <a:pt x="1208348" y="163080"/>
                  </a:lnTo>
                  <a:lnTo>
                    <a:pt x="1172413" y="136403"/>
                  </a:lnTo>
                  <a:lnTo>
                    <a:pt x="1134602" y="111804"/>
                  </a:lnTo>
                  <a:lnTo>
                    <a:pt x="1095022" y="89379"/>
                  </a:lnTo>
                  <a:lnTo>
                    <a:pt x="1053781" y="69228"/>
                  </a:lnTo>
                  <a:lnTo>
                    <a:pt x="1010989" y="51446"/>
                  </a:lnTo>
                  <a:lnTo>
                    <a:pt x="966753" y="36133"/>
                  </a:lnTo>
                  <a:lnTo>
                    <a:pt x="921182" y="23385"/>
                  </a:lnTo>
                  <a:lnTo>
                    <a:pt x="874383" y="13300"/>
                  </a:lnTo>
                  <a:lnTo>
                    <a:pt x="826466" y="5976"/>
                  </a:lnTo>
                  <a:lnTo>
                    <a:pt x="777539" y="1510"/>
                  </a:lnTo>
                  <a:lnTo>
                    <a:pt x="727709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9166352" y="4435855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85" dirty="0"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955285" y="5136007"/>
            <a:ext cx="1974850" cy="1513205"/>
            <a:chOff x="4955285" y="5136007"/>
            <a:chExt cx="1974850" cy="1513205"/>
          </a:xfrm>
        </p:grpSpPr>
        <p:sp>
          <p:nvSpPr>
            <p:cNvPr id="51" name="object 51"/>
            <p:cNvSpPr/>
            <p:nvPr/>
          </p:nvSpPr>
          <p:spPr>
            <a:xfrm>
              <a:off x="4955285" y="5136007"/>
              <a:ext cx="601345" cy="537210"/>
            </a:xfrm>
            <a:custGeom>
              <a:avLst/>
              <a:gdLst/>
              <a:ahLst/>
              <a:cxnLst/>
              <a:rect l="l" t="t" r="r" b="b"/>
              <a:pathLst>
                <a:path w="601345" h="537210">
                  <a:moveTo>
                    <a:pt x="501011" y="458361"/>
                  </a:moveTo>
                  <a:lnTo>
                    <a:pt x="464058" y="499871"/>
                  </a:lnTo>
                  <a:lnTo>
                    <a:pt x="601090" y="536955"/>
                  </a:lnTo>
                  <a:lnTo>
                    <a:pt x="573157" y="466851"/>
                  </a:lnTo>
                  <a:lnTo>
                    <a:pt x="510539" y="466851"/>
                  </a:lnTo>
                  <a:lnTo>
                    <a:pt x="501011" y="458361"/>
                  </a:lnTo>
                  <a:close/>
                </a:path>
                <a:path w="601345" h="537210">
                  <a:moveTo>
                    <a:pt x="511540" y="446535"/>
                  </a:moveTo>
                  <a:lnTo>
                    <a:pt x="501011" y="458361"/>
                  </a:lnTo>
                  <a:lnTo>
                    <a:pt x="510539" y="466851"/>
                  </a:lnTo>
                  <a:lnTo>
                    <a:pt x="521080" y="455040"/>
                  </a:lnTo>
                  <a:lnTo>
                    <a:pt x="511540" y="446535"/>
                  </a:lnTo>
                  <a:close/>
                </a:path>
                <a:path w="601345" h="537210">
                  <a:moveTo>
                    <a:pt x="548513" y="405002"/>
                  </a:moveTo>
                  <a:lnTo>
                    <a:pt x="511540" y="446535"/>
                  </a:lnTo>
                  <a:lnTo>
                    <a:pt x="521080" y="455040"/>
                  </a:lnTo>
                  <a:lnTo>
                    <a:pt x="510539" y="466851"/>
                  </a:lnTo>
                  <a:lnTo>
                    <a:pt x="573157" y="466851"/>
                  </a:lnTo>
                  <a:lnTo>
                    <a:pt x="548513" y="405002"/>
                  </a:lnTo>
                  <a:close/>
                </a:path>
                <a:path w="601345" h="537210">
                  <a:moveTo>
                    <a:pt x="10667" y="0"/>
                  </a:moveTo>
                  <a:lnTo>
                    <a:pt x="0" y="11937"/>
                  </a:lnTo>
                  <a:lnTo>
                    <a:pt x="501011" y="458361"/>
                  </a:lnTo>
                  <a:lnTo>
                    <a:pt x="511540" y="446535"/>
                  </a:lnTo>
                  <a:lnTo>
                    <a:pt x="10667" y="0"/>
                  </a:lnTo>
                  <a:close/>
                </a:path>
              </a:pathLst>
            </a:custGeom>
            <a:solidFill>
              <a:srgbClr val="8D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474207" y="5340096"/>
              <a:ext cx="1455420" cy="1309370"/>
            </a:xfrm>
            <a:custGeom>
              <a:avLst/>
              <a:gdLst/>
              <a:ahLst/>
              <a:cxnLst/>
              <a:rect l="l" t="t" r="r" b="b"/>
              <a:pathLst>
                <a:path w="1455420" h="1309370">
                  <a:moveTo>
                    <a:pt x="727709" y="0"/>
                  </a:moveTo>
                  <a:lnTo>
                    <a:pt x="677880" y="1510"/>
                  </a:lnTo>
                  <a:lnTo>
                    <a:pt x="628953" y="5976"/>
                  </a:lnTo>
                  <a:lnTo>
                    <a:pt x="581036" y="13300"/>
                  </a:lnTo>
                  <a:lnTo>
                    <a:pt x="534237" y="23385"/>
                  </a:lnTo>
                  <a:lnTo>
                    <a:pt x="488666" y="36133"/>
                  </a:lnTo>
                  <a:lnTo>
                    <a:pt x="444430" y="51446"/>
                  </a:lnTo>
                  <a:lnTo>
                    <a:pt x="401638" y="69228"/>
                  </a:lnTo>
                  <a:lnTo>
                    <a:pt x="360397" y="89379"/>
                  </a:lnTo>
                  <a:lnTo>
                    <a:pt x="320817" y="111804"/>
                  </a:lnTo>
                  <a:lnTo>
                    <a:pt x="283006" y="136403"/>
                  </a:lnTo>
                  <a:lnTo>
                    <a:pt x="247071" y="163080"/>
                  </a:lnTo>
                  <a:lnTo>
                    <a:pt x="213121" y="191738"/>
                  </a:lnTo>
                  <a:lnTo>
                    <a:pt x="181265" y="222278"/>
                  </a:lnTo>
                  <a:lnTo>
                    <a:pt x="151611" y="254602"/>
                  </a:lnTo>
                  <a:lnTo>
                    <a:pt x="124267" y="288614"/>
                  </a:lnTo>
                  <a:lnTo>
                    <a:pt x="99342" y="324216"/>
                  </a:lnTo>
                  <a:lnTo>
                    <a:pt x="76943" y="361311"/>
                  </a:lnTo>
                  <a:lnTo>
                    <a:pt x="57179" y="399799"/>
                  </a:lnTo>
                  <a:lnTo>
                    <a:pt x="40159" y="439585"/>
                  </a:lnTo>
                  <a:lnTo>
                    <a:pt x="25990" y="480571"/>
                  </a:lnTo>
                  <a:lnTo>
                    <a:pt x="14782" y="522659"/>
                  </a:lnTo>
                  <a:lnTo>
                    <a:pt x="6642" y="565751"/>
                  </a:lnTo>
                  <a:lnTo>
                    <a:pt x="1678" y="609749"/>
                  </a:lnTo>
                  <a:lnTo>
                    <a:pt x="0" y="654557"/>
                  </a:lnTo>
                  <a:lnTo>
                    <a:pt x="1678" y="699366"/>
                  </a:lnTo>
                  <a:lnTo>
                    <a:pt x="6642" y="743364"/>
                  </a:lnTo>
                  <a:lnTo>
                    <a:pt x="14782" y="786456"/>
                  </a:lnTo>
                  <a:lnTo>
                    <a:pt x="25990" y="828544"/>
                  </a:lnTo>
                  <a:lnTo>
                    <a:pt x="40159" y="869530"/>
                  </a:lnTo>
                  <a:lnTo>
                    <a:pt x="57179" y="909316"/>
                  </a:lnTo>
                  <a:lnTo>
                    <a:pt x="76943" y="947804"/>
                  </a:lnTo>
                  <a:lnTo>
                    <a:pt x="99342" y="984899"/>
                  </a:lnTo>
                  <a:lnTo>
                    <a:pt x="124267" y="1020501"/>
                  </a:lnTo>
                  <a:lnTo>
                    <a:pt x="151611" y="1054513"/>
                  </a:lnTo>
                  <a:lnTo>
                    <a:pt x="181265" y="1086837"/>
                  </a:lnTo>
                  <a:lnTo>
                    <a:pt x="213121" y="1117377"/>
                  </a:lnTo>
                  <a:lnTo>
                    <a:pt x="247071" y="1146035"/>
                  </a:lnTo>
                  <a:lnTo>
                    <a:pt x="283006" y="1172712"/>
                  </a:lnTo>
                  <a:lnTo>
                    <a:pt x="320817" y="1197311"/>
                  </a:lnTo>
                  <a:lnTo>
                    <a:pt x="360397" y="1219736"/>
                  </a:lnTo>
                  <a:lnTo>
                    <a:pt x="401638" y="1239887"/>
                  </a:lnTo>
                  <a:lnTo>
                    <a:pt x="444430" y="1257669"/>
                  </a:lnTo>
                  <a:lnTo>
                    <a:pt x="488666" y="1272982"/>
                  </a:lnTo>
                  <a:lnTo>
                    <a:pt x="534237" y="1285730"/>
                  </a:lnTo>
                  <a:lnTo>
                    <a:pt x="581036" y="1295815"/>
                  </a:lnTo>
                  <a:lnTo>
                    <a:pt x="628953" y="1303139"/>
                  </a:lnTo>
                  <a:lnTo>
                    <a:pt x="677880" y="1307605"/>
                  </a:lnTo>
                  <a:lnTo>
                    <a:pt x="727709" y="1309115"/>
                  </a:lnTo>
                  <a:lnTo>
                    <a:pt x="777539" y="1307605"/>
                  </a:lnTo>
                  <a:lnTo>
                    <a:pt x="826466" y="1303139"/>
                  </a:lnTo>
                  <a:lnTo>
                    <a:pt x="874383" y="1295815"/>
                  </a:lnTo>
                  <a:lnTo>
                    <a:pt x="921182" y="1285730"/>
                  </a:lnTo>
                  <a:lnTo>
                    <a:pt x="966753" y="1272982"/>
                  </a:lnTo>
                  <a:lnTo>
                    <a:pt x="1010989" y="1257669"/>
                  </a:lnTo>
                  <a:lnTo>
                    <a:pt x="1053781" y="1239887"/>
                  </a:lnTo>
                  <a:lnTo>
                    <a:pt x="1095022" y="1219736"/>
                  </a:lnTo>
                  <a:lnTo>
                    <a:pt x="1134602" y="1197311"/>
                  </a:lnTo>
                  <a:lnTo>
                    <a:pt x="1172413" y="1172712"/>
                  </a:lnTo>
                  <a:lnTo>
                    <a:pt x="1208348" y="1146035"/>
                  </a:lnTo>
                  <a:lnTo>
                    <a:pt x="1242298" y="1117377"/>
                  </a:lnTo>
                  <a:lnTo>
                    <a:pt x="1274154" y="1086837"/>
                  </a:lnTo>
                  <a:lnTo>
                    <a:pt x="1303808" y="1054513"/>
                  </a:lnTo>
                  <a:lnTo>
                    <a:pt x="1331152" y="1020501"/>
                  </a:lnTo>
                  <a:lnTo>
                    <a:pt x="1356077" y="984899"/>
                  </a:lnTo>
                  <a:lnTo>
                    <a:pt x="1378476" y="947804"/>
                  </a:lnTo>
                  <a:lnTo>
                    <a:pt x="1398240" y="909316"/>
                  </a:lnTo>
                  <a:lnTo>
                    <a:pt x="1415260" y="869530"/>
                  </a:lnTo>
                  <a:lnTo>
                    <a:pt x="1429429" y="828544"/>
                  </a:lnTo>
                  <a:lnTo>
                    <a:pt x="1440637" y="786456"/>
                  </a:lnTo>
                  <a:lnTo>
                    <a:pt x="1448777" y="743364"/>
                  </a:lnTo>
                  <a:lnTo>
                    <a:pt x="1453741" y="699366"/>
                  </a:lnTo>
                  <a:lnTo>
                    <a:pt x="1455419" y="654557"/>
                  </a:lnTo>
                  <a:lnTo>
                    <a:pt x="1453741" y="609749"/>
                  </a:lnTo>
                  <a:lnTo>
                    <a:pt x="1448777" y="565751"/>
                  </a:lnTo>
                  <a:lnTo>
                    <a:pt x="1440637" y="522659"/>
                  </a:lnTo>
                  <a:lnTo>
                    <a:pt x="1429429" y="480571"/>
                  </a:lnTo>
                  <a:lnTo>
                    <a:pt x="1415260" y="439585"/>
                  </a:lnTo>
                  <a:lnTo>
                    <a:pt x="1398240" y="399799"/>
                  </a:lnTo>
                  <a:lnTo>
                    <a:pt x="1378476" y="361311"/>
                  </a:lnTo>
                  <a:lnTo>
                    <a:pt x="1356077" y="324216"/>
                  </a:lnTo>
                  <a:lnTo>
                    <a:pt x="1331152" y="288614"/>
                  </a:lnTo>
                  <a:lnTo>
                    <a:pt x="1303808" y="254602"/>
                  </a:lnTo>
                  <a:lnTo>
                    <a:pt x="1274154" y="222278"/>
                  </a:lnTo>
                  <a:lnTo>
                    <a:pt x="1242298" y="191738"/>
                  </a:lnTo>
                  <a:lnTo>
                    <a:pt x="1208348" y="163080"/>
                  </a:lnTo>
                  <a:lnTo>
                    <a:pt x="1172413" y="136403"/>
                  </a:lnTo>
                  <a:lnTo>
                    <a:pt x="1134602" y="111804"/>
                  </a:lnTo>
                  <a:lnTo>
                    <a:pt x="1095022" y="89379"/>
                  </a:lnTo>
                  <a:lnTo>
                    <a:pt x="1053781" y="69228"/>
                  </a:lnTo>
                  <a:lnTo>
                    <a:pt x="1010989" y="51446"/>
                  </a:lnTo>
                  <a:lnTo>
                    <a:pt x="966753" y="36133"/>
                  </a:lnTo>
                  <a:lnTo>
                    <a:pt x="921182" y="23385"/>
                  </a:lnTo>
                  <a:lnTo>
                    <a:pt x="874383" y="13300"/>
                  </a:lnTo>
                  <a:lnTo>
                    <a:pt x="826466" y="5976"/>
                  </a:lnTo>
                  <a:lnTo>
                    <a:pt x="777539" y="1510"/>
                  </a:lnTo>
                  <a:lnTo>
                    <a:pt x="727709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6132067" y="5866891"/>
            <a:ext cx="1390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20" dirty="0"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929628" y="5393435"/>
            <a:ext cx="2182495" cy="1309370"/>
            <a:chOff x="6929628" y="5393435"/>
            <a:chExt cx="2182495" cy="1309370"/>
          </a:xfrm>
        </p:grpSpPr>
        <p:sp>
          <p:nvSpPr>
            <p:cNvPr id="55" name="object 55"/>
            <p:cNvSpPr/>
            <p:nvPr/>
          </p:nvSpPr>
          <p:spPr>
            <a:xfrm>
              <a:off x="6929628" y="5930391"/>
              <a:ext cx="748665" cy="127000"/>
            </a:xfrm>
            <a:custGeom>
              <a:avLst/>
              <a:gdLst/>
              <a:ahLst/>
              <a:cxnLst/>
              <a:rect l="l" t="t" r="r" b="b"/>
              <a:pathLst>
                <a:path w="748665" h="127000">
                  <a:moveTo>
                    <a:pt x="621156" y="0"/>
                  </a:moveTo>
                  <a:lnTo>
                    <a:pt x="621156" y="126999"/>
                  </a:lnTo>
                  <a:lnTo>
                    <a:pt x="732408" y="71373"/>
                  </a:lnTo>
                  <a:lnTo>
                    <a:pt x="633856" y="71373"/>
                  </a:lnTo>
                  <a:lnTo>
                    <a:pt x="633856" y="55498"/>
                  </a:lnTo>
                  <a:lnTo>
                    <a:pt x="732154" y="55498"/>
                  </a:lnTo>
                  <a:lnTo>
                    <a:pt x="621156" y="0"/>
                  </a:lnTo>
                  <a:close/>
                </a:path>
                <a:path w="748665" h="127000">
                  <a:moveTo>
                    <a:pt x="621156" y="55498"/>
                  </a:moveTo>
                  <a:lnTo>
                    <a:pt x="0" y="55498"/>
                  </a:lnTo>
                  <a:lnTo>
                    <a:pt x="0" y="71373"/>
                  </a:lnTo>
                  <a:lnTo>
                    <a:pt x="621156" y="71373"/>
                  </a:lnTo>
                  <a:lnTo>
                    <a:pt x="621156" y="55498"/>
                  </a:lnTo>
                  <a:close/>
                </a:path>
                <a:path w="748665" h="127000">
                  <a:moveTo>
                    <a:pt x="732154" y="55498"/>
                  </a:moveTo>
                  <a:lnTo>
                    <a:pt x="633856" y="55498"/>
                  </a:lnTo>
                  <a:lnTo>
                    <a:pt x="633856" y="71373"/>
                  </a:lnTo>
                  <a:lnTo>
                    <a:pt x="732408" y="71373"/>
                  </a:lnTo>
                  <a:lnTo>
                    <a:pt x="748156" y="63499"/>
                  </a:lnTo>
                  <a:lnTo>
                    <a:pt x="732154" y="55498"/>
                  </a:lnTo>
                  <a:close/>
                </a:path>
              </a:pathLst>
            </a:custGeom>
            <a:solidFill>
              <a:srgbClr val="8D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656576" y="5393435"/>
              <a:ext cx="1455420" cy="1309370"/>
            </a:xfrm>
            <a:custGeom>
              <a:avLst/>
              <a:gdLst/>
              <a:ahLst/>
              <a:cxnLst/>
              <a:rect l="l" t="t" r="r" b="b"/>
              <a:pathLst>
                <a:path w="1455420" h="1309370">
                  <a:moveTo>
                    <a:pt x="727709" y="0"/>
                  </a:moveTo>
                  <a:lnTo>
                    <a:pt x="677880" y="1510"/>
                  </a:lnTo>
                  <a:lnTo>
                    <a:pt x="628953" y="5976"/>
                  </a:lnTo>
                  <a:lnTo>
                    <a:pt x="581036" y="13300"/>
                  </a:lnTo>
                  <a:lnTo>
                    <a:pt x="534237" y="23385"/>
                  </a:lnTo>
                  <a:lnTo>
                    <a:pt x="488666" y="36133"/>
                  </a:lnTo>
                  <a:lnTo>
                    <a:pt x="444430" y="51446"/>
                  </a:lnTo>
                  <a:lnTo>
                    <a:pt x="401638" y="69228"/>
                  </a:lnTo>
                  <a:lnTo>
                    <a:pt x="360397" y="89379"/>
                  </a:lnTo>
                  <a:lnTo>
                    <a:pt x="320817" y="111804"/>
                  </a:lnTo>
                  <a:lnTo>
                    <a:pt x="283006" y="136403"/>
                  </a:lnTo>
                  <a:lnTo>
                    <a:pt x="247071" y="163080"/>
                  </a:lnTo>
                  <a:lnTo>
                    <a:pt x="213121" y="191738"/>
                  </a:lnTo>
                  <a:lnTo>
                    <a:pt x="181265" y="222278"/>
                  </a:lnTo>
                  <a:lnTo>
                    <a:pt x="151611" y="254602"/>
                  </a:lnTo>
                  <a:lnTo>
                    <a:pt x="124267" y="288614"/>
                  </a:lnTo>
                  <a:lnTo>
                    <a:pt x="99342" y="324216"/>
                  </a:lnTo>
                  <a:lnTo>
                    <a:pt x="76943" y="361311"/>
                  </a:lnTo>
                  <a:lnTo>
                    <a:pt x="57179" y="399799"/>
                  </a:lnTo>
                  <a:lnTo>
                    <a:pt x="40159" y="439585"/>
                  </a:lnTo>
                  <a:lnTo>
                    <a:pt x="25990" y="480571"/>
                  </a:lnTo>
                  <a:lnTo>
                    <a:pt x="14782" y="522659"/>
                  </a:lnTo>
                  <a:lnTo>
                    <a:pt x="6642" y="565751"/>
                  </a:lnTo>
                  <a:lnTo>
                    <a:pt x="1678" y="609749"/>
                  </a:lnTo>
                  <a:lnTo>
                    <a:pt x="0" y="654557"/>
                  </a:lnTo>
                  <a:lnTo>
                    <a:pt x="1678" y="699366"/>
                  </a:lnTo>
                  <a:lnTo>
                    <a:pt x="6642" y="743364"/>
                  </a:lnTo>
                  <a:lnTo>
                    <a:pt x="14782" y="786456"/>
                  </a:lnTo>
                  <a:lnTo>
                    <a:pt x="25990" y="828544"/>
                  </a:lnTo>
                  <a:lnTo>
                    <a:pt x="40159" y="869530"/>
                  </a:lnTo>
                  <a:lnTo>
                    <a:pt x="57179" y="909316"/>
                  </a:lnTo>
                  <a:lnTo>
                    <a:pt x="76943" y="947804"/>
                  </a:lnTo>
                  <a:lnTo>
                    <a:pt x="99342" y="984899"/>
                  </a:lnTo>
                  <a:lnTo>
                    <a:pt x="124267" y="1020501"/>
                  </a:lnTo>
                  <a:lnTo>
                    <a:pt x="151611" y="1054513"/>
                  </a:lnTo>
                  <a:lnTo>
                    <a:pt x="181265" y="1086837"/>
                  </a:lnTo>
                  <a:lnTo>
                    <a:pt x="213121" y="1117377"/>
                  </a:lnTo>
                  <a:lnTo>
                    <a:pt x="247071" y="1146035"/>
                  </a:lnTo>
                  <a:lnTo>
                    <a:pt x="283006" y="1172712"/>
                  </a:lnTo>
                  <a:lnTo>
                    <a:pt x="320817" y="1197311"/>
                  </a:lnTo>
                  <a:lnTo>
                    <a:pt x="360397" y="1219736"/>
                  </a:lnTo>
                  <a:lnTo>
                    <a:pt x="401638" y="1239887"/>
                  </a:lnTo>
                  <a:lnTo>
                    <a:pt x="444430" y="1257669"/>
                  </a:lnTo>
                  <a:lnTo>
                    <a:pt x="488666" y="1272982"/>
                  </a:lnTo>
                  <a:lnTo>
                    <a:pt x="534237" y="1285730"/>
                  </a:lnTo>
                  <a:lnTo>
                    <a:pt x="581036" y="1295815"/>
                  </a:lnTo>
                  <a:lnTo>
                    <a:pt x="628953" y="1303139"/>
                  </a:lnTo>
                  <a:lnTo>
                    <a:pt x="677880" y="1307605"/>
                  </a:lnTo>
                  <a:lnTo>
                    <a:pt x="727709" y="1309115"/>
                  </a:lnTo>
                  <a:lnTo>
                    <a:pt x="777539" y="1307605"/>
                  </a:lnTo>
                  <a:lnTo>
                    <a:pt x="826466" y="1303139"/>
                  </a:lnTo>
                  <a:lnTo>
                    <a:pt x="874383" y="1295815"/>
                  </a:lnTo>
                  <a:lnTo>
                    <a:pt x="921182" y="1285730"/>
                  </a:lnTo>
                  <a:lnTo>
                    <a:pt x="966753" y="1272982"/>
                  </a:lnTo>
                  <a:lnTo>
                    <a:pt x="1010989" y="1257669"/>
                  </a:lnTo>
                  <a:lnTo>
                    <a:pt x="1053781" y="1239887"/>
                  </a:lnTo>
                  <a:lnTo>
                    <a:pt x="1095022" y="1219736"/>
                  </a:lnTo>
                  <a:lnTo>
                    <a:pt x="1134602" y="1197311"/>
                  </a:lnTo>
                  <a:lnTo>
                    <a:pt x="1172413" y="1172712"/>
                  </a:lnTo>
                  <a:lnTo>
                    <a:pt x="1208348" y="1146035"/>
                  </a:lnTo>
                  <a:lnTo>
                    <a:pt x="1242298" y="1117377"/>
                  </a:lnTo>
                  <a:lnTo>
                    <a:pt x="1274154" y="1086837"/>
                  </a:lnTo>
                  <a:lnTo>
                    <a:pt x="1303808" y="1054513"/>
                  </a:lnTo>
                  <a:lnTo>
                    <a:pt x="1331152" y="1020501"/>
                  </a:lnTo>
                  <a:lnTo>
                    <a:pt x="1356077" y="984899"/>
                  </a:lnTo>
                  <a:lnTo>
                    <a:pt x="1378476" y="947804"/>
                  </a:lnTo>
                  <a:lnTo>
                    <a:pt x="1398240" y="909316"/>
                  </a:lnTo>
                  <a:lnTo>
                    <a:pt x="1415260" y="869530"/>
                  </a:lnTo>
                  <a:lnTo>
                    <a:pt x="1429429" y="828544"/>
                  </a:lnTo>
                  <a:lnTo>
                    <a:pt x="1440637" y="786456"/>
                  </a:lnTo>
                  <a:lnTo>
                    <a:pt x="1448777" y="743364"/>
                  </a:lnTo>
                  <a:lnTo>
                    <a:pt x="1453741" y="699366"/>
                  </a:lnTo>
                  <a:lnTo>
                    <a:pt x="1455420" y="654557"/>
                  </a:lnTo>
                  <a:lnTo>
                    <a:pt x="1453741" y="609749"/>
                  </a:lnTo>
                  <a:lnTo>
                    <a:pt x="1448777" y="565751"/>
                  </a:lnTo>
                  <a:lnTo>
                    <a:pt x="1440637" y="522659"/>
                  </a:lnTo>
                  <a:lnTo>
                    <a:pt x="1429429" y="480571"/>
                  </a:lnTo>
                  <a:lnTo>
                    <a:pt x="1415260" y="439585"/>
                  </a:lnTo>
                  <a:lnTo>
                    <a:pt x="1398240" y="399799"/>
                  </a:lnTo>
                  <a:lnTo>
                    <a:pt x="1378476" y="361311"/>
                  </a:lnTo>
                  <a:lnTo>
                    <a:pt x="1356077" y="324216"/>
                  </a:lnTo>
                  <a:lnTo>
                    <a:pt x="1331152" y="288614"/>
                  </a:lnTo>
                  <a:lnTo>
                    <a:pt x="1303808" y="254602"/>
                  </a:lnTo>
                  <a:lnTo>
                    <a:pt x="1274154" y="222278"/>
                  </a:lnTo>
                  <a:lnTo>
                    <a:pt x="1242298" y="191738"/>
                  </a:lnTo>
                  <a:lnTo>
                    <a:pt x="1208348" y="163080"/>
                  </a:lnTo>
                  <a:lnTo>
                    <a:pt x="1172413" y="136403"/>
                  </a:lnTo>
                  <a:lnTo>
                    <a:pt x="1134602" y="111804"/>
                  </a:lnTo>
                  <a:lnTo>
                    <a:pt x="1095022" y="89379"/>
                  </a:lnTo>
                  <a:lnTo>
                    <a:pt x="1053781" y="69228"/>
                  </a:lnTo>
                  <a:lnTo>
                    <a:pt x="1010989" y="51446"/>
                  </a:lnTo>
                  <a:lnTo>
                    <a:pt x="966753" y="36133"/>
                  </a:lnTo>
                  <a:lnTo>
                    <a:pt x="921182" y="23385"/>
                  </a:lnTo>
                  <a:lnTo>
                    <a:pt x="874383" y="13300"/>
                  </a:lnTo>
                  <a:lnTo>
                    <a:pt x="826466" y="5976"/>
                  </a:lnTo>
                  <a:lnTo>
                    <a:pt x="777539" y="1510"/>
                  </a:lnTo>
                  <a:lnTo>
                    <a:pt x="727709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8305292" y="5920866"/>
            <a:ext cx="1574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5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9107805" y="3977640"/>
            <a:ext cx="3564254" cy="2078355"/>
            <a:chOff x="9107805" y="3977640"/>
            <a:chExt cx="3564254" cy="2078355"/>
          </a:xfrm>
        </p:grpSpPr>
        <p:sp>
          <p:nvSpPr>
            <p:cNvPr id="59" name="object 59"/>
            <p:cNvSpPr/>
            <p:nvPr/>
          </p:nvSpPr>
          <p:spPr>
            <a:xfrm>
              <a:off x="9107805" y="4471923"/>
              <a:ext cx="2110740" cy="1583690"/>
            </a:xfrm>
            <a:custGeom>
              <a:avLst/>
              <a:gdLst/>
              <a:ahLst/>
              <a:cxnLst/>
              <a:rect l="l" t="t" r="r" b="b"/>
              <a:pathLst>
                <a:path w="2110740" h="1583689">
                  <a:moveTo>
                    <a:pt x="2109851" y="267716"/>
                  </a:moveTo>
                  <a:lnTo>
                    <a:pt x="1968500" y="280797"/>
                  </a:lnTo>
                  <a:lnTo>
                    <a:pt x="1997824" y="328028"/>
                  </a:lnTo>
                  <a:lnTo>
                    <a:pt x="0" y="1570228"/>
                  </a:lnTo>
                  <a:lnTo>
                    <a:pt x="8382" y="1583690"/>
                  </a:lnTo>
                  <a:lnTo>
                    <a:pt x="2006193" y="341503"/>
                  </a:lnTo>
                  <a:lnTo>
                    <a:pt x="2035556" y="388747"/>
                  </a:lnTo>
                  <a:lnTo>
                    <a:pt x="2076945" y="321310"/>
                  </a:lnTo>
                  <a:lnTo>
                    <a:pt x="2109851" y="267716"/>
                  </a:lnTo>
                  <a:close/>
                </a:path>
                <a:path w="2110740" h="1583689">
                  <a:moveTo>
                    <a:pt x="2110232" y="63500"/>
                  </a:moveTo>
                  <a:lnTo>
                    <a:pt x="2094230" y="55499"/>
                  </a:lnTo>
                  <a:lnTo>
                    <a:pt x="1983232" y="0"/>
                  </a:lnTo>
                  <a:lnTo>
                    <a:pt x="1983232" y="55499"/>
                  </a:lnTo>
                  <a:lnTo>
                    <a:pt x="846963" y="55499"/>
                  </a:lnTo>
                  <a:lnTo>
                    <a:pt x="846963" y="71374"/>
                  </a:lnTo>
                  <a:lnTo>
                    <a:pt x="1983232" y="71374"/>
                  </a:lnTo>
                  <a:lnTo>
                    <a:pt x="1983232" y="127000"/>
                  </a:lnTo>
                  <a:lnTo>
                    <a:pt x="2094471" y="71374"/>
                  </a:lnTo>
                  <a:lnTo>
                    <a:pt x="2110232" y="63500"/>
                  </a:lnTo>
                  <a:close/>
                </a:path>
              </a:pathLst>
            </a:custGeom>
            <a:solidFill>
              <a:srgbClr val="8D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218164" y="3977640"/>
              <a:ext cx="1454150" cy="1309370"/>
            </a:xfrm>
            <a:custGeom>
              <a:avLst/>
              <a:gdLst/>
              <a:ahLst/>
              <a:cxnLst/>
              <a:rect l="l" t="t" r="r" b="b"/>
              <a:pathLst>
                <a:path w="1454150" h="1309370">
                  <a:moveTo>
                    <a:pt x="726947" y="0"/>
                  </a:moveTo>
                  <a:lnTo>
                    <a:pt x="677180" y="1510"/>
                  </a:lnTo>
                  <a:lnTo>
                    <a:pt x="628312" y="5976"/>
                  </a:lnTo>
                  <a:lnTo>
                    <a:pt x="580452" y="13300"/>
                  </a:lnTo>
                  <a:lnTo>
                    <a:pt x="533708" y="23385"/>
                  </a:lnTo>
                  <a:lnTo>
                    <a:pt x="488188" y="36133"/>
                  </a:lnTo>
                  <a:lnTo>
                    <a:pt x="444001" y="51446"/>
                  </a:lnTo>
                  <a:lnTo>
                    <a:pt x="401255" y="69228"/>
                  </a:lnTo>
                  <a:lnTo>
                    <a:pt x="360059" y="89379"/>
                  </a:lnTo>
                  <a:lnTo>
                    <a:pt x="320519" y="111804"/>
                  </a:lnTo>
                  <a:lnTo>
                    <a:pt x="282746" y="136403"/>
                  </a:lnTo>
                  <a:lnTo>
                    <a:pt x="246847" y="163080"/>
                  </a:lnTo>
                  <a:lnTo>
                    <a:pt x="212931" y="191738"/>
                  </a:lnTo>
                  <a:lnTo>
                    <a:pt x="181105" y="222278"/>
                  </a:lnTo>
                  <a:lnTo>
                    <a:pt x="151479" y="254602"/>
                  </a:lnTo>
                  <a:lnTo>
                    <a:pt x="124160" y="288614"/>
                  </a:lnTo>
                  <a:lnTo>
                    <a:pt x="99257" y="324216"/>
                  </a:lnTo>
                  <a:lnTo>
                    <a:pt x="76878" y="361311"/>
                  </a:lnTo>
                  <a:lnTo>
                    <a:pt x="57132" y="399799"/>
                  </a:lnTo>
                  <a:lnTo>
                    <a:pt x="40126" y="439585"/>
                  </a:lnTo>
                  <a:lnTo>
                    <a:pt x="25969" y="480571"/>
                  </a:lnTo>
                  <a:lnTo>
                    <a:pt x="14770" y="522659"/>
                  </a:lnTo>
                  <a:lnTo>
                    <a:pt x="6636" y="565751"/>
                  </a:lnTo>
                  <a:lnTo>
                    <a:pt x="1677" y="609749"/>
                  </a:lnTo>
                  <a:lnTo>
                    <a:pt x="0" y="654558"/>
                  </a:lnTo>
                  <a:lnTo>
                    <a:pt x="1677" y="699366"/>
                  </a:lnTo>
                  <a:lnTo>
                    <a:pt x="6636" y="743364"/>
                  </a:lnTo>
                  <a:lnTo>
                    <a:pt x="14770" y="786456"/>
                  </a:lnTo>
                  <a:lnTo>
                    <a:pt x="25969" y="828544"/>
                  </a:lnTo>
                  <a:lnTo>
                    <a:pt x="40126" y="869530"/>
                  </a:lnTo>
                  <a:lnTo>
                    <a:pt x="57132" y="909316"/>
                  </a:lnTo>
                  <a:lnTo>
                    <a:pt x="76878" y="947804"/>
                  </a:lnTo>
                  <a:lnTo>
                    <a:pt x="99257" y="984899"/>
                  </a:lnTo>
                  <a:lnTo>
                    <a:pt x="124160" y="1020501"/>
                  </a:lnTo>
                  <a:lnTo>
                    <a:pt x="151479" y="1054513"/>
                  </a:lnTo>
                  <a:lnTo>
                    <a:pt x="181105" y="1086837"/>
                  </a:lnTo>
                  <a:lnTo>
                    <a:pt x="212931" y="1117377"/>
                  </a:lnTo>
                  <a:lnTo>
                    <a:pt x="246847" y="1146035"/>
                  </a:lnTo>
                  <a:lnTo>
                    <a:pt x="282746" y="1172712"/>
                  </a:lnTo>
                  <a:lnTo>
                    <a:pt x="320519" y="1197311"/>
                  </a:lnTo>
                  <a:lnTo>
                    <a:pt x="360059" y="1219736"/>
                  </a:lnTo>
                  <a:lnTo>
                    <a:pt x="401255" y="1239887"/>
                  </a:lnTo>
                  <a:lnTo>
                    <a:pt x="444001" y="1257669"/>
                  </a:lnTo>
                  <a:lnTo>
                    <a:pt x="488188" y="1272982"/>
                  </a:lnTo>
                  <a:lnTo>
                    <a:pt x="533708" y="1285730"/>
                  </a:lnTo>
                  <a:lnTo>
                    <a:pt x="580452" y="1295815"/>
                  </a:lnTo>
                  <a:lnTo>
                    <a:pt x="628312" y="1303139"/>
                  </a:lnTo>
                  <a:lnTo>
                    <a:pt x="677180" y="1307605"/>
                  </a:lnTo>
                  <a:lnTo>
                    <a:pt x="726947" y="1309115"/>
                  </a:lnTo>
                  <a:lnTo>
                    <a:pt x="776715" y="1307605"/>
                  </a:lnTo>
                  <a:lnTo>
                    <a:pt x="825583" y="1303139"/>
                  </a:lnTo>
                  <a:lnTo>
                    <a:pt x="873443" y="1295815"/>
                  </a:lnTo>
                  <a:lnTo>
                    <a:pt x="920187" y="1285730"/>
                  </a:lnTo>
                  <a:lnTo>
                    <a:pt x="965707" y="1272982"/>
                  </a:lnTo>
                  <a:lnTo>
                    <a:pt x="1009894" y="1257669"/>
                  </a:lnTo>
                  <a:lnTo>
                    <a:pt x="1052640" y="1239887"/>
                  </a:lnTo>
                  <a:lnTo>
                    <a:pt x="1093836" y="1219736"/>
                  </a:lnTo>
                  <a:lnTo>
                    <a:pt x="1133376" y="1197311"/>
                  </a:lnTo>
                  <a:lnTo>
                    <a:pt x="1171149" y="1172712"/>
                  </a:lnTo>
                  <a:lnTo>
                    <a:pt x="1207048" y="1146035"/>
                  </a:lnTo>
                  <a:lnTo>
                    <a:pt x="1240964" y="1117377"/>
                  </a:lnTo>
                  <a:lnTo>
                    <a:pt x="1272790" y="1086837"/>
                  </a:lnTo>
                  <a:lnTo>
                    <a:pt x="1302416" y="1054513"/>
                  </a:lnTo>
                  <a:lnTo>
                    <a:pt x="1329735" y="1020501"/>
                  </a:lnTo>
                  <a:lnTo>
                    <a:pt x="1354638" y="984899"/>
                  </a:lnTo>
                  <a:lnTo>
                    <a:pt x="1377017" y="947804"/>
                  </a:lnTo>
                  <a:lnTo>
                    <a:pt x="1396763" y="909316"/>
                  </a:lnTo>
                  <a:lnTo>
                    <a:pt x="1413769" y="869530"/>
                  </a:lnTo>
                  <a:lnTo>
                    <a:pt x="1427926" y="828544"/>
                  </a:lnTo>
                  <a:lnTo>
                    <a:pt x="1439125" y="786456"/>
                  </a:lnTo>
                  <a:lnTo>
                    <a:pt x="1447259" y="743364"/>
                  </a:lnTo>
                  <a:lnTo>
                    <a:pt x="1452218" y="699366"/>
                  </a:lnTo>
                  <a:lnTo>
                    <a:pt x="1453895" y="654558"/>
                  </a:lnTo>
                  <a:lnTo>
                    <a:pt x="1452218" y="609749"/>
                  </a:lnTo>
                  <a:lnTo>
                    <a:pt x="1447259" y="565751"/>
                  </a:lnTo>
                  <a:lnTo>
                    <a:pt x="1439125" y="522659"/>
                  </a:lnTo>
                  <a:lnTo>
                    <a:pt x="1427926" y="480571"/>
                  </a:lnTo>
                  <a:lnTo>
                    <a:pt x="1413769" y="439585"/>
                  </a:lnTo>
                  <a:lnTo>
                    <a:pt x="1396763" y="399799"/>
                  </a:lnTo>
                  <a:lnTo>
                    <a:pt x="1377017" y="361311"/>
                  </a:lnTo>
                  <a:lnTo>
                    <a:pt x="1354638" y="324216"/>
                  </a:lnTo>
                  <a:lnTo>
                    <a:pt x="1329735" y="288614"/>
                  </a:lnTo>
                  <a:lnTo>
                    <a:pt x="1302416" y="254602"/>
                  </a:lnTo>
                  <a:lnTo>
                    <a:pt x="1272790" y="222278"/>
                  </a:lnTo>
                  <a:lnTo>
                    <a:pt x="1240964" y="191738"/>
                  </a:lnTo>
                  <a:lnTo>
                    <a:pt x="1207048" y="163080"/>
                  </a:lnTo>
                  <a:lnTo>
                    <a:pt x="1171149" y="136403"/>
                  </a:lnTo>
                  <a:lnTo>
                    <a:pt x="1133376" y="111804"/>
                  </a:lnTo>
                  <a:lnTo>
                    <a:pt x="1093836" y="89379"/>
                  </a:lnTo>
                  <a:lnTo>
                    <a:pt x="1052640" y="69228"/>
                  </a:lnTo>
                  <a:lnTo>
                    <a:pt x="1009894" y="51446"/>
                  </a:lnTo>
                  <a:lnTo>
                    <a:pt x="965707" y="36133"/>
                  </a:lnTo>
                  <a:lnTo>
                    <a:pt x="920187" y="23385"/>
                  </a:lnTo>
                  <a:lnTo>
                    <a:pt x="873443" y="13300"/>
                  </a:lnTo>
                  <a:lnTo>
                    <a:pt x="825583" y="5976"/>
                  </a:lnTo>
                  <a:lnTo>
                    <a:pt x="776715" y="1510"/>
                  </a:lnTo>
                  <a:lnTo>
                    <a:pt x="726947" y="0"/>
                  </a:lnTo>
                  <a:close/>
                </a:path>
              </a:pathLst>
            </a:custGeom>
            <a:solidFill>
              <a:srgbClr val="D7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1867768" y="4505070"/>
            <a:ext cx="1549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75" dirty="0"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9045447" y="6334505"/>
            <a:ext cx="2294255" cy="567055"/>
          </a:xfrm>
          <a:custGeom>
            <a:avLst/>
            <a:gdLst/>
            <a:ahLst/>
            <a:cxnLst/>
            <a:rect l="l" t="t" r="r" b="b"/>
            <a:pathLst>
              <a:path w="2294254" h="567054">
                <a:moveTo>
                  <a:pt x="382777" y="94488"/>
                </a:moveTo>
                <a:lnTo>
                  <a:pt x="390201" y="57703"/>
                </a:lnTo>
                <a:lnTo>
                  <a:pt x="410448" y="27670"/>
                </a:lnTo>
                <a:lnTo>
                  <a:pt x="440481" y="7423"/>
                </a:lnTo>
                <a:lnTo>
                  <a:pt x="477266" y="0"/>
                </a:lnTo>
                <a:lnTo>
                  <a:pt x="701294" y="0"/>
                </a:lnTo>
                <a:lnTo>
                  <a:pt x="1179068" y="0"/>
                </a:lnTo>
                <a:lnTo>
                  <a:pt x="2199385" y="0"/>
                </a:lnTo>
                <a:lnTo>
                  <a:pt x="2236170" y="7423"/>
                </a:lnTo>
                <a:lnTo>
                  <a:pt x="2266203" y="27670"/>
                </a:lnTo>
                <a:lnTo>
                  <a:pt x="2286450" y="57703"/>
                </a:lnTo>
                <a:lnTo>
                  <a:pt x="2293874" y="94488"/>
                </a:lnTo>
                <a:lnTo>
                  <a:pt x="2293874" y="236220"/>
                </a:lnTo>
                <a:lnTo>
                  <a:pt x="2293874" y="472440"/>
                </a:lnTo>
                <a:lnTo>
                  <a:pt x="2286450" y="509224"/>
                </a:lnTo>
                <a:lnTo>
                  <a:pt x="2266203" y="539257"/>
                </a:lnTo>
                <a:lnTo>
                  <a:pt x="2236170" y="559504"/>
                </a:lnTo>
                <a:lnTo>
                  <a:pt x="2199385" y="566928"/>
                </a:lnTo>
                <a:lnTo>
                  <a:pt x="1179068" y="566928"/>
                </a:lnTo>
                <a:lnTo>
                  <a:pt x="701294" y="566928"/>
                </a:lnTo>
                <a:lnTo>
                  <a:pt x="477266" y="566928"/>
                </a:lnTo>
                <a:lnTo>
                  <a:pt x="440481" y="559504"/>
                </a:lnTo>
                <a:lnTo>
                  <a:pt x="410448" y="539257"/>
                </a:lnTo>
                <a:lnTo>
                  <a:pt x="390201" y="509224"/>
                </a:lnTo>
                <a:lnTo>
                  <a:pt x="382777" y="472440"/>
                </a:lnTo>
                <a:lnTo>
                  <a:pt x="382777" y="236220"/>
                </a:lnTo>
                <a:lnTo>
                  <a:pt x="0" y="5080"/>
                </a:lnTo>
                <a:lnTo>
                  <a:pt x="382777" y="94488"/>
                </a:lnTo>
                <a:close/>
              </a:path>
            </a:pathLst>
          </a:custGeom>
          <a:ln w="25400">
            <a:solidFill>
              <a:srgbClr val="E3B3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0010013" y="6489319"/>
            <a:ext cx="7467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rebuchet MS"/>
                <a:cs typeface="Trebuchet MS"/>
              </a:rPr>
              <a:t>FEATURE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2660121" y="3448050"/>
            <a:ext cx="1750060" cy="1148080"/>
          </a:xfrm>
          <a:custGeom>
            <a:avLst/>
            <a:gdLst/>
            <a:ahLst/>
            <a:cxnLst/>
            <a:rect l="l" t="t" r="r" b="b"/>
            <a:pathLst>
              <a:path w="1750059" h="1148079">
                <a:moveTo>
                  <a:pt x="238251" y="114300"/>
                </a:moveTo>
                <a:lnTo>
                  <a:pt x="247235" y="69812"/>
                </a:lnTo>
                <a:lnTo>
                  <a:pt x="271732" y="33480"/>
                </a:lnTo>
                <a:lnTo>
                  <a:pt x="308064" y="8983"/>
                </a:lnTo>
                <a:lnTo>
                  <a:pt x="352551" y="0"/>
                </a:lnTo>
                <a:lnTo>
                  <a:pt x="490220" y="0"/>
                </a:lnTo>
                <a:lnTo>
                  <a:pt x="868172" y="0"/>
                </a:lnTo>
                <a:lnTo>
                  <a:pt x="1635760" y="0"/>
                </a:lnTo>
                <a:lnTo>
                  <a:pt x="1680247" y="8983"/>
                </a:lnTo>
                <a:lnTo>
                  <a:pt x="1716579" y="33480"/>
                </a:lnTo>
                <a:lnTo>
                  <a:pt x="1741076" y="69812"/>
                </a:lnTo>
                <a:lnTo>
                  <a:pt x="1750060" y="114300"/>
                </a:lnTo>
                <a:lnTo>
                  <a:pt x="1750060" y="400050"/>
                </a:lnTo>
                <a:lnTo>
                  <a:pt x="1750060" y="571500"/>
                </a:lnTo>
                <a:lnTo>
                  <a:pt x="1741076" y="615987"/>
                </a:lnTo>
                <a:lnTo>
                  <a:pt x="1716579" y="652319"/>
                </a:lnTo>
                <a:lnTo>
                  <a:pt x="1680247" y="676816"/>
                </a:lnTo>
                <a:lnTo>
                  <a:pt x="1635760" y="685800"/>
                </a:lnTo>
                <a:lnTo>
                  <a:pt x="868172" y="685800"/>
                </a:lnTo>
                <a:lnTo>
                  <a:pt x="0" y="1148079"/>
                </a:lnTo>
                <a:lnTo>
                  <a:pt x="490220" y="685800"/>
                </a:lnTo>
                <a:lnTo>
                  <a:pt x="352551" y="685800"/>
                </a:lnTo>
                <a:lnTo>
                  <a:pt x="308064" y="676816"/>
                </a:lnTo>
                <a:lnTo>
                  <a:pt x="271732" y="652319"/>
                </a:lnTo>
                <a:lnTo>
                  <a:pt x="247235" y="615987"/>
                </a:lnTo>
                <a:lnTo>
                  <a:pt x="238251" y="571500"/>
                </a:lnTo>
                <a:lnTo>
                  <a:pt x="238251" y="400050"/>
                </a:lnTo>
                <a:lnTo>
                  <a:pt x="238251" y="114300"/>
                </a:lnTo>
                <a:close/>
              </a:path>
            </a:pathLst>
          </a:custGeom>
          <a:ln w="25400">
            <a:solidFill>
              <a:srgbClr val="E3B3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3313410" y="3662933"/>
            <a:ext cx="6819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45" dirty="0">
                <a:latin typeface="Trebuchet MS"/>
                <a:cs typeface="Trebuchet MS"/>
              </a:rPr>
              <a:t>MASTER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66" name="object 6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78908" y="606551"/>
            <a:ext cx="605942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89268" y="230251"/>
            <a:ext cx="3075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</a:rPr>
              <a:t>Rebase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vs.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Merge</a:t>
            </a:r>
          </a:p>
        </p:txBody>
      </p:sp>
      <p:sp>
        <p:nvSpPr>
          <p:cNvPr id="3" name="object 3"/>
          <p:cNvSpPr/>
          <p:nvPr/>
        </p:nvSpPr>
        <p:spPr>
          <a:xfrm>
            <a:off x="4760976" y="1675383"/>
            <a:ext cx="3219450" cy="127000"/>
          </a:xfrm>
          <a:custGeom>
            <a:avLst/>
            <a:gdLst/>
            <a:ahLst/>
            <a:cxnLst/>
            <a:rect l="l" t="t" r="r" b="b"/>
            <a:pathLst>
              <a:path w="3219450" h="127000">
                <a:moveTo>
                  <a:pt x="3092323" y="71500"/>
                </a:moveTo>
                <a:lnTo>
                  <a:pt x="3092323" y="127000"/>
                </a:lnTo>
                <a:lnTo>
                  <a:pt x="3203321" y="71500"/>
                </a:lnTo>
                <a:lnTo>
                  <a:pt x="3092323" y="71500"/>
                </a:lnTo>
                <a:close/>
              </a:path>
              <a:path w="3219450" h="127000">
                <a:moveTo>
                  <a:pt x="3092323" y="55625"/>
                </a:moveTo>
                <a:lnTo>
                  <a:pt x="3092323" y="71500"/>
                </a:lnTo>
                <a:lnTo>
                  <a:pt x="3105023" y="71500"/>
                </a:lnTo>
                <a:lnTo>
                  <a:pt x="3105023" y="55625"/>
                </a:lnTo>
                <a:lnTo>
                  <a:pt x="3092323" y="55625"/>
                </a:lnTo>
                <a:close/>
              </a:path>
              <a:path w="3219450" h="127000">
                <a:moveTo>
                  <a:pt x="3092323" y="0"/>
                </a:moveTo>
                <a:lnTo>
                  <a:pt x="3092323" y="55625"/>
                </a:lnTo>
                <a:lnTo>
                  <a:pt x="3105023" y="55625"/>
                </a:lnTo>
                <a:lnTo>
                  <a:pt x="3105023" y="71500"/>
                </a:lnTo>
                <a:lnTo>
                  <a:pt x="3203322" y="71500"/>
                </a:lnTo>
                <a:lnTo>
                  <a:pt x="3219323" y="63500"/>
                </a:lnTo>
                <a:lnTo>
                  <a:pt x="3092323" y="0"/>
                </a:lnTo>
                <a:close/>
              </a:path>
              <a:path w="3219450" h="127000">
                <a:moveTo>
                  <a:pt x="0" y="55499"/>
                </a:moveTo>
                <a:lnTo>
                  <a:pt x="0" y="71374"/>
                </a:lnTo>
                <a:lnTo>
                  <a:pt x="3092323" y="71500"/>
                </a:lnTo>
                <a:lnTo>
                  <a:pt x="3092323" y="55625"/>
                </a:lnTo>
                <a:lnTo>
                  <a:pt x="0" y="55499"/>
                </a:lnTo>
                <a:close/>
              </a:path>
            </a:pathLst>
          </a:custGeom>
          <a:solidFill>
            <a:srgbClr val="8DA9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35473" y="1378458"/>
            <a:ext cx="2243455" cy="789940"/>
          </a:xfrm>
          <a:prstGeom prst="rect">
            <a:avLst/>
          </a:prstGeom>
          <a:solidFill>
            <a:srgbClr val="FFFFFF"/>
          </a:solidFill>
          <a:ln w="25400">
            <a:solidFill>
              <a:srgbClr val="E3B362"/>
            </a:solidFill>
          </a:ln>
        </p:spPr>
        <p:txBody>
          <a:bodyPr vert="horz" wrap="square" lIns="0" tIns="212090" rIns="0" bIns="0" rtlCol="0">
            <a:spAutoFit/>
          </a:bodyPr>
          <a:lstStyle/>
          <a:p>
            <a:pPr marL="505459">
              <a:lnSpc>
                <a:spcPct val="100000"/>
              </a:lnSpc>
              <a:spcBef>
                <a:spcPts val="1670"/>
              </a:spcBef>
            </a:pPr>
            <a:r>
              <a:rPr sz="2200" spc="-25" dirty="0">
                <a:latin typeface="Trebuchet MS"/>
                <a:cs typeface="Trebuchet MS"/>
              </a:rPr>
              <a:t>Gi</a:t>
            </a:r>
            <a:r>
              <a:rPr sz="2200" spc="-140" dirty="0">
                <a:latin typeface="Trebuchet MS"/>
                <a:cs typeface="Trebuchet MS"/>
              </a:rPr>
              <a:t>t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190" dirty="0">
                <a:latin typeface="Trebuchet MS"/>
                <a:cs typeface="Trebuchet MS"/>
              </a:rPr>
              <a:t>M</a:t>
            </a:r>
            <a:r>
              <a:rPr sz="2200" spc="135" dirty="0">
                <a:latin typeface="Trebuchet MS"/>
                <a:cs typeface="Trebuchet MS"/>
              </a:rPr>
              <a:t>e</a:t>
            </a:r>
            <a:r>
              <a:rPr sz="2200" spc="10" dirty="0">
                <a:latin typeface="Trebuchet MS"/>
                <a:cs typeface="Trebuchet MS"/>
              </a:rPr>
              <a:t>rge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81950" y="1323594"/>
            <a:ext cx="5527675" cy="832485"/>
          </a:xfrm>
          <a:prstGeom prst="rect">
            <a:avLst/>
          </a:prstGeom>
          <a:ln w="25400">
            <a:solidFill>
              <a:srgbClr val="0ECFE8"/>
            </a:solidFill>
          </a:ln>
        </p:spPr>
        <p:txBody>
          <a:bodyPr vert="horz" wrap="square" lIns="0" tIns="233679" rIns="0" bIns="0" rtlCol="0">
            <a:spAutoFit/>
          </a:bodyPr>
          <a:lstStyle/>
          <a:p>
            <a:pPr marL="576580">
              <a:lnSpc>
                <a:spcPct val="100000"/>
              </a:lnSpc>
              <a:spcBef>
                <a:spcPts val="1839"/>
              </a:spcBef>
            </a:pPr>
            <a:r>
              <a:rPr sz="2200" spc="-25" dirty="0">
                <a:latin typeface="Trebuchet MS"/>
                <a:cs typeface="Trebuchet MS"/>
              </a:rPr>
              <a:t>Integrate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40" dirty="0">
                <a:latin typeface="Trebuchet MS"/>
                <a:cs typeface="Trebuchet MS"/>
              </a:rPr>
              <a:t>changes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50" dirty="0">
                <a:latin typeface="Trebuchet MS"/>
                <a:cs typeface="Trebuchet MS"/>
              </a:rPr>
              <a:t>across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40" dirty="0">
                <a:latin typeface="Trebuchet MS"/>
                <a:cs typeface="Trebuchet MS"/>
              </a:rPr>
              <a:t>branches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550652" y="4974335"/>
            <a:ext cx="1837055" cy="1234440"/>
            <a:chOff x="10550652" y="4974335"/>
            <a:chExt cx="1837055" cy="12344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50652" y="4974335"/>
              <a:ext cx="1234440" cy="123443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787759" y="5109971"/>
              <a:ext cx="600075" cy="480059"/>
            </a:xfrm>
            <a:custGeom>
              <a:avLst/>
              <a:gdLst/>
              <a:ahLst/>
              <a:cxnLst/>
              <a:rect l="l" t="t" r="r" b="b"/>
              <a:pathLst>
                <a:path w="600075" h="480060">
                  <a:moveTo>
                    <a:pt x="495264" y="72938"/>
                  </a:moveTo>
                  <a:lnTo>
                    <a:pt x="0" y="467232"/>
                  </a:lnTo>
                  <a:lnTo>
                    <a:pt x="9906" y="479551"/>
                  </a:lnTo>
                  <a:lnTo>
                    <a:pt x="505114" y="85302"/>
                  </a:lnTo>
                  <a:lnTo>
                    <a:pt x="495264" y="72938"/>
                  </a:lnTo>
                  <a:close/>
                </a:path>
                <a:path w="600075" h="480060">
                  <a:moveTo>
                    <a:pt x="569363" y="65024"/>
                  </a:moveTo>
                  <a:lnTo>
                    <a:pt x="505206" y="65024"/>
                  </a:lnTo>
                  <a:lnTo>
                    <a:pt x="515112" y="77342"/>
                  </a:lnTo>
                  <a:lnTo>
                    <a:pt x="505114" y="85302"/>
                  </a:lnTo>
                  <a:lnTo>
                    <a:pt x="539750" y="128777"/>
                  </a:lnTo>
                  <a:lnTo>
                    <a:pt x="569363" y="65024"/>
                  </a:lnTo>
                  <a:close/>
                </a:path>
                <a:path w="600075" h="480060">
                  <a:moveTo>
                    <a:pt x="505206" y="65024"/>
                  </a:moveTo>
                  <a:lnTo>
                    <a:pt x="495264" y="72938"/>
                  </a:lnTo>
                  <a:lnTo>
                    <a:pt x="505114" y="85302"/>
                  </a:lnTo>
                  <a:lnTo>
                    <a:pt x="515112" y="77342"/>
                  </a:lnTo>
                  <a:lnTo>
                    <a:pt x="505206" y="65024"/>
                  </a:lnTo>
                  <a:close/>
                </a:path>
                <a:path w="600075" h="480060">
                  <a:moveTo>
                    <a:pt x="599567" y="0"/>
                  </a:moveTo>
                  <a:lnTo>
                    <a:pt x="460629" y="29463"/>
                  </a:lnTo>
                  <a:lnTo>
                    <a:pt x="495264" y="72938"/>
                  </a:lnTo>
                  <a:lnTo>
                    <a:pt x="505206" y="65024"/>
                  </a:lnTo>
                  <a:lnTo>
                    <a:pt x="569363" y="65024"/>
                  </a:lnTo>
                  <a:lnTo>
                    <a:pt x="599567" y="0"/>
                  </a:lnTo>
                  <a:close/>
                </a:path>
              </a:pathLst>
            </a:custGeom>
            <a:solidFill>
              <a:srgbClr val="8D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387833" y="4716017"/>
            <a:ext cx="2243455" cy="789940"/>
          </a:xfrm>
          <a:prstGeom prst="rect">
            <a:avLst/>
          </a:prstGeom>
          <a:ln w="25400">
            <a:solidFill>
              <a:srgbClr val="F7C9AC"/>
            </a:solidFill>
          </a:ln>
        </p:spPr>
        <p:txBody>
          <a:bodyPr vert="horz" wrap="square" lIns="0" tIns="211455" rIns="0" bIns="0" rtlCol="0">
            <a:spAutoFit/>
          </a:bodyPr>
          <a:lstStyle/>
          <a:p>
            <a:pPr marL="448309">
              <a:lnSpc>
                <a:spcPct val="100000"/>
              </a:lnSpc>
              <a:spcBef>
                <a:spcPts val="1665"/>
              </a:spcBef>
            </a:pPr>
            <a:r>
              <a:rPr sz="2200" spc="-30" dirty="0">
                <a:latin typeface="Trebuchet MS"/>
                <a:cs typeface="Trebuchet MS"/>
              </a:rPr>
              <a:t>G</a:t>
            </a:r>
            <a:r>
              <a:rPr sz="2200" spc="-20" dirty="0">
                <a:latin typeface="Trebuchet MS"/>
                <a:cs typeface="Trebuchet MS"/>
              </a:rPr>
              <a:t>i</a:t>
            </a:r>
            <a:r>
              <a:rPr sz="2200" spc="-140" dirty="0">
                <a:latin typeface="Trebuchet MS"/>
                <a:cs typeface="Trebuchet MS"/>
              </a:rPr>
              <a:t>t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Rebase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770614" y="5578094"/>
            <a:ext cx="600075" cy="541020"/>
          </a:xfrm>
          <a:custGeom>
            <a:avLst/>
            <a:gdLst/>
            <a:ahLst/>
            <a:cxnLst/>
            <a:rect l="l" t="t" r="r" b="b"/>
            <a:pathLst>
              <a:path w="600075" h="541020">
                <a:moveTo>
                  <a:pt x="500235" y="461683"/>
                </a:moveTo>
                <a:lnTo>
                  <a:pt x="463041" y="503046"/>
                </a:lnTo>
                <a:lnTo>
                  <a:pt x="599947" y="540765"/>
                </a:lnTo>
                <a:lnTo>
                  <a:pt x="572205" y="470153"/>
                </a:lnTo>
                <a:lnTo>
                  <a:pt x="509650" y="470153"/>
                </a:lnTo>
                <a:lnTo>
                  <a:pt x="500235" y="461683"/>
                </a:lnTo>
                <a:close/>
              </a:path>
              <a:path w="600075" h="541020">
                <a:moveTo>
                  <a:pt x="510875" y="449850"/>
                </a:moveTo>
                <a:lnTo>
                  <a:pt x="500235" y="461683"/>
                </a:lnTo>
                <a:lnTo>
                  <a:pt x="509650" y="470153"/>
                </a:lnTo>
                <a:lnTo>
                  <a:pt x="520318" y="458342"/>
                </a:lnTo>
                <a:lnTo>
                  <a:pt x="510875" y="449850"/>
                </a:lnTo>
                <a:close/>
              </a:path>
              <a:path w="600075" h="541020">
                <a:moveTo>
                  <a:pt x="548004" y="408558"/>
                </a:moveTo>
                <a:lnTo>
                  <a:pt x="510875" y="449850"/>
                </a:lnTo>
                <a:lnTo>
                  <a:pt x="520318" y="458342"/>
                </a:lnTo>
                <a:lnTo>
                  <a:pt x="509650" y="470153"/>
                </a:lnTo>
                <a:lnTo>
                  <a:pt x="572205" y="470153"/>
                </a:lnTo>
                <a:lnTo>
                  <a:pt x="548004" y="408558"/>
                </a:lnTo>
                <a:close/>
              </a:path>
              <a:path w="600075" h="541020">
                <a:moveTo>
                  <a:pt x="10667" y="0"/>
                </a:moveTo>
                <a:lnTo>
                  <a:pt x="0" y="11683"/>
                </a:lnTo>
                <a:lnTo>
                  <a:pt x="500235" y="461683"/>
                </a:lnTo>
                <a:lnTo>
                  <a:pt x="510875" y="449850"/>
                </a:lnTo>
                <a:lnTo>
                  <a:pt x="10667" y="0"/>
                </a:lnTo>
                <a:close/>
              </a:path>
            </a:pathLst>
          </a:custGeom>
          <a:solidFill>
            <a:srgbClr val="8DA9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387833" y="5822441"/>
            <a:ext cx="2243455" cy="789940"/>
          </a:xfrm>
          <a:prstGeom prst="rect">
            <a:avLst/>
          </a:prstGeom>
          <a:solidFill>
            <a:srgbClr val="FFFFFF"/>
          </a:solidFill>
          <a:ln w="25400">
            <a:solidFill>
              <a:srgbClr val="FFD966"/>
            </a:solidFill>
          </a:ln>
        </p:spPr>
        <p:txBody>
          <a:bodyPr vert="horz" wrap="square" lIns="0" tIns="212090" rIns="0" bIns="0" rtlCol="0">
            <a:spAutoFit/>
          </a:bodyPr>
          <a:lstStyle/>
          <a:p>
            <a:pPr marL="506095">
              <a:lnSpc>
                <a:spcPct val="100000"/>
              </a:lnSpc>
              <a:spcBef>
                <a:spcPts val="1670"/>
              </a:spcBef>
            </a:pPr>
            <a:r>
              <a:rPr sz="2200" spc="-25" dirty="0">
                <a:latin typeface="Trebuchet MS"/>
                <a:cs typeface="Trebuchet MS"/>
              </a:rPr>
              <a:t>G</a:t>
            </a:r>
            <a:r>
              <a:rPr sz="2200" spc="-20" dirty="0">
                <a:latin typeface="Trebuchet MS"/>
                <a:cs typeface="Trebuchet MS"/>
              </a:rPr>
              <a:t>i</a:t>
            </a:r>
            <a:r>
              <a:rPr sz="2200" spc="-140" dirty="0">
                <a:latin typeface="Trebuchet MS"/>
                <a:cs typeface="Trebuchet MS"/>
              </a:rPr>
              <a:t>t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130" dirty="0">
                <a:latin typeface="Trebuchet MS"/>
                <a:cs typeface="Trebuchet MS"/>
              </a:rPr>
              <a:t>Me</a:t>
            </a:r>
            <a:r>
              <a:rPr sz="2200" spc="70" dirty="0">
                <a:latin typeface="Trebuchet MS"/>
                <a:cs typeface="Trebuchet MS"/>
              </a:rPr>
              <a:t>r</a:t>
            </a:r>
            <a:r>
              <a:rPr sz="2200" spc="25" dirty="0">
                <a:latin typeface="Trebuchet MS"/>
                <a:cs typeface="Trebuchet MS"/>
              </a:rPr>
              <a:t>ge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2314" y="1378458"/>
            <a:ext cx="2243455" cy="789940"/>
          </a:xfrm>
          <a:prstGeom prst="rect">
            <a:avLst/>
          </a:prstGeom>
          <a:ln w="25400">
            <a:solidFill>
              <a:srgbClr val="E3B362"/>
            </a:solidFill>
          </a:ln>
        </p:spPr>
        <p:txBody>
          <a:bodyPr vert="horz" wrap="square" lIns="0" tIns="212090" rIns="0" bIns="0" rtlCol="0">
            <a:spAutoFit/>
          </a:bodyPr>
          <a:lstStyle/>
          <a:p>
            <a:pPr marL="447040">
              <a:lnSpc>
                <a:spcPct val="100000"/>
              </a:lnSpc>
              <a:spcBef>
                <a:spcPts val="1670"/>
              </a:spcBef>
            </a:pPr>
            <a:r>
              <a:rPr sz="2200" spc="-25" dirty="0">
                <a:latin typeface="Trebuchet MS"/>
                <a:cs typeface="Trebuchet MS"/>
              </a:rPr>
              <a:t>Gi</a:t>
            </a:r>
            <a:r>
              <a:rPr sz="2200" spc="-140" dirty="0">
                <a:latin typeface="Trebuchet MS"/>
                <a:cs typeface="Trebuchet MS"/>
              </a:rPr>
              <a:t>t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45" dirty="0">
                <a:latin typeface="Trebuchet MS"/>
                <a:cs typeface="Trebuchet MS"/>
              </a:rPr>
              <a:t>Reba</a:t>
            </a:r>
            <a:r>
              <a:rPr sz="2200" spc="20" dirty="0">
                <a:latin typeface="Trebuchet MS"/>
                <a:cs typeface="Trebuchet MS"/>
              </a:rPr>
              <a:t>s</a:t>
            </a:r>
            <a:r>
              <a:rPr sz="2200" spc="5" dirty="0">
                <a:latin typeface="Trebuchet MS"/>
                <a:cs typeface="Trebuchet MS"/>
              </a:rPr>
              <a:t>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71309" y="3134105"/>
            <a:ext cx="1685925" cy="594360"/>
          </a:xfrm>
          <a:prstGeom prst="rect">
            <a:avLst/>
          </a:prstGeom>
          <a:ln w="25400">
            <a:solidFill>
              <a:srgbClr val="E3B362"/>
            </a:solidFill>
          </a:ln>
        </p:spPr>
        <p:txBody>
          <a:bodyPr vert="horz" wrap="square" lIns="0" tIns="11493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905"/>
              </a:spcBef>
            </a:pPr>
            <a:r>
              <a:rPr sz="2200" spc="50" dirty="0">
                <a:latin typeface="Trebuchet MS"/>
                <a:cs typeface="Trebuchet MS"/>
              </a:rPr>
              <a:t>Master</a:t>
            </a:r>
            <a:r>
              <a:rPr sz="2200" spc="-105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Tip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449819" y="3787140"/>
            <a:ext cx="127000" cy="680085"/>
          </a:xfrm>
          <a:custGeom>
            <a:avLst/>
            <a:gdLst/>
            <a:ahLst/>
            <a:cxnLst/>
            <a:rect l="l" t="t" r="r" b="b"/>
            <a:pathLst>
              <a:path w="127000" h="680085">
                <a:moveTo>
                  <a:pt x="55499" y="553085"/>
                </a:moveTo>
                <a:lnTo>
                  <a:pt x="0" y="553085"/>
                </a:lnTo>
                <a:lnTo>
                  <a:pt x="63500" y="680085"/>
                </a:lnTo>
                <a:lnTo>
                  <a:pt x="120650" y="565785"/>
                </a:lnTo>
                <a:lnTo>
                  <a:pt x="55499" y="565785"/>
                </a:lnTo>
                <a:lnTo>
                  <a:pt x="55499" y="553085"/>
                </a:lnTo>
                <a:close/>
              </a:path>
              <a:path w="127000" h="680085">
                <a:moveTo>
                  <a:pt x="71374" y="0"/>
                </a:moveTo>
                <a:lnTo>
                  <a:pt x="55499" y="0"/>
                </a:lnTo>
                <a:lnTo>
                  <a:pt x="55499" y="565785"/>
                </a:lnTo>
                <a:lnTo>
                  <a:pt x="71374" y="565785"/>
                </a:lnTo>
                <a:lnTo>
                  <a:pt x="71374" y="0"/>
                </a:lnTo>
                <a:close/>
              </a:path>
              <a:path w="127000" h="680085">
                <a:moveTo>
                  <a:pt x="127000" y="553085"/>
                </a:moveTo>
                <a:lnTo>
                  <a:pt x="71374" y="553085"/>
                </a:lnTo>
                <a:lnTo>
                  <a:pt x="71374" y="565785"/>
                </a:lnTo>
                <a:lnTo>
                  <a:pt x="120650" y="565785"/>
                </a:lnTo>
                <a:lnTo>
                  <a:pt x="127000" y="553085"/>
                </a:lnTo>
                <a:close/>
              </a:path>
            </a:pathLst>
          </a:custGeom>
          <a:solidFill>
            <a:srgbClr val="8DA9D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2499614" y="4555235"/>
            <a:ext cx="8057515" cy="2290445"/>
            <a:chOff x="2499614" y="4555235"/>
            <a:chExt cx="8057515" cy="2290445"/>
          </a:xfrm>
        </p:grpSpPr>
        <p:sp>
          <p:nvSpPr>
            <p:cNvPr id="16" name="object 16"/>
            <p:cNvSpPr/>
            <p:nvPr/>
          </p:nvSpPr>
          <p:spPr>
            <a:xfrm>
              <a:off x="9912095" y="4579619"/>
              <a:ext cx="640080" cy="2052955"/>
            </a:xfrm>
            <a:custGeom>
              <a:avLst/>
              <a:gdLst/>
              <a:ahLst/>
              <a:cxnLst/>
              <a:rect l="l" t="t" r="r" b="b"/>
              <a:pathLst>
                <a:path w="640079" h="2052954">
                  <a:moveTo>
                    <a:pt x="0" y="0"/>
                  </a:moveTo>
                  <a:lnTo>
                    <a:pt x="57535" y="2897"/>
                  </a:lnTo>
                  <a:lnTo>
                    <a:pt x="111684" y="11251"/>
                  </a:lnTo>
                  <a:lnTo>
                    <a:pt x="161543" y="24553"/>
                  </a:lnTo>
                  <a:lnTo>
                    <a:pt x="206210" y="42295"/>
                  </a:lnTo>
                  <a:lnTo>
                    <a:pt x="244780" y="63970"/>
                  </a:lnTo>
                  <a:lnTo>
                    <a:pt x="276351" y="89069"/>
                  </a:lnTo>
                  <a:lnTo>
                    <a:pt x="314884" y="147508"/>
                  </a:lnTo>
                  <a:lnTo>
                    <a:pt x="320039" y="179831"/>
                  </a:lnTo>
                  <a:lnTo>
                    <a:pt x="320039" y="846581"/>
                  </a:lnTo>
                  <a:lnTo>
                    <a:pt x="325195" y="878905"/>
                  </a:lnTo>
                  <a:lnTo>
                    <a:pt x="363727" y="937344"/>
                  </a:lnTo>
                  <a:lnTo>
                    <a:pt x="395299" y="962443"/>
                  </a:lnTo>
                  <a:lnTo>
                    <a:pt x="433869" y="984118"/>
                  </a:lnTo>
                  <a:lnTo>
                    <a:pt x="478535" y="1001860"/>
                  </a:lnTo>
                  <a:lnTo>
                    <a:pt x="528395" y="1015162"/>
                  </a:lnTo>
                  <a:lnTo>
                    <a:pt x="582544" y="1023516"/>
                  </a:lnTo>
                  <a:lnTo>
                    <a:pt x="640079" y="1026413"/>
                  </a:lnTo>
                  <a:lnTo>
                    <a:pt x="582544" y="1029311"/>
                  </a:lnTo>
                  <a:lnTo>
                    <a:pt x="528395" y="1037665"/>
                  </a:lnTo>
                  <a:lnTo>
                    <a:pt x="478535" y="1050967"/>
                  </a:lnTo>
                  <a:lnTo>
                    <a:pt x="433869" y="1068709"/>
                  </a:lnTo>
                  <a:lnTo>
                    <a:pt x="395299" y="1090384"/>
                  </a:lnTo>
                  <a:lnTo>
                    <a:pt x="363727" y="1115483"/>
                  </a:lnTo>
                  <a:lnTo>
                    <a:pt x="325195" y="1173922"/>
                  </a:lnTo>
                  <a:lnTo>
                    <a:pt x="320039" y="1206245"/>
                  </a:lnTo>
                  <a:lnTo>
                    <a:pt x="320039" y="1872995"/>
                  </a:lnTo>
                  <a:lnTo>
                    <a:pt x="314884" y="1905319"/>
                  </a:lnTo>
                  <a:lnTo>
                    <a:pt x="276351" y="1963758"/>
                  </a:lnTo>
                  <a:lnTo>
                    <a:pt x="244780" y="1988857"/>
                  </a:lnTo>
                  <a:lnTo>
                    <a:pt x="206210" y="2010532"/>
                  </a:lnTo>
                  <a:lnTo>
                    <a:pt x="161544" y="2028274"/>
                  </a:lnTo>
                  <a:lnTo>
                    <a:pt x="111684" y="2041576"/>
                  </a:lnTo>
                  <a:lnTo>
                    <a:pt x="57535" y="2049930"/>
                  </a:lnTo>
                  <a:lnTo>
                    <a:pt x="0" y="2052827"/>
                  </a:lnTo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03220" y="4555235"/>
              <a:ext cx="902335" cy="893444"/>
            </a:xfrm>
            <a:custGeom>
              <a:avLst/>
              <a:gdLst/>
              <a:ahLst/>
              <a:cxnLst/>
              <a:rect l="l" t="t" r="r" b="b"/>
              <a:pathLst>
                <a:path w="902335" h="893445">
                  <a:moveTo>
                    <a:pt x="451104" y="0"/>
                  </a:moveTo>
                  <a:lnTo>
                    <a:pt x="401944" y="2619"/>
                  </a:lnTo>
                  <a:lnTo>
                    <a:pt x="354320" y="10298"/>
                  </a:lnTo>
                  <a:lnTo>
                    <a:pt x="308506" y="22762"/>
                  </a:lnTo>
                  <a:lnTo>
                    <a:pt x="264776" y="39740"/>
                  </a:lnTo>
                  <a:lnTo>
                    <a:pt x="223407" y="60959"/>
                  </a:lnTo>
                  <a:lnTo>
                    <a:pt x="184672" y="86148"/>
                  </a:lnTo>
                  <a:lnTo>
                    <a:pt x="148847" y="115034"/>
                  </a:lnTo>
                  <a:lnTo>
                    <a:pt x="116206" y="147344"/>
                  </a:lnTo>
                  <a:lnTo>
                    <a:pt x="87026" y="182806"/>
                  </a:lnTo>
                  <a:lnTo>
                    <a:pt x="61580" y="221149"/>
                  </a:lnTo>
                  <a:lnTo>
                    <a:pt x="40145" y="262099"/>
                  </a:lnTo>
                  <a:lnTo>
                    <a:pt x="22994" y="305385"/>
                  </a:lnTo>
                  <a:lnTo>
                    <a:pt x="10402" y="350734"/>
                  </a:lnTo>
                  <a:lnTo>
                    <a:pt x="2646" y="397873"/>
                  </a:lnTo>
                  <a:lnTo>
                    <a:pt x="0" y="446531"/>
                  </a:lnTo>
                  <a:lnTo>
                    <a:pt x="2646" y="495190"/>
                  </a:lnTo>
                  <a:lnTo>
                    <a:pt x="10402" y="542329"/>
                  </a:lnTo>
                  <a:lnTo>
                    <a:pt x="22994" y="587678"/>
                  </a:lnTo>
                  <a:lnTo>
                    <a:pt x="40145" y="630964"/>
                  </a:lnTo>
                  <a:lnTo>
                    <a:pt x="61580" y="671914"/>
                  </a:lnTo>
                  <a:lnTo>
                    <a:pt x="87026" y="710257"/>
                  </a:lnTo>
                  <a:lnTo>
                    <a:pt x="116206" y="745719"/>
                  </a:lnTo>
                  <a:lnTo>
                    <a:pt x="148847" y="778029"/>
                  </a:lnTo>
                  <a:lnTo>
                    <a:pt x="184672" y="806915"/>
                  </a:lnTo>
                  <a:lnTo>
                    <a:pt x="223407" y="832103"/>
                  </a:lnTo>
                  <a:lnTo>
                    <a:pt x="264776" y="853323"/>
                  </a:lnTo>
                  <a:lnTo>
                    <a:pt x="308506" y="870301"/>
                  </a:lnTo>
                  <a:lnTo>
                    <a:pt x="354320" y="882765"/>
                  </a:lnTo>
                  <a:lnTo>
                    <a:pt x="401944" y="890444"/>
                  </a:lnTo>
                  <a:lnTo>
                    <a:pt x="451104" y="893063"/>
                  </a:lnTo>
                  <a:lnTo>
                    <a:pt x="500263" y="890444"/>
                  </a:lnTo>
                  <a:lnTo>
                    <a:pt x="547887" y="882765"/>
                  </a:lnTo>
                  <a:lnTo>
                    <a:pt x="593701" y="870301"/>
                  </a:lnTo>
                  <a:lnTo>
                    <a:pt x="637431" y="853323"/>
                  </a:lnTo>
                  <a:lnTo>
                    <a:pt x="678800" y="832104"/>
                  </a:lnTo>
                  <a:lnTo>
                    <a:pt x="717535" y="806915"/>
                  </a:lnTo>
                  <a:lnTo>
                    <a:pt x="753360" y="778029"/>
                  </a:lnTo>
                  <a:lnTo>
                    <a:pt x="786001" y="745719"/>
                  </a:lnTo>
                  <a:lnTo>
                    <a:pt x="815181" y="710257"/>
                  </a:lnTo>
                  <a:lnTo>
                    <a:pt x="840627" y="671914"/>
                  </a:lnTo>
                  <a:lnTo>
                    <a:pt x="862062" y="630964"/>
                  </a:lnTo>
                  <a:lnTo>
                    <a:pt x="879213" y="587678"/>
                  </a:lnTo>
                  <a:lnTo>
                    <a:pt x="891805" y="542329"/>
                  </a:lnTo>
                  <a:lnTo>
                    <a:pt x="899561" y="495190"/>
                  </a:lnTo>
                  <a:lnTo>
                    <a:pt x="902207" y="446531"/>
                  </a:lnTo>
                  <a:lnTo>
                    <a:pt x="899561" y="397873"/>
                  </a:lnTo>
                  <a:lnTo>
                    <a:pt x="891805" y="350734"/>
                  </a:lnTo>
                  <a:lnTo>
                    <a:pt x="879213" y="305385"/>
                  </a:lnTo>
                  <a:lnTo>
                    <a:pt x="862062" y="262099"/>
                  </a:lnTo>
                  <a:lnTo>
                    <a:pt x="840627" y="221149"/>
                  </a:lnTo>
                  <a:lnTo>
                    <a:pt x="815181" y="182806"/>
                  </a:lnTo>
                  <a:lnTo>
                    <a:pt x="786001" y="147344"/>
                  </a:lnTo>
                  <a:lnTo>
                    <a:pt x="753360" y="115034"/>
                  </a:lnTo>
                  <a:lnTo>
                    <a:pt x="717535" y="86148"/>
                  </a:lnTo>
                  <a:lnTo>
                    <a:pt x="678800" y="60960"/>
                  </a:lnTo>
                  <a:lnTo>
                    <a:pt x="637431" y="39740"/>
                  </a:lnTo>
                  <a:lnTo>
                    <a:pt x="593701" y="22762"/>
                  </a:lnTo>
                  <a:lnTo>
                    <a:pt x="547887" y="10298"/>
                  </a:lnTo>
                  <a:lnTo>
                    <a:pt x="500263" y="2619"/>
                  </a:lnTo>
                  <a:lnTo>
                    <a:pt x="451104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86378" y="5011673"/>
              <a:ext cx="1482090" cy="1169035"/>
            </a:xfrm>
            <a:custGeom>
              <a:avLst/>
              <a:gdLst/>
              <a:ahLst/>
              <a:cxnLst/>
              <a:rect l="l" t="t" r="r" b="b"/>
              <a:pathLst>
                <a:path w="1482089" h="1169035">
                  <a:moveTo>
                    <a:pt x="0" y="6096"/>
                  </a:moveTo>
                  <a:lnTo>
                    <a:pt x="1325372" y="6096"/>
                  </a:lnTo>
                </a:path>
                <a:path w="1482089" h="1169035">
                  <a:moveTo>
                    <a:pt x="396239" y="0"/>
                  </a:moveTo>
                  <a:lnTo>
                    <a:pt x="923036" y="1167257"/>
                  </a:lnTo>
                </a:path>
                <a:path w="1482089" h="1169035">
                  <a:moveTo>
                    <a:pt x="922020" y="1168908"/>
                  </a:moveTo>
                  <a:lnTo>
                    <a:pt x="1481836" y="1168908"/>
                  </a:lnTo>
                </a:path>
              </a:pathLst>
            </a:custGeom>
            <a:ln w="2857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94732" y="5698235"/>
              <a:ext cx="2870200" cy="894715"/>
            </a:xfrm>
            <a:custGeom>
              <a:avLst/>
              <a:gdLst/>
              <a:ahLst/>
              <a:cxnLst/>
              <a:rect l="l" t="t" r="r" b="b"/>
              <a:pathLst>
                <a:path w="2870200" h="894715">
                  <a:moveTo>
                    <a:pt x="903732" y="447294"/>
                  </a:moveTo>
                  <a:lnTo>
                    <a:pt x="901077" y="398564"/>
                  </a:lnTo>
                  <a:lnTo>
                    <a:pt x="893305" y="351345"/>
                  </a:lnTo>
                  <a:lnTo>
                    <a:pt x="880694" y="305930"/>
                  </a:lnTo>
                  <a:lnTo>
                    <a:pt x="863511" y="262572"/>
                  </a:lnTo>
                  <a:lnTo>
                    <a:pt x="842035" y="221551"/>
                  </a:lnTo>
                  <a:lnTo>
                    <a:pt x="816546" y="183146"/>
                  </a:lnTo>
                  <a:lnTo>
                    <a:pt x="787311" y="147612"/>
                  </a:lnTo>
                  <a:lnTo>
                    <a:pt x="754608" y="115252"/>
                  </a:lnTo>
                  <a:lnTo>
                    <a:pt x="718718" y="86309"/>
                  </a:lnTo>
                  <a:lnTo>
                    <a:pt x="679919" y="61074"/>
                  </a:lnTo>
                  <a:lnTo>
                    <a:pt x="638479" y="39827"/>
                  </a:lnTo>
                  <a:lnTo>
                    <a:pt x="594677" y="22809"/>
                  </a:lnTo>
                  <a:lnTo>
                    <a:pt x="548792" y="10325"/>
                  </a:lnTo>
                  <a:lnTo>
                    <a:pt x="501091" y="2628"/>
                  </a:lnTo>
                  <a:lnTo>
                    <a:pt x="451866" y="0"/>
                  </a:lnTo>
                  <a:lnTo>
                    <a:pt x="402628" y="2628"/>
                  </a:lnTo>
                  <a:lnTo>
                    <a:pt x="354926" y="10325"/>
                  </a:lnTo>
                  <a:lnTo>
                    <a:pt x="309041" y="22809"/>
                  </a:lnTo>
                  <a:lnTo>
                    <a:pt x="265239" y="39827"/>
                  </a:lnTo>
                  <a:lnTo>
                    <a:pt x="223799" y="61074"/>
                  </a:lnTo>
                  <a:lnTo>
                    <a:pt x="185000" y="86309"/>
                  </a:lnTo>
                  <a:lnTo>
                    <a:pt x="149110" y="115252"/>
                  </a:lnTo>
                  <a:lnTo>
                    <a:pt x="116408" y="147612"/>
                  </a:lnTo>
                  <a:lnTo>
                    <a:pt x="87172" y="183146"/>
                  </a:lnTo>
                  <a:lnTo>
                    <a:pt x="61683" y="221551"/>
                  </a:lnTo>
                  <a:lnTo>
                    <a:pt x="40208" y="262572"/>
                  </a:lnTo>
                  <a:lnTo>
                    <a:pt x="23025" y="305930"/>
                  </a:lnTo>
                  <a:lnTo>
                    <a:pt x="10414" y="351345"/>
                  </a:lnTo>
                  <a:lnTo>
                    <a:pt x="2641" y="398564"/>
                  </a:lnTo>
                  <a:lnTo>
                    <a:pt x="0" y="447294"/>
                  </a:lnTo>
                  <a:lnTo>
                    <a:pt x="2641" y="496036"/>
                  </a:lnTo>
                  <a:lnTo>
                    <a:pt x="10414" y="543255"/>
                  </a:lnTo>
                  <a:lnTo>
                    <a:pt x="23025" y="588670"/>
                  </a:lnTo>
                  <a:lnTo>
                    <a:pt x="40208" y="632028"/>
                  </a:lnTo>
                  <a:lnTo>
                    <a:pt x="61683" y="673049"/>
                  </a:lnTo>
                  <a:lnTo>
                    <a:pt x="87172" y="711454"/>
                  </a:lnTo>
                  <a:lnTo>
                    <a:pt x="116408" y="746988"/>
                  </a:lnTo>
                  <a:lnTo>
                    <a:pt x="149110" y="779348"/>
                  </a:lnTo>
                  <a:lnTo>
                    <a:pt x="185000" y="808291"/>
                  </a:lnTo>
                  <a:lnTo>
                    <a:pt x="223799" y="833526"/>
                  </a:lnTo>
                  <a:lnTo>
                    <a:pt x="265239" y="854773"/>
                  </a:lnTo>
                  <a:lnTo>
                    <a:pt x="309041" y="871791"/>
                  </a:lnTo>
                  <a:lnTo>
                    <a:pt x="354926" y="884275"/>
                  </a:lnTo>
                  <a:lnTo>
                    <a:pt x="402628" y="891971"/>
                  </a:lnTo>
                  <a:lnTo>
                    <a:pt x="451866" y="894588"/>
                  </a:lnTo>
                  <a:lnTo>
                    <a:pt x="501091" y="891971"/>
                  </a:lnTo>
                  <a:lnTo>
                    <a:pt x="548792" y="884275"/>
                  </a:lnTo>
                  <a:lnTo>
                    <a:pt x="594677" y="871791"/>
                  </a:lnTo>
                  <a:lnTo>
                    <a:pt x="638479" y="854773"/>
                  </a:lnTo>
                  <a:lnTo>
                    <a:pt x="679919" y="833526"/>
                  </a:lnTo>
                  <a:lnTo>
                    <a:pt x="718718" y="808291"/>
                  </a:lnTo>
                  <a:lnTo>
                    <a:pt x="754608" y="779348"/>
                  </a:lnTo>
                  <a:lnTo>
                    <a:pt x="787311" y="746988"/>
                  </a:lnTo>
                  <a:lnTo>
                    <a:pt x="816546" y="711454"/>
                  </a:lnTo>
                  <a:lnTo>
                    <a:pt x="842035" y="673049"/>
                  </a:lnTo>
                  <a:lnTo>
                    <a:pt x="863511" y="632028"/>
                  </a:lnTo>
                  <a:lnTo>
                    <a:pt x="880694" y="588670"/>
                  </a:lnTo>
                  <a:lnTo>
                    <a:pt x="893305" y="543255"/>
                  </a:lnTo>
                  <a:lnTo>
                    <a:pt x="901077" y="496036"/>
                  </a:lnTo>
                  <a:lnTo>
                    <a:pt x="903732" y="447294"/>
                  </a:lnTo>
                  <a:close/>
                </a:path>
                <a:path w="2870200" h="894715">
                  <a:moveTo>
                    <a:pt x="2869692" y="447294"/>
                  </a:moveTo>
                  <a:lnTo>
                    <a:pt x="2867037" y="398564"/>
                  </a:lnTo>
                  <a:lnTo>
                    <a:pt x="2859278" y="351345"/>
                  </a:lnTo>
                  <a:lnTo>
                    <a:pt x="2846692" y="305930"/>
                  </a:lnTo>
                  <a:lnTo>
                    <a:pt x="2829534" y="262572"/>
                  </a:lnTo>
                  <a:lnTo>
                    <a:pt x="2808109" y="221551"/>
                  </a:lnTo>
                  <a:lnTo>
                    <a:pt x="2782659" y="183146"/>
                  </a:lnTo>
                  <a:lnTo>
                    <a:pt x="2753474" y="147612"/>
                  </a:lnTo>
                  <a:lnTo>
                    <a:pt x="2720835" y="115252"/>
                  </a:lnTo>
                  <a:lnTo>
                    <a:pt x="2685008" y="86309"/>
                  </a:lnTo>
                  <a:lnTo>
                    <a:pt x="2646273" y="61074"/>
                  </a:lnTo>
                  <a:lnTo>
                    <a:pt x="2604909" y="39827"/>
                  </a:lnTo>
                  <a:lnTo>
                    <a:pt x="2561183" y="22809"/>
                  </a:lnTo>
                  <a:lnTo>
                    <a:pt x="2515362" y="10325"/>
                  </a:lnTo>
                  <a:lnTo>
                    <a:pt x="2467737" y="2628"/>
                  </a:lnTo>
                  <a:lnTo>
                    <a:pt x="2418588" y="0"/>
                  </a:lnTo>
                  <a:lnTo>
                    <a:pt x="2369426" y="2628"/>
                  </a:lnTo>
                  <a:lnTo>
                    <a:pt x="2321801" y="10325"/>
                  </a:lnTo>
                  <a:lnTo>
                    <a:pt x="2275979" y="22809"/>
                  </a:lnTo>
                  <a:lnTo>
                    <a:pt x="2232253" y="39827"/>
                  </a:lnTo>
                  <a:lnTo>
                    <a:pt x="2190889" y="61074"/>
                  </a:lnTo>
                  <a:lnTo>
                    <a:pt x="2152154" y="86309"/>
                  </a:lnTo>
                  <a:lnTo>
                    <a:pt x="2116328" y="115252"/>
                  </a:lnTo>
                  <a:lnTo>
                    <a:pt x="2083689" y="147612"/>
                  </a:lnTo>
                  <a:lnTo>
                    <a:pt x="2054504" y="183146"/>
                  </a:lnTo>
                  <a:lnTo>
                    <a:pt x="2029053" y="221551"/>
                  </a:lnTo>
                  <a:lnTo>
                    <a:pt x="2007628" y="262572"/>
                  </a:lnTo>
                  <a:lnTo>
                    <a:pt x="1990471" y="305930"/>
                  </a:lnTo>
                  <a:lnTo>
                    <a:pt x="1977885" y="351345"/>
                  </a:lnTo>
                  <a:lnTo>
                    <a:pt x="1970125" y="398564"/>
                  </a:lnTo>
                  <a:lnTo>
                    <a:pt x="1967484" y="447294"/>
                  </a:lnTo>
                  <a:lnTo>
                    <a:pt x="1970125" y="496036"/>
                  </a:lnTo>
                  <a:lnTo>
                    <a:pt x="1977885" y="543255"/>
                  </a:lnTo>
                  <a:lnTo>
                    <a:pt x="1990471" y="588670"/>
                  </a:lnTo>
                  <a:lnTo>
                    <a:pt x="2007628" y="632028"/>
                  </a:lnTo>
                  <a:lnTo>
                    <a:pt x="2029053" y="673049"/>
                  </a:lnTo>
                  <a:lnTo>
                    <a:pt x="2054504" y="711454"/>
                  </a:lnTo>
                  <a:lnTo>
                    <a:pt x="2083689" y="746988"/>
                  </a:lnTo>
                  <a:lnTo>
                    <a:pt x="2116328" y="779348"/>
                  </a:lnTo>
                  <a:lnTo>
                    <a:pt x="2152154" y="808291"/>
                  </a:lnTo>
                  <a:lnTo>
                    <a:pt x="2190889" y="833526"/>
                  </a:lnTo>
                  <a:lnTo>
                    <a:pt x="2232253" y="854773"/>
                  </a:lnTo>
                  <a:lnTo>
                    <a:pt x="2275979" y="871791"/>
                  </a:lnTo>
                  <a:lnTo>
                    <a:pt x="2321801" y="884275"/>
                  </a:lnTo>
                  <a:lnTo>
                    <a:pt x="2369426" y="891971"/>
                  </a:lnTo>
                  <a:lnTo>
                    <a:pt x="2418588" y="894588"/>
                  </a:lnTo>
                  <a:lnTo>
                    <a:pt x="2467737" y="891971"/>
                  </a:lnTo>
                  <a:lnTo>
                    <a:pt x="2515362" y="884275"/>
                  </a:lnTo>
                  <a:lnTo>
                    <a:pt x="2561183" y="871791"/>
                  </a:lnTo>
                  <a:lnTo>
                    <a:pt x="2604909" y="854773"/>
                  </a:lnTo>
                  <a:lnTo>
                    <a:pt x="2646273" y="833526"/>
                  </a:lnTo>
                  <a:lnTo>
                    <a:pt x="2685008" y="808291"/>
                  </a:lnTo>
                  <a:lnTo>
                    <a:pt x="2720835" y="779348"/>
                  </a:lnTo>
                  <a:lnTo>
                    <a:pt x="2753474" y="746988"/>
                  </a:lnTo>
                  <a:lnTo>
                    <a:pt x="2782659" y="711454"/>
                  </a:lnTo>
                  <a:lnTo>
                    <a:pt x="2808109" y="673049"/>
                  </a:lnTo>
                  <a:lnTo>
                    <a:pt x="2829534" y="632028"/>
                  </a:lnTo>
                  <a:lnTo>
                    <a:pt x="2846692" y="588670"/>
                  </a:lnTo>
                  <a:lnTo>
                    <a:pt x="2859278" y="543255"/>
                  </a:lnTo>
                  <a:lnTo>
                    <a:pt x="2867037" y="496036"/>
                  </a:lnTo>
                  <a:lnTo>
                    <a:pt x="2869692" y="447294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76366" y="6179057"/>
              <a:ext cx="3050540" cy="1905"/>
            </a:xfrm>
            <a:custGeom>
              <a:avLst/>
              <a:gdLst/>
              <a:ahLst/>
              <a:cxnLst/>
              <a:rect l="l" t="t" r="r" b="b"/>
              <a:pathLst>
                <a:path w="3050540" h="1904">
                  <a:moveTo>
                    <a:pt x="0" y="1524"/>
                  </a:moveTo>
                  <a:lnTo>
                    <a:pt x="1095248" y="1524"/>
                  </a:lnTo>
                </a:path>
                <a:path w="3050540" h="1904">
                  <a:moveTo>
                    <a:pt x="1955291" y="0"/>
                  </a:moveTo>
                  <a:lnTo>
                    <a:pt x="3050540" y="0"/>
                  </a:lnTo>
                </a:path>
              </a:pathLst>
            </a:custGeom>
            <a:ln w="2857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80932" y="5727191"/>
              <a:ext cx="904240" cy="894715"/>
            </a:xfrm>
            <a:custGeom>
              <a:avLst/>
              <a:gdLst/>
              <a:ahLst/>
              <a:cxnLst/>
              <a:rect l="l" t="t" r="r" b="b"/>
              <a:pathLst>
                <a:path w="904240" h="894715">
                  <a:moveTo>
                    <a:pt x="451866" y="0"/>
                  </a:moveTo>
                  <a:lnTo>
                    <a:pt x="402630" y="2624"/>
                  </a:lnTo>
                  <a:lnTo>
                    <a:pt x="354931" y="10317"/>
                  </a:lnTo>
                  <a:lnTo>
                    <a:pt x="309042" y="22805"/>
                  </a:lnTo>
                  <a:lnTo>
                    <a:pt x="265241" y="39814"/>
                  </a:lnTo>
                  <a:lnTo>
                    <a:pt x="223802" y="61072"/>
                  </a:lnTo>
                  <a:lnTo>
                    <a:pt x="185001" y="86307"/>
                  </a:lnTo>
                  <a:lnTo>
                    <a:pt x="149114" y="115244"/>
                  </a:lnTo>
                  <a:lnTo>
                    <a:pt x="116417" y="147611"/>
                  </a:lnTo>
                  <a:lnTo>
                    <a:pt x="87184" y="183136"/>
                  </a:lnTo>
                  <a:lnTo>
                    <a:pt x="61693" y="221544"/>
                  </a:lnTo>
                  <a:lnTo>
                    <a:pt x="40219" y="262563"/>
                  </a:lnTo>
                  <a:lnTo>
                    <a:pt x="23036" y="305921"/>
                  </a:lnTo>
                  <a:lnTo>
                    <a:pt x="10422" y="351344"/>
                  </a:lnTo>
                  <a:lnTo>
                    <a:pt x="2651" y="398559"/>
                  </a:lnTo>
                  <a:lnTo>
                    <a:pt x="0" y="447294"/>
                  </a:lnTo>
                  <a:lnTo>
                    <a:pt x="2651" y="496028"/>
                  </a:lnTo>
                  <a:lnTo>
                    <a:pt x="10422" y="543243"/>
                  </a:lnTo>
                  <a:lnTo>
                    <a:pt x="23036" y="588666"/>
                  </a:lnTo>
                  <a:lnTo>
                    <a:pt x="40219" y="632024"/>
                  </a:lnTo>
                  <a:lnTo>
                    <a:pt x="61693" y="673043"/>
                  </a:lnTo>
                  <a:lnTo>
                    <a:pt x="87184" y="711451"/>
                  </a:lnTo>
                  <a:lnTo>
                    <a:pt x="116417" y="746976"/>
                  </a:lnTo>
                  <a:lnTo>
                    <a:pt x="149114" y="779343"/>
                  </a:lnTo>
                  <a:lnTo>
                    <a:pt x="185001" y="808280"/>
                  </a:lnTo>
                  <a:lnTo>
                    <a:pt x="223802" y="833515"/>
                  </a:lnTo>
                  <a:lnTo>
                    <a:pt x="265241" y="854773"/>
                  </a:lnTo>
                  <a:lnTo>
                    <a:pt x="309042" y="871782"/>
                  </a:lnTo>
                  <a:lnTo>
                    <a:pt x="354931" y="884270"/>
                  </a:lnTo>
                  <a:lnTo>
                    <a:pt x="402630" y="891963"/>
                  </a:lnTo>
                  <a:lnTo>
                    <a:pt x="451866" y="894588"/>
                  </a:lnTo>
                  <a:lnTo>
                    <a:pt x="501101" y="891963"/>
                  </a:lnTo>
                  <a:lnTo>
                    <a:pt x="548800" y="884270"/>
                  </a:lnTo>
                  <a:lnTo>
                    <a:pt x="594689" y="871782"/>
                  </a:lnTo>
                  <a:lnTo>
                    <a:pt x="638490" y="854773"/>
                  </a:lnTo>
                  <a:lnTo>
                    <a:pt x="679929" y="833515"/>
                  </a:lnTo>
                  <a:lnTo>
                    <a:pt x="718730" y="808280"/>
                  </a:lnTo>
                  <a:lnTo>
                    <a:pt x="754617" y="779343"/>
                  </a:lnTo>
                  <a:lnTo>
                    <a:pt x="787314" y="746976"/>
                  </a:lnTo>
                  <a:lnTo>
                    <a:pt x="816547" y="711451"/>
                  </a:lnTo>
                  <a:lnTo>
                    <a:pt x="842038" y="673043"/>
                  </a:lnTo>
                  <a:lnTo>
                    <a:pt x="863512" y="632024"/>
                  </a:lnTo>
                  <a:lnTo>
                    <a:pt x="880695" y="588666"/>
                  </a:lnTo>
                  <a:lnTo>
                    <a:pt x="893309" y="543243"/>
                  </a:lnTo>
                  <a:lnTo>
                    <a:pt x="901080" y="496028"/>
                  </a:lnTo>
                  <a:lnTo>
                    <a:pt x="903732" y="447294"/>
                  </a:lnTo>
                  <a:lnTo>
                    <a:pt x="901080" y="398559"/>
                  </a:lnTo>
                  <a:lnTo>
                    <a:pt x="893309" y="351344"/>
                  </a:lnTo>
                  <a:lnTo>
                    <a:pt x="880695" y="305921"/>
                  </a:lnTo>
                  <a:lnTo>
                    <a:pt x="863512" y="262563"/>
                  </a:lnTo>
                  <a:lnTo>
                    <a:pt x="842038" y="221544"/>
                  </a:lnTo>
                  <a:lnTo>
                    <a:pt x="816547" y="183136"/>
                  </a:lnTo>
                  <a:lnTo>
                    <a:pt x="787314" y="147611"/>
                  </a:lnTo>
                  <a:lnTo>
                    <a:pt x="754617" y="115244"/>
                  </a:lnTo>
                  <a:lnTo>
                    <a:pt x="718730" y="86307"/>
                  </a:lnTo>
                  <a:lnTo>
                    <a:pt x="679929" y="61072"/>
                  </a:lnTo>
                  <a:lnTo>
                    <a:pt x="638490" y="39814"/>
                  </a:lnTo>
                  <a:lnTo>
                    <a:pt x="594689" y="22805"/>
                  </a:lnTo>
                  <a:lnTo>
                    <a:pt x="548800" y="10317"/>
                  </a:lnTo>
                  <a:lnTo>
                    <a:pt x="501101" y="2624"/>
                  </a:lnTo>
                  <a:lnTo>
                    <a:pt x="451866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12314" y="6180581"/>
              <a:ext cx="1685925" cy="652780"/>
            </a:xfrm>
            <a:custGeom>
              <a:avLst/>
              <a:gdLst/>
              <a:ahLst/>
              <a:cxnLst/>
              <a:rect l="l" t="t" r="r" b="b"/>
              <a:pathLst>
                <a:path w="1685925" h="652779">
                  <a:moveTo>
                    <a:pt x="0" y="652271"/>
                  </a:moveTo>
                  <a:lnTo>
                    <a:pt x="1685543" y="652271"/>
                  </a:lnTo>
                  <a:lnTo>
                    <a:pt x="1685543" y="0"/>
                  </a:lnTo>
                  <a:lnTo>
                    <a:pt x="0" y="0"/>
                  </a:lnTo>
                  <a:lnTo>
                    <a:pt x="0" y="652271"/>
                  </a:lnTo>
                  <a:close/>
                </a:path>
              </a:pathLst>
            </a:custGeom>
            <a:ln w="25400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76366" y="5002529"/>
              <a:ext cx="1095375" cy="0"/>
            </a:xfrm>
            <a:custGeom>
              <a:avLst/>
              <a:gdLst/>
              <a:ahLst/>
              <a:cxnLst/>
              <a:rect l="l" t="t" r="r" b="b"/>
              <a:pathLst>
                <a:path w="1095375">
                  <a:moveTo>
                    <a:pt x="0" y="0"/>
                  </a:moveTo>
                  <a:lnTo>
                    <a:pt x="1095248" y="0"/>
                  </a:lnTo>
                </a:path>
              </a:pathLst>
            </a:custGeom>
            <a:ln w="2857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762504" y="6143625"/>
            <a:ext cx="118364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88290" marR="5080" indent="-276225">
              <a:lnSpc>
                <a:spcPct val="100499"/>
              </a:lnSpc>
              <a:spcBef>
                <a:spcPts val="80"/>
              </a:spcBef>
            </a:pPr>
            <a:r>
              <a:rPr sz="2200" spc="80" dirty="0">
                <a:latin typeface="Trebuchet MS"/>
                <a:cs typeface="Trebuchet MS"/>
              </a:rPr>
              <a:t>Com</a:t>
            </a:r>
            <a:r>
              <a:rPr sz="2200" spc="114" dirty="0">
                <a:latin typeface="Trebuchet MS"/>
                <a:cs typeface="Trebuchet MS"/>
              </a:rPr>
              <a:t>m</a:t>
            </a:r>
            <a:r>
              <a:rPr sz="2200" spc="75" dirty="0">
                <a:latin typeface="Trebuchet MS"/>
                <a:cs typeface="Trebuchet MS"/>
              </a:rPr>
              <a:t>on  </a:t>
            </a:r>
            <a:r>
              <a:rPr sz="2200" spc="65" dirty="0">
                <a:latin typeface="Trebuchet MS"/>
                <a:cs typeface="Trebuchet MS"/>
              </a:rPr>
              <a:t>Base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87776" y="4552188"/>
            <a:ext cx="6212840" cy="2747010"/>
            <a:chOff x="3287776" y="4552188"/>
            <a:chExt cx="6212840" cy="2747010"/>
          </a:xfrm>
        </p:grpSpPr>
        <p:sp>
          <p:nvSpPr>
            <p:cNvPr id="26" name="object 26"/>
            <p:cNvSpPr/>
            <p:nvPr/>
          </p:nvSpPr>
          <p:spPr>
            <a:xfrm>
              <a:off x="3287776" y="5455919"/>
              <a:ext cx="6212840" cy="1843405"/>
            </a:xfrm>
            <a:custGeom>
              <a:avLst/>
              <a:gdLst/>
              <a:ahLst/>
              <a:cxnLst/>
              <a:rect l="l" t="t" r="r" b="b"/>
              <a:pathLst>
                <a:path w="6212840" h="1843404">
                  <a:moveTo>
                    <a:pt x="127000" y="127000"/>
                  </a:moveTo>
                  <a:lnTo>
                    <a:pt x="120650" y="114300"/>
                  </a:lnTo>
                  <a:lnTo>
                    <a:pt x="63500" y="0"/>
                  </a:lnTo>
                  <a:lnTo>
                    <a:pt x="0" y="127000"/>
                  </a:lnTo>
                  <a:lnTo>
                    <a:pt x="55499" y="127000"/>
                  </a:lnTo>
                  <a:lnTo>
                    <a:pt x="55499" y="680085"/>
                  </a:lnTo>
                  <a:lnTo>
                    <a:pt x="71374" y="680085"/>
                  </a:lnTo>
                  <a:lnTo>
                    <a:pt x="71374" y="127000"/>
                  </a:lnTo>
                  <a:lnTo>
                    <a:pt x="127000" y="127000"/>
                  </a:lnTo>
                  <a:close/>
                </a:path>
                <a:path w="6212840" h="1843404">
                  <a:moveTo>
                    <a:pt x="6212332" y="1289812"/>
                  </a:moveTo>
                  <a:lnTo>
                    <a:pt x="6205982" y="1277112"/>
                  </a:lnTo>
                  <a:lnTo>
                    <a:pt x="6148832" y="1162812"/>
                  </a:lnTo>
                  <a:lnTo>
                    <a:pt x="6085332" y="1289812"/>
                  </a:lnTo>
                  <a:lnTo>
                    <a:pt x="6140831" y="1289812"/>
                  </a:lnTo>
                  <a:lnTo>
                    <a:pt x="6140831" y="1842897"/>
                  </a:lnTo>
                  <a:lnTo>
                    <a:pt x="6156706" y="1842897"/>
                  </a:lnTo>
                  <a:lnTo>
                    <a:pt x="6156706" y="1289812"/>
                  </a:lnTo>
                  <a:lnTo>
                    <a:pt x="6212332" y="1289812"/>
                  </a:lnTo>
                  <a:close/>
                </a:path>
              </a:pathLst>
            </a:custGeom>
            <a:solidFill>
              <a:srgbClr val="8D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96256" y="4552187"/>
              <a:ext cx="2868295" cy="896619"/>
            </a:xfrm>
            <a:custGeom>
              <a:avLst/>
              <a:gdLst/>
              <a:ahLst/>
              <a:cxnLst/>
              <a:rect l="l" t="t" r="r" b="b"/>
              <a:pathLst>
                <a:path w="2868295" h="896620">
                  <a:moveTo>
                    <a:pt x="903732" y="449580"/>
                  </a:moveTo>
                  <a:lnTo>
                    <a:pt x="901077" y="400926"/>
                  </a:lnTo>
                  <a:lnTo>
                    <a:pt x="893305" y="353783"/>
                  </a:lnTo>
                  <a:lnTo>
                    <a:pt x="880694" y="308444"/>
                  </a:lnTo>
                  <a:lnTo>
                    <a:pt x="863511" y="265150"/>
                  </a:lnTo>
                  <a:lnTo>
                    <a:pt x="842035" y="224205"/>
                  </a:lnTo>
                  <a:lnTo>
                    <a:pt x="816546" y="185864"/>
                  </a:lnTo>
                  <a:lnTo>
                    <a:pt x="787311" y="150393"/>
                  </a:lnTo>
                  <a:lnTo>
                    <a:pt x="754608" y="118084"/>
                  </a:lnTo>
                  <a:lnTo>
                    <a:pt x="718718" y="89204"/>
                  </a:lnTo>
                  <a:lnTo>
                    <a:pt x="679919" y="64008"/>
                  </a:lnTo>
                  <a:lnTo>
                    <a:pt x="638479" y="42799"/>
                  </a:lnTo>
                  <a:lnTo>
                    <a:pt x="594677" y="25819"/>
                  </a:lnTo>
                  <a:lnTo>
                    <a:pt x="548792" y="13347"/>
                  </a:lnTo>
                  <a:lnTo>
                    <a:pt x="501091" y="5676"/>
                  </a:lnTo>
                  <a:lnTo>
                    <a:pt x="451866" y="3048"/>
                  </a:lnTo>
                  <a:lnTo>
                    <a:pt x="402628" y="5676"/>
                  </a:lnTo>
                  <a:lnTo>
                    <a:pt x="354926" y="13347"/>
                  </a:lnTo>
                  <a:lnTo>
                    <a:pt x="309041" y="25819"/>
                  </a:lnTo>
                  <a:lnTo>
                    <a:pt x="265239" y="42799"/>
                  </a:lnTo>
                  <a:lnTo>
                    <a:pt x="223799" y="64008"/>
                  </a:lnTo>
                  <a:lnTo>
                    <a:pt x="185000" y="89204"/>
                  </a:lnTo>
                  <a:lnTo>
                    <a:pt x="149110" y="118084"/>
                  </a:lnTo>
                  <a:lnTo>
                    <a:pt x="116408" y="150393"/>
                  </a:lnTo>
                  <a:lnTo>
                    <a:pt x="87172" y="185864"/>
                  </a:lnTo>
                  <a:lnTo>
                    <a:pt x="61683" y="224205"/>
                  </a:lnTo>
                  <a:lnTo>
                    <a:pt x="40208" y="265150"/>
                  </a:lnTo>
                  <a:lnTo>
                    <a:pt x="23025" y="308444"/>
                  </a:lnTo>
                  <a:lnTo>
                    <a:pt x="10414" y="353783"/>
                  </a:lnTo>
                  <a:lnTo>
                    <a:pt x="2641" y="400926"/>
                  </a:lnTo>
                  <a:lnTo>
                    <a:pt x="0" y="449580"/>
                  </a:lnTo>
                  <a:lnTo>
                    <a:pt x="2641" y="498246"/>
                  </a:lnTo>
                  <a:lnTo>
                    <a:pt x="10414" y="545388"/>
                  </a:lnTo>
                  <a:lnTo>
                    <a:pt x="23025" y="590727"/>
                  </a:lnTo>
                  <a:lnTo>
                    <a:pt x="40208" y="634022"/>
                  </a:lnTo>
                  <a:lnTo>
                    <a:pt x="61683" y="674966"/>
                  </a:lnTo>
                  <a:lnTo>
                    <a:pt x="87172" y="713308"/>
                  </a:lnTo>
                  <a:lnTo>
                    <a:pt x="116408" y="748779"/>
                  </a:lnTo>
                  <a:lnTo>
                    <a:pt x="149110" y="781088"/>
                  </a:lnTo>
                  <a:lnTo>
                    <a:pt x="185000" y="809967"/>
                  </a:lnTo>
                  <a:lnTo>
                    <a:pt x="223799" y="835152"/>
                  </a:lnTo>
                  <a:lnTo>
                    <a:pt x="265239" y="856373"/>
                  </a:lnTo>
                  <a:lnTo>
                    <a:pt x="309041" y="873353"/>
                  </a:lnTo>
                  <a:lnTo>
                    <a:pt x="354926" y="885825"/>
                  </a:lnTo>
                  <a:lnTo>
                    <a:pt x="402628" y="893495"/>
                  </a:lnTo>
                  <a:lnTo>
                    <a:pt x="451866" y="896112"/>
                  </a:lnTo>
                  <a:lnTo>
                    <a:pt x="501091" y="893495"/>
                  </a:lnTo>
                  <a:lnTo>
                    <a:pt x="548792" y="885825"/>
                  </a:lnTo>
                  <a:lnTo>
                    <a:pt x="594677" y="873353"/>
                  </a:lnTo>
                  <a:lnTo>
                    <a:pt x="638479" y="856373"/>
                  </a:lnTo>
                  <a:lnTo>
                    <a:pt x="679919" y="835164"/>
                  </a:lnTo>
                  <a:lnTo>
                    <a:pt x="718718" y="809967"/>
                  </a:lnTo>
                  <a:lnTo>
                    <a:pt x="754608" y="781088"/>
                  </a:lnTo>
                  <a:lnTo>
                    <a:pt x="787311" y="748779"/>
                  </a:lnTo>
                  <a:lnTo>
                    <a:pt x="816546" y="713308"/>
                  </a:lnTo>
                  <a:lnTo>
                    <a:pt x="842035" y="674966"/>
                  </a:lnTo>
                  <a:lnTo>
                    <a:pt x="863511" y="634022"/>
                  </a:lnTo>
                  <a:lnTo>
                    <a:pt x="880694" y="590727"/>
                  </a:lnTo>
                  <a:lnTo>
                    <a:pt x="893305" y="545388"/>
                  </a:lnTo>
                  <a:lnTo>
                    <a:pt x="901077" y="498246"/>
                  </a:lnTo>
                  <a:lnTo>
                    <a:pt x="903732" y="449580"/>
                  </a:lnTo>
                  <a:close/>
                </a:path>
                <a:path w="2868295" h="896620">
                  <a:moveTo>
                    <a:pt x="2868168" y="447294"/>
                  </a:moveTo>
                  <a:lnTo>
                    <a:pt x="2865513" y="398564"/>
                  </a:lnTo>
                  <a:lnTo>
                    <a:pt x="2857754" y="351345"/>
                  </a:lnTo>
                  <a:lnTo>
                    <a:pt x="2845168" y="305930"/>
                  </a:lnTo>
                  <a:lnTo>
                    <a:pt x="2828010" y="262572"/>
                  </a:lnTo>
                  <a:lnTo>
                    <a:pt x="2806585" y="221551"/>
                  </a:lnTo>
                  <a:lnTo>
                    <a:pt x="2781135" y="183146"/>
                  </a:lnTo>
                  <a:lnTo>
                    <a:pt x="2751950" y="147612"/>
                  </a:lnTo>
                  <a:lnTo>
                    <a:pt x="2719311" y="115252"/>
                  </a:lnTo>
                  <a:lnTo>
                    <a:pt x="2683484" y="86309"/>
                  </a:lnTo>
                  <a:lnTo>
                    <a:pt x="2644749" y="61074"/>
                  </a:lnTo>
                  <a:lnTo>
                    <a:pt x="2603385" y="39827"/>
                  </a:lnTo>
                  <a:lnTo>
                    <a:pt x="2559659" y="22809"/>
                  </a:lnTo>
                  <a:lnTo>
                    <a:pt x="2513838" y="10325"/>
                  </a:lnTo>
                  <a:lnTo>
                    <a:pt x="2466213" y="2628"/>
                  </a:lnTo>
                  <a:lnTo>
                    <a:pt x="2417064" y="0"/>
                  </a:lnTo>
                  <a:lnTo>
                    <a:pt x="2367902" y="2628"/>
                  </a:lnTo>
                  <a:lnTo>
                    <a:pt x="2320277" y="10325"/>
                  </a:lnTo>
                  <a:lnTo>
                    <a:pt x="2274455" y="22809"/>
                  </a:lnTo>
                  <a:lnTo>
                    <a:pt x="2230729" y="39827"/>
                  </a:lnTo>
                  <a:lnTo>
                    <a:pt x="2189365" y="61074"/>
                  </a:lnTo>
                  <a:lnTo>
                    <a:pt x="2150630" y="86309"/>
                  </a:lnTo>
                  <a:lnTo>
                    <a:pt x="2114804" y="115252"/>
                  </a:lnTo>
                  <a:lnTo>
                    <a:pt x="2082165" y="147612"/>
                  </a:lnTo>
                  <a:lnTo>
                    <a:pt x="2052980" y="183146"/>
                  </a:lnTo>
                  <a:lnTo>
                    <a:pt x="2027529" y="221551"/>
                  </a:lnTo>
                  <a:lnTo>
                    <a:pt x="2006104" y="262572"/>
                  </a:lnTo>
                  <a:lnTo>
                    <a:pt x="1988947" y="305930"/>
                  </a:lnTo>
                  <a:lnTo>
                    <a:pt x="1976361" y="351345"/>
                  </a:lnTo>
                  <a:lnTo>
                    <a:pt x="1968601" y="398564"/>
                  </a:lnTo>
                  <a:lnTo>
                    <a:pt x="1965960" y="447294"/>
                  </a:lnTo>
                  <a:lnTo>
                    <a:pt x="1968601" y="496036"/>
                  </a:lnTo>
                  <a:lnTo>
                    <a:pt x="1976361" y="543255"/>
                  </a:lnTo>
                  <a:lnTo>
                    <a:pt x="1988947" y="588670"/>
                  </a:lnTo>
                  <a:lnTo>
                    <a:pt x="2006104" y="632028"/>
                  </a:lnTo>
                  <a:lnTo>
                    <a:pt x="2027529" y="673049"/>
                  </a:lnTo>
                  <a:lnTo>
                    <a:pt x="2052980" y="711454"/>
                  </a:lnTo>
                  <a:lnTo>
                    <a:pt x="2082165" y="746988"/>
                  </a:lnTo>
                  <a:lnTo>
                    <a:pt x="2114804" y="779348"/>
                  </a:lnTo>
                  <a:lnTo>
                    <a:pt x="2150630" y="808291"/>
                  </a:lnTo>
                  <a:lnTo>
                    <a:pt x="2189365" y="833526"/>
                  </a:lnTo>
                  <a:lnTo>
                    <a:pt x="2230729" y="854773"/>
                  </a:lnTo>
                  <a:lnTo>
                    <a:pt x="2274455" y="871791"/>
                  </a:lnTo>
                  <a:lnTo>
                    <a:pt x="2320277" y="884275"/>
                  </a:lnTo>
                  <a:lnTo>
                    <a:pt x="2367902" y="891971"/>
                  </a:lnTo>
                  <a:lnTo>
                    <a:pt x="2417064" y="894588"/>
                  </a:lnTo>
                  <a:lnTo>
                    <a:pt x="2466213" y="891971"/>
                  </a:lnTo>
                  <a:lnTo>
                    <a:pt x="2513838" y="884275"/>
                  </a:lnTo>
                  <a:lnTo>
                    <a:pt x="2559659" y="871791"/>
                  </a:lnTo>
                  <a:lnTo>
                    <a:pt x="2603385" y="854773"/>
                  </a:lnTo>
                  <a:lnTo>
                    <a:pt x="2644749" y="833526"/>
                  </a:lnTo>
                  <a:lnTo>
                    <a:pt x="2683484" y="808291"/>
                  </a:lnTo>
                  <a:lnTo>
                    <a:pt x="2719311" y="779348"/>
                  </a:lnTo>
                  <a:lnTo>
                    <a:pt x="2751950" y="746988"/>
                  </a:lnTo>
                  <a:lnTo>
                    <a:pt x="2781135" y="711454"/>
                  </a:lnTo>
                  <a:lnTo>
                    <a:pt x="2806585" y="673049"/>
                  </a:lnTo>
                  <a:lnTo>
                    <a:pt x="2828010" y="632028"/>
                  </a:lnTo>
                  <a:lnTo>
                    <a:pt x="2845168" y="588670"/>
                  </a:lnTo>
                  <a:lnTo>
                    <a:pt x="2857754" y="543255"/>
                  </a:lnTo>
                  <a:lnTo>
                    <a:pt x="2865513" y="496036"/>
                  </a:lnTo>
                  <a:lnTo>
                    <a:pt x="2868168" y="447294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596121" y="7373873"/>
            <a:ext cx="1687195" cy="593090"/>
          </a:xfrm>
          <a:prstGeom prst="rect">
            <a:avLst/>
          </a:prstGeom>
          <a:ln w="25400">
            <a:solidFill>
              <a:srgbClr val="E3B362"/>
            </a:solidFill>
          </a:ln>
        </p:spPr>
        <p:txBody>
          <a:bodyPr vert="horz" wrap="square" lIns="0" tIns="114935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905"/>
              </a:spcBef>
            </a:pPr>
            <a:r>
              <a:rPr sz="2200" spc="-15" dirty="0">
                <a:latin typeface="Trebuchet MS"/>
                <a:cs typeface="Trebuchet MS"/>
              </a:rPr>
              <a:t>Feature</a:t>
            </a:r>
            <a:r>
              <a:rPr sz="2200" spc="-114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Tip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40323" y="667512"/>
            <a:ext cx="5398008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4367" y="293369"/>
            <a:ext cx="5287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>
                <a:solidFill>
                  <a:srgbClr val="3E3E3E"/>
                </a:solidFill>
              </a:rPr>
              <a:t>Version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Control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System: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Tools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82136" y="2711576"/>
            <a:ext cx="2561590" cy="2561590"/>
            <a:chOff x="3382136" y="2711576"/>
            <a:chExt cx="2561590" cy="2561590"/>
          </a:xfrm>
        </p:grpSpPr>
        <p:sp>
          <p:nvSpPr>
            <p:cNvPr id="4" name="object 4"/>
            <p:cNvSpPr/>
            <p:nvPr/>
          </p:nvSpPr>
          <p:spPr>
            <a:xfrm>
              <a:off x="3410711" y="2740151"/>
              <a:ext cx="2504440" cy="2504440"/>
            </a:xfrm>
            <a:custGeom>
              <a:avLst/>
              <a:gdLst/>
              <a:ahLst/>
              <a:cxnLst/>
              <a:rect l="l" t="t" r="r" b="b"/>
              <a:pathLst>
                <a:path w="2504440" h="2504440">
                  <a:moveTo>
                    <a:pt x="1251965" y="0"/>
                  </a:moveTo>
                  <a:lnTo>
                    <a:pt x="1203947" y="904"/>
                  </a:lnTo>
                  <a:lnTo>
                    <a:pt x="1156385" y="3594"/>
                  </a:lnTo>
                  <a:lnTo>
                    <a:pt x="1109312" y="8039"/>
                  </a:lnTo>
                  <a:lnTo>
                    <a:pt x="1062762" y="14206"/>
                  </a:lnTo>
                  <a:lnTo>
                    <a:pt x="1016765" y="22062"/>
                  </a:lnTo>
                  <a:lnTo>
                    <a:pt x="971355" y="31575"/>
                  </a:lnTo>
                  <a:lnTo>
                    <a:pt x="926565" y="42713"/>
                  </a:lnTo>
                  <a:lnTo>
                    <a:pt x="882425" y="55442"/>
                  </a:lnTo>
                  <a:lnTo>
                    <a:pt x="838970" y="69731"/>
                  </a:lnTo>
                  <a:lnTo>
                    <a:pt x="796231" y="85548"/>
                  </a:lnTo>
                  <a:lnTo>
                    <a:pt x="754241" y="102859"/>
                  </a:lnTo>
                  <a:lnTo>
                    <a:pt x="713032" y="121632"/>
                  </a:lnTo>
                  <a:lnTo>
                    <a:pt x="672637" y="141836"/>
                  </a:lnTo>
                  <a:lnTo>
                    <a:pt x="633088" y="163436"/>
                  </a:lnTo>
                  <a:lnTo>
                    <a:pt x="594417" y="186402"/>
                  </a:lnTo>
                  <a:lnTo>
                    <a:pt x="556657" y="210700"/>
                  </a:lnTo>
                  <a:lnTo>
                    <a:pt x="519841" y="236299"/>
                  </a:lnTo>
                  <a:lnTo>
                    <a:pt x="484001" y="263165"/>
                  </a:lnTo>
                  <a:lnTo>
                    <a:pt x="449168" y="291267"/>
                  </a:lnTo>
                  <a:lnTo>
                    <a:pt x="415377" y="320571"/>
                  </a:lnTo>
                  <a:lnTo>
                    <a:pt x="382659" y="351046"/>
                  </a:lnTo>
                  <a:lnTo>
                    <a:pt x="351046" y="382659"/>
                  </a:lnTo>
                  <a:lnTo>
                    <a:pt x="320571" y="415377"/>
                  </a:lnTo>
                  <a:lnTo>
                    <a:pt x="291267" y="449168"/>
                  </a:lnTo>
                  <a:lnTo>
                    <a:pt x="263165" y="484001"/>
                  </a:lnTo>
                  <a:lnTo>
                    <a:pt x="236299" y="519841"/>
                  </a:lnTo>
                  <a:lnTo>
                    <a:pt x="210700" y="556657"/>
                  </a:lnTo>
                  <a:lnTo>
                    <a:pt x="186402" y="594417"/>
                  </a:lnTo>
                  <a:lnTo>
                    <a:pt x="163436" y="633088"/>
                  </a:lnTo>
                  <a:lnTo>
                    <a:pt x="141836" y="672637"/>
                  </a:lnTo>
                  <a:lnTo>
                    <a:pt x="121632" y="713032"/>
                  </a:lnTo>
                  <a:lnTo>
                    <a:pt x="102859" y="754241"/>
                  </a:lnTo>
                  <a:lnTo>
                    <a:pt x="85548" y="796231"/>
                  </a:lnTo>
                  <a:lnTo>
                    <a:pt x="69731" y="838970"/>
                  </a:lnTo>
                  <a:lnTo>
                    <a:pt x="55442" y="882425"/>
                  </a:lnTo>
                  <a:lnTo>
                    <a:pt x="42713" y="926565"/>
                  </a:lnTo>
                  <a:lnTo>
                    <a:pt x="31575" y="971355"/>
                  </a:lnTo>
                  <a:lnTo>
                    <a:pt x="22062" y="1016765"/>
                  </a:lnTo>
                  <a:lnTo>
                    <a:pt x="14206" y="1062762"/>
                  </a:lnTo>
                  <a:lnTo>
                    <a:pt x="8039" y="1109312"/>
                  </a:lnTo>
                  <a:lnTo>
                    <a:pt x="3594" y="1156385"/>
                  </a:lnTo>
                  <a:lnTo>
                    <a:pt x="904" y="1203947"/>
                  </a:lnTo>
                  <a:lnTo>
                    <a:pt x="0" y="1251965"/>
                  </a:lnTo>
                  <a:lnTo>
                    <a:pt x="904" y="1299984"/>
                  </a:lnTo>
                  <a:lnTo>
                    <a:pt x="3594" y="1347546"/>
                  </a:lnTo>
                  <a:lnTo>
                    <a:pt x="8039" y="1394619"/>
                  </a:lnTo>
                  <a:lnTo>
                    <a:pt x="14206" y="1441169"/>
                  </a:lnTo>
                  <a:lnTo>
                    <a:pt x="22062" y="1487166"/>
                  </a:lnTo>
                  <a:lnTo>
                    <a:pt x="31575" y="1532576"/>
                  </a:lnTo>
                  <a:lnTo>
                    <a:pt x="42713" y="1577366"/>
                  </a:lnTo>
                  <a:lnTo>
                    <a:pt x="55442" y="1621506"/>
                  </a:lnTo>
                  <a:lnTo>
                    <a:pt x="69731" y="1664961"/>
                  </a:lnTo>
                  <a:lnTo>
                    <a:pt x="85548" y="1707700"/>
                  </a:lnTo>
                  <a:lnTo>
                    <a:pt x="102859" y="1749690"/>
                  </a:lnTo>
                  <a:lnTo>
                    <a:pt x="121632" y="1790899"/>
                  </a:lnTo>
                  <a:lnTo>
                    <a:pt x="141836" y="1831294"/>
                  </a:lnTo>
                  <a:lnTo>
                    <a:pt x="163436" y="1870843"/>
                  </a:lnTo>
                  <a:lnTo>
                    <a:pt x="186402" y="1909514"/>
                  </a:lnTo>
                  <a:lnTo>
                    <a:pt x="210700" y="1947274"/>
                  </a:lnTo>
                  <a:lnTo>
                    <a:pt x="236299" y="1984090"/>
                  </a:lnTo>
                  <a:lnTo>
                    <a:pt x="263165" y="2019930"/>
                  </a:lnTo>
                  <a:lnTo>
                    <a:pt x="291267" y="2054763"/>
                  </a:lnTo>
                  <a:lnTo>
                    <a:pt x="320571" y="2088554"/>
                  </a:lnTo>
                  <a:lnTo>
                    <a:pt x="351046" y="2121272"/>
                  </a:lnTo>
                  <a:lnTo>
                    <a:pt x="382659" y="2152885"/>
                  </a:lnTo>
                  <a:lnTo>
                    <a:pt x="415377" y="2183360"/>
                  </a:lnTo>
                  <a:lnTo>
                    <a:pt x="449168" y="2212664"/>
                  </a:lnTo>
                  <a:lnTo>
                    <a:pt x="484001" y="2240766"/>
                  </a:lnTo>
                  <a:lnTo>
                    <a:pt x="519841" y="2267632"/>
                  </a:lnTo>
                  <a:lnTo>
                    <a:pt x="556657" y="2293231"/>
                  </a:lnTo>
                  <a:lnTo>
                    <a:pt x="594417" y="2317529"/>
                  </a:lnTo>
                  <a:lnTo>
                    <a:pt x="633088" y="2340495"/>
                  </a:lnTo>
                  <a:lnTo>
                    <a:pt x="672637" y="2362095"/>
                  </a:lnTo>
                  <a:lnTo>
                    <a:pt x="713032" y="2382299"/>
                  </a:lnTo>
                  <a:lnTo>
                    <a:pt x="754241" y="2401072"/>
                  </a:lnTo>
                  <a:lnTo>
                    <a:pt x="796231" y="2418383"/>
                  </a:lnTo>
                  <a:lnTo>
                    <a:pt x="838970" y="2434200"/>
                  </a:lnTo>
                  <a:lnTo>
                    <a:pt x="882425" y="2448489"/>
                  </a:lnTo>
                  <a:lnTo>
                    <a:pt x="926565" y="2461218"/>
                  </a:lnTo>
                  <a:lnTo>
                    <a:pt x="971355" y="2472356"/>
                  </a:lnTo>
                  <a:lnTo>
                    <a:pt x="1016765" y="2481869"/>
                  </a:lnTo>
                  <a:lnTo>
                    <a:pt x="1062762" y="2489725"/>
                  </a:lnTo>
                  <a:lnTo>
                    <a:pt x="1109312" y="2495892"/>
                  </a:lnTo>
                  <a:lnTo>
                    <a:pt x="1156385" y="2500337"/>
                  </a:lnTo>
                  <a:lnTo>
                    <a:pt x="1203947" y="2503027"/>
                  </a:lnTo>
                  <a:lnTo>
                    <a:pt x="1251965" y="2503932"/>
                  </a:lnTo>
                  <a:lnTo>
                    <a:pt x="1299984" y="2503027"/>
                  </a:lnTo>
                  <a:lnTo>
                    <a:pt x="1347546" y="2500337"/>
                  </a:lnTo>
                  <a:lnTo>
                    <a:pt x="1394619" y="2495892"/>
                  </a:lnTo>
                  <a:lnTo>
                    <a:pt x="1441169" y="2489725"/>
                  </a:lnTo>
                  <a:lnTo>
                    <a:pt x="1487166" y="2481869"/>
                  </a:lnTo>
                  <a:lnTo>
                    <a:pt x="1532576" y="2472356"/>
                  </a:lnTo>
                  <a:lnTo>
                    <a:pt x="1577366" y="2461218"/>
                  </a:lnTo>
                  <a:lnTo>
                    <a:pt x="1621506" y="2448489"/>
                  </a:lnTo>
                  <a:lnTo>
                    <a:pt x="1664961" y="2434200"/>
                  </a:lnTo>
                  <a:lnTo>
                    <a:pt x="1707700" y="2418383"/>
                  </a:lnTo>
                  <a:lnTo>
                    <a:pt x="1749690" y="2401072"/>
                  </a:lnTo>
                  <a:lnTo>
                    <a:pt x="1790899" y="2382299"/>
                  </a:lnTo>
                  <a:lnTo>
                    <a:pt x="1831294" y="2362095"/>
                  </a:lnTo>
                  <a:lnTo>
                    <a:pt x="1870843" y="2340495"/>
                  </a:lnTo>
                  <a:lnTo>
                    <a:pt x="1909514" y="2317529"/>
                  </a:lnTo>
                  <a:lnTo>
                    <a:pt x="1947274" y="2293231"/>
                  </a:lnTo>
                  <a:lnTo>
                    <a:pt x="1984090" y="2267632"/>
                  </a:lnTo>
                  <a:lnTo>
                    <a:pt x="2019930" y="2240766"/>
                  </a:lnTo>
                  <a:lnTo>
                    <a:pt x="2054763" y="2212664"/>
                  </a:lnTo>
                  <a:lnTo>
                    <a:pt x="2088554" y="2183360"/>
                  </a:lnTo>
                  <a:lnTo>
                    <a:pt x="2121272" y="2152885"/>
                  </a:lnTo>
                  <a:lnTo>
                    <a:pt x="2152885" y="2121272"/>
                  </a:lnTo>
                  <a:lnTo>
                    <a:pt x="2183360" y="2088554"/>
                  </a:lnTo>
                  <a:lnTo>
                    <a:pt x="2212664" y="2054763"/>
                  </a:lnTo>
                  <a:lnTo>
                    <a:pt x="2240766" y="2019930"/>
                  </a:lnTo>
                  <a:lnTo>
                    <a:pt x="2267632" y="1984090"/>
                  </a:lnTo>
                  <a:lnTo>
                    <a:pt x="2293231" y="1947274"/>
                  </a:lnTo>
                  <a:lnTo>
                    <a:pt x="2317529" y="1909514"/>
                  </a:lnTo>
                  <a:lnTo>
                    <a:pt x="2340495" y="1870843"/>
                  </a:lnTo>
                  <a:lnTo>
                    <a:pt x="2362095" y="1831294"/>
                  </a:lnTo>
                  <a:lnTo>
                    <a:pt x="2382299" y="1790899"/>
                  </a:lnTo>
                  <a:lnTo>
                    <a:pt x="2401072" y="1749690"/>
                  </a:lnTo>
                  <a:lnTo>
                    <a:pt x="2418383" y="1707700"/>
                  </a:lnTo>
                  <a:lnTo>
                    <a:pt x="2434200" y="1664961"/>
                  </a:lnTo>
                  <a:lnTo>
                    <a:pt x="2448489" y="1621506"/>
                  </a:lnTo>
                  <a:lnTo>
                    <a:pt x="2461218" y="1577366"/>
                  </a:lnTo>
                  <a:lnTo>
                    <a:pt x="2472356" y="1532576"/>
                  </a:lnTo>
                  <a:lnTo>
                    <a:pt x="2481869" y="1487166"/>
                  </a:lnTo>
                  <a:lnTo>
                    <a:pt x="2489725" y="1441169"/>
                  </a:lnTo>
                  <a:lnTo>
                    <a:pt x="2495892" y="1394619"/>
                  </a:lnTo>
                  <a:lnTo>
                    <a:pt x="2500337" y="1347546"/>
                  </a:lnTo>
                  <a:lnTo>
                    <a:pt x="2503027" y="1299984"/>
                  </a:lnTo>
                  <a:lnTo>
                    <a:pt x="2503932" y="1251965"/>
                  </a:lnTo>
                  <a:lnTo>
                    <a:pt x="2503027" y="1203947"/>
                  </a:lnTo>
                  <a:lnTo>
                    <a:pt x="2500337" y="1156385"/>
                  </a:lnTo>
                  <a:lnTo>
                    <a:pt x="2495892" y="1109312"/>
                  </a:lnTo>
                  <a:lnTo>
                    <a:pt x="2489725" y="1062762"/>
                  </a:lnTo>
                  <a:lnTo>
                    <a:pt x="2481869" y="1016765"/>
                  </a:lnTo>
                  <a:lnTo>
                    <a:pt x="2472356" y="971355"/>
                  </a:lnTo>
                  <a:lnTo>
                    <a:pt x="2461218" y="926565"/>
                  </a:lnTo>
                  <a:lnTo>
                    <a:pt x="2448489" y="882425"/>
                  </a:lnTo>
                  <a:lnTo>
                    <a:pt x="2434200" y="838970"/>
                  </a:lnTo>
                  <a:lnTo>
                    <a:pt x="2418383" y="796231"/>
                  </a:lnTo>
                  <a:lnTo>
                    <a:pt x="2401072" y="754241"/>
                  </a:lnTo>
                  <a:lnTo>
                    <a:pt x="2382299" y="713032"/>
                  </a:lnTo>
                  <a:lnTo>
                    <a:pt x="2362095" y="672637"/>
                  </a:lnTo>
                  <a:lnTo>
                    <a:pt x="2340495" y="633088"/>
                  </a:lnTo>
                  <a:lnTo>
                    <a:pt x="2317529" y="594417"/>
                  </a:lnTo>
                  <a:lnTo>
                    <a:pt x="2293231" y="556657"/>
                  </a:lnTo>
                  <a:lnTo>
                    <a:pt x="2267632" y="519841"/>
                  </a:lnTo>
                  <a:lnTo>
                    <a:pt x="2240766" y="484001"/>
                  </a:lnTo>
                  <a:lnTo>
                    <a:pt x="2212664" y="449168"/>
                  </a:lnTo>
                  <a:lnTo>
                    <a:pt x="2183360" y="415377"/>
                  </a:lnTo>
                  <a:lnTo>
                    <a:pt x="2152885" y="382659"/>
                  </a:lnTo>
                  <a:lnTo>
                    <a:pt x="2121272" y="351046"/>
                  </a:lnTo>
                  <a:lnTo>
                    <a:pt x="2088554" y="320571"/>
                  </a:lnTo>
                  <a:lnTo>
                    <a:pt x="2054763" y="291267"/>
                  </a:lnTo>
                  <a:lnTo>
                    <a:pt x="2019930" y="263165"/>
                  </a:lnTo>
                  <a:lnTo>
                    <a:pt x="1984090" y="236299"/>
                  </a:lnTo>
                  <a:lnTo>
                    <a:pt x="1947274" y="210700"/>
                  </a:lnTo>
                  <a:lnTo>
                    <a:pt x="1909514" y="186402"/>
                  </a:lnTo>
                  <a:lnTo>
                    <a:pt x="1870843" y="163436"/>
                  </a:lnTo>
                  <a:lnTo>
                    <a:pt x="1831294" y="141836"/>
                  </a:lnTo>
                  <a:lnTo>
                    <a:pt x="1790899" y="121632"/>
                  </a:lnTo>
                  <a:lnTo>
                    <a:pt x="1749690" y="102859"/>
                  </a:lnTo>
                  <a:lnTo>
                    <a:pt x="1707700" y="85548"/>
                  </a:lnTo>
                  <a:lnTo>
                    <a:pt x="1664961" y="69731"/>
                  </a:lnTo>
                  <a:lnTo>
                    <a:pt x="1621506" y="55442"/>
                  </a:lnTo>
                  <a:lnTo>
                    <a:pt x="1577366" y="42713"/>
                  </a:lnTo>
                  <a:lnTo>
                    <a:pt x="1532576" y="31575"/>
                  </a:lnTo>
                  <a:lnTo>
                    <a:pt x="1487166" y="22062"/>
                  </a:lnTo>
                  <a:lnTo>
                    <a:pt x="1441169" y="14206"/>
                  </a:lnTo>
                  <a:lnTo>
                    <a:pt x="1394619" y="8039"/>
                  </a:lnTo>
                  <a:lnTo>
                    <a:pt x="1347546" y="3594"/>
                  </a:lnTo>
                  <a:lnTo>
                    <a:pt x="1299984" y="904"/>
                  </a:lnTo>
                  <a:lnTo>
                    <a:pt x="12519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10711" y="2740151"/>
              <a:ext cx="2504440" cy="2504440"/>
            </a:xfrm>
            <a:custGeom>
              <a:avLst/>
              <a:gdLst/>
              <a:ahLst/>
              <a:cxnLst/>
              <a:rect l="l" t="t" r="r" b="b"/>
              <a:pathLst>
                <a:path w="2504440" h="2504440">
                  <a:moveTo>
                    <a:pt x="0" y="1251965"/>
                  </a:moveTo>
                  <a:lnTo>
                    <a:pt x="904" y="1203947"/>
                  </a:lnTo>
                  <a:lnTo>
                    <a:pt x="3594" y="1156385"/>
                  </a:lnTo>
                  <a:lnTo>
                    <a:pt x="8039" y="1109312"/>
                  </a:lnTo>
                  <a:lnTo>
                    <a:pt x="14206" y="1062762"/>
                  </a:lnTo>
                  <a:lnTo>
                    <a:pt x="22062" y="1016765"/>
                  </a:lnTo>
                  <a:lnTo>
                    <a:pt x="31575" y="971355"/>
                  </a:lnTo>
                  <a:lnTo>
                    <a:pt x="42713" y="926565"/>
                  </a:lnTo>
                  <a:lnTo>
                    <a:pt x="55442" y="882425"/>
                  </a:lnTo>
                  <a:lnTo>
                    <a:pt x="69731" y="838970"/>
                  </a:lnTo>
                  <a:lnTo>
                    <a:pt x="85548" y="796231"/>
                  </a:lnTo>
                  <a:lnTo>
                    <a:pt x="102859" y="754241"/>
                  </a:lnTo>
                  <a:lnTo>
                    <a:pt x="121632" y="713032"/>
                  </a:lnTo>
                  <a:lnTo>
                    <a:pt x="141836" y="672637"/>
                  </a:lnTo>
                  <a:lnTo>
                    <a:pt x="163436" y="633088"/>
                  </a:lnTo>
                  <a:lnTo>
                    <a:pt x="186402" y="594417"/>
                  </a:lnTo>
                  <a:lnTo>
                    <a:pt x="210700" y="556657"/>
                  </a:lnTo>
                  <a:lnTo>
                    <a:pt x="236299" y="519841"/>
                  </a:lnTo>
                  <a:lnTo>
                    <a:pt x="263165" y="484001"/>
                  </a:lnTo>
                  <a:lnTo>
                    <a:pt x="291267" y="449168"/>
                  </a:lnTo>
                  <a:lnTo>
                    <a:pt x="320571" y="415377"/>
                  </a:lnTo>
                  <a:lnTo>
                    <a:pt x="351046" y="382659"/>
                  </a:lnTo>
                  <a:lnTo>
                    <a:pt x="382659" y="351046"/>
                  </a:lnTo>
                  <a:lnTo>
                    <a:pt x="415377" y="320571"/>
                  </a:lnTo>
                  <a:lnTo>
                    <a:pt x="449168" y="291267"/>
                  </a:lnTo>
                  <a:lnTo>
                    <a:pt x="484001" y="263165"/>
                  </a:lnTo>
                  <a:lnTo>
                    <a:pt x="519841" y="236299"/>
                  </a:lnTo>
                  <a:lnTo>
                    <a:pt x="556657" y="210700"/>
                  </a:lnTo>
                  <a:lnTo>
                    <a:pt x="594417" y="186402"/>
                  </a:lnTo>
                  <a:lnTo>
                    <a:pt x="633088" y="163436"/>
                  </a:lnTo>
                  <a:lnTo>
                    <a:pt x="672637" y="141836"/>
                  </a:lnTo>
                  <a:lnTo>
                    <a:pt x="713032" y="121632"/>
                  </a:lnTo>
                  <a:lnTo>
                    <a:pt x="754241" y="102859"/>
                  </a:lnTo>
                  <a:lnTo>
                    <a:pt x="796231" y="85548"/>
                  </a:lnTo>
                  <a:lnTo>
                    <a:pt x="838970" y="69731"/>
                  </a:lnTo>
                  <a:lnTo>
                    <a:pt x="882425" y="55442"/>
                  </a:lnTo>
                  <a:lnTo>
                    <a:pt x="926565" y="42713"/>
                  </a:lnTo>
                  <a:lnTo>
                    <a:pt x="971355" y="31575"/>
                  </a:lnTo>
                  <a:lnTo>
                    <a:pt x="1016765" y="22062"/>
                  </a:lnTo>
                  <a:lnTo>
                    <a:pt x="1062762" y="14206"/>
                  </a:lnTo>
                  <a:lnTo>
                    <a:pt x="1109312" y="8039"/>
                  </a:lnTo>
                  <a:lnTo>
                    <a:pt x="1156385" y="3594"/>
                  </a:lnTo>
                  <a:lnTo>
                    <a:pt x="1203947" y="904"/>
                  </a:lnTo>
                  <a:lnTo>
                    <a:pt x="1251965" y="0"/>
                  </a:lnTo>
                  <a:lnTo>
                    <a:pt x="1299984" y="904"/>
                  </a:lnTo>
                  <a:lnTo>
                    <a:pt x="1347546" y="3594"/>
                  </a:lnTo>
                  <a:lnTo>
                    <a:pt x="1394619" y="8039"/>
                  </a:lnTo>
                  <a:lnTo>
                    <a:pt x="1441169" y="14206"/>
                  </a:lnTo>
                  <a:lnTo>
                    <a:pt x="1487166" y="22062"/>
                  </a:lnTo>
                  <a:lnTo>
                    <a:pt x="1532576" y="31575"/>
                  </a:lnTo>
                  <a:lnTo>
                    <a:pt x="1577366" y="42713"/>
                  </a:lnTo>
                  <a:lnTo>
                    <a:pt x="1621506" y="55442"/>
                  </a:lnTo>
                  <a:lnTo>
                    <a:pt x="1664961" y="69731"/>
                  </a:lnTo>
                  <a:lnTo>
                    <a:pt x="1707700" y="85548"/>
                  </a:lnTo>
                  <a:lnTo>
                    <a:pt x="1749690" y="102859"/>
                  </a:lnTo>
                  <a:lnTo>
                    <a:pt x="1790899" y="121632"/>
                  </a:lnTo>
                  <a:lnTo>
                    <a:pt x="1831294" y="141836"/>
                  </a:lnTo>
                  <a:lnTo>
                    <a:pt x="1870843" y="163436"/>
                  </a:lnTo>
                  <a:lnTo>
                    <a:pt x="1909514" y="186402"/>
                  </a:lnTo>
                  <a:lnTo>
                    <a:pt x="1947274" y="210700"/>
                  </a:lnTo>
                  <a:lnTo>
                    <a:pt x="1984090" y="236299"/>
                  </a:lnTo>
                  <a:lnTo>
                    <a:pt x="2019930" y="263165"/>
                  </a:lnTo>
                  <a:lnTo>
                    <a:pt x="2054763" y="291267"/>
                  </a:lnTo>
                  <a:lnTo>
                    <a:pt x="2088554" y="320571"/>
                  </a:lnTo>
                  <a:lnTo>
                    <a:pt x="2121272" y="351046"/>
                  </a:lnTo>
                  <a:lnTo>
                    <a:pt x="2152885" y="382659"/>
                  </a:lnTo>
                  <a:lnTo>
                    <a:pt x="2183360" y="415377"/>
                  </a:lnTo>
                  <a:lnTo>
                    <a:pt x="2212664" y="449168"/>
                  </a:lnTo>
                  <a:lnTo>
                    <a:pt x="2240766" y="484001"/>
                  </a:lnTo>
                  <a:lnTo>
                    <a:pt x="2267632" y="519841"/>
                  </a:lnTo>
                  <a:lnTo>
                    <a:pt x="2293231" y="556657"/>
                  </a:lnTo>
                  <a:lnTo>
                    <a:pt x="2317529" y="594417"/>
                  </a:lnTo>
                  <a:lnTo>
                    <a:pt x="2340495" y="633088"/>
                  </a:lnTo>
                  <a:lnTo>
                    <a:pt x="2362095" y="672637"/>
                  </a:lnTo>
                  <a:lnTo>
                    <a:pt x="2382299" y="713032"/>
                  </a:lnTo>
                  <a:lnTo>
                    <a:pt x="2401072" y="754241"/>
                  </a:lnTo>
                  <a:lnTo>
                    <a:pt x="2418383" y="796231"/>
                  </a:lnTo>
                  <a:lnTo>
                    <a:pt x="2434200" y="838970"/>
                  </a:lnTo>
                  <a:lnTo>
                    <a:pt x="2448489" y="882425"/>
                  </a:lnTo>
                  <a:lnTo>
                    <a:pt x="2461218" y="926565"/>
                  </a:lnTo>
                  <a:lnTo>
                    <a:pt x="2472356" y="971355"/>
                  </a:lnTo>
                  <a:lnTo>
                    <a:pt x="2481869" y="1016765"/>
                  </a:lnTo>
                  <a:lnTo>
                    <a:pt x="2489725" y="1062762"/>
                  </a:lnTo>
                  <a:lnTo>
                    <a:pt x="2495892" y="1109312"/>
                  </a:lnTo>
                  <a:lnTo>
                    <a:pt x="2500337" y="1156385"/>
                  </a:lnTo>
                  <a:lnTo>
                    <a:pt x="2503027" y="1203947"/>
                  </a:lnTo>
                  <a:lnTo>
                    <a:pt x="2503932" y="1251965"/>
                  </a:lnTo>
                  <a:lnTo>
                    <a:pt x="2503027" y="1299984"/>
                  </a:lnTo>
                  <a:lnTo>
                    <a:pt x="2500337" y="1347546"/>
                  </a:lnTo>
                  <a:lnTo>
                    <a:pt x="2495892" y="1394619"/>
                  </a:lnTo>
                  <a:lnTo>
                    <a:pt x="2489725" y="1441169"/>
                  </a:lnTo>
                  <a:lnTo>
                    <a:pt x="2481869" y="1487166"/>
                  </a:lnTo>
                  <a:lnTo>
                    <a:pt x="2472356" y="1532576"/>
                  </a:lnTo>
                  <a:lnTo>
                    <a:pt x="2461218" y="1577366"/>
                  </a:lnTo>
                  <a:lnTo>
                    <a:pt x="2448489" y="1621506"/>
                  </a:lnTo>
                  <a:lnTo>
                    <a:pt x="2434200" y="1664961"/>
                  </a:lnTo>
                  <a:lnTo>
                    <a:pt x="2418383" y="1707700"/>
                  </a:lnTo>
                  <a:lnTo>
                    <a:pt x="2401072" y="1749690"/>
                  </a:lnTo>
                  <a:lnTo>
                    <a:pt x="2382299" y="1790899"/>
                  </a:lnTo>
                  <a:lnTo>
                    <a:pt x="2362095" y="1831294"/>
                  </a:lnTo>
                  <a:lnTo>
                    <a:pt x="2340495" y="1870843"/>
                  </a:lnTo>
                  <a:lnTo>
                    <a:pt x="2317529" y="1909514"/>
                  </a:lnTo>
                  <a:lnTo>
                    <a:pt x="2293231" y="1947274"/>
                  </a:lnTo>
                  <a:lnTo>
                    <a:pt x="2267632" y="1984090"/>
                  </a:lnTo>
                  <a:lnTo>
                    <a:pt x="2240766" y="2019930"/>
                  </a:lnTo>
                  <a:lnTo>
                    <a:pt x="2212664" y="2054763"/>
                  </a:lnTo>
                  <a:lnTo>
                    <a:pt x="2183360" y="2088554"/>
                  </a:lnTo>
                  <a:lnTo>
                    <a:pt x="2152885" y="2121272"/>
                  </a:lnTo>
                  <a:lnTo>
                    <a:pt x="2121272" y="2152885"/>
                  </a:lnTo>
                  <a:lnTo>
                    <a:pt x="2088554" y="2183360"/>
                  </a:lnTo>
                  <a:lnTo>
                    <a:pt x="2054763" y="2212664"/>
                  </a:lnTo>
                  <a:lnTo>
                    <a:pt x="2019930" y="2240766"/>
                  </a:lnTo>
                  <a:lnTo>
                    <a:pt x="1984090" y="2267632"/>
                  </a:lnTo>
                  <a:lnTo>
                    <a:pt x="1947274" y="2293231"/>
                  </a:lnTo>
                  <a:lnTo>
                    <a:pt x="1909514" y="2317529"/>
                  </a:lnTo>
                  <a:lnTo>
                    <a:pt x="1870843" y="2340495"/>
                  </a:lnTo>
                  <a:lnTo>
                    <a:pt x="1831294" y="2362095"/>
                  </a:lnTo>
                  <a:lnTo>
                    <a:pt x="1790899" y="2382299"/>
                  </a:lnTo>
                  <a:lnTo>
                    <a:pt x="1749690" y="2401072"/>
                  </a:lnTo>
                  <a:lnTo>
                    <a:pt x="1707700" y="2418383"/>
                  </a:lnTo>
                  <a:lnTo>
                    <a:pt x="1664961" y="2434200"/>
                  </a:lnTo>
                  <a:lnTo>
                    <a:pt x="1621506" y="2448489"/>
                  </a:lnTo>
                  <a:lnTo>
                    <a:pt x="1577366" y="2461218"/>
                  </a:lnTo>
                  <a:lnTo>
                    <a:pt x="1532576" y="2472356"/>
                  </a:lnTo>
                  <a:lnTo>
                    <a:pt x="1487166" y="2481869"/>
                  </a:lnTo>
                  <a:lnTo>
                    <a:pt x="1441169" y="2489725"/>
                  </a:lnTo>
                  <a:lnTo>
                    <a:pt x="1394619" y="2495892"/>
                  </a:lnTo>
                  <a:lnTo>
                    <a:pt x="1347546" y="2500337"/>
                  </a:lnTo>
                  <a:lnTo>
                    <a:pt x="1299984" y="2503027"/>
                  </a:lnTo>
                  <a:lnTo>
                    <a:pt x="1251965" y="2503932"/>
                  </a:lnTo>
                  <a:lnTo>
                    <a:pt x="1203947" y="2503027"/>
                  </a:lnTo>
                  <a:lnTo>
                    <a:pt x="1156385" y="2500337"/>
                  </a:lnTo>
                  <a:lnTo>
                    <a:pt x="1109312" y="2495892"/>
                  </a:lnTo>
                  <a:lnTo>
                    <a:pt x="1062762" y="2489725"/>
                  </a:lnTo>
                  <a:lnTo>
                    <a:pt x="1016765" y="2481869"/>
                  </a:lnTo>
                  <a:lnTo>
                    <a:pt x="971355" y="2472356"/>
                  </a:lnTo>
                  <a:lnTo>
                    <a:pt x="926565" y="2461218"/>
                  </a:lnTo>
                  <a:lnTo>
                    <a:pt x="882425" y="2448489"/>
                  </a:lnTo>
                  <a:lnTo>
                    <a:pt x="838970" y="2434200"/>
                  </a:lnTo>
                  <a:lnTo>
                    <a:pt x="796231" y="2418383"/>
                  </a:lnTo>
                  <a:lnTo>
                    <a:pt x="754241" y="2401072"/>
                  </a:lnTo>
                  <a:lnTo>
                    <a:pt x="713032" y="2382299"/>
                  </a:lnTo>
                  <a:lnTo>
                    <a:pt x="672637" y="2362095"/>
                  </a:lnTo>
                  <a:lnTo>
                    <a:pt x="633088" y="2340495"/>
                  </a:lnTo>
                  <a:lnTo>
                    <a:pt x="594417" y="2317529"/>
                  </a:lnTo>
                  <a:lnTo>
                    <a:pt x="556657" y="2293231"/>
                  </a:lnTo>
                  <a:lnTo>
                    <a:pt x="519841" y="2267632"/>
                  </a:lnTo>
                  <a:lnTo>
                    <a:pt x="484001" y="2240766"/>
                  </a:lnTo>
                  <a:lnTo>
                    <a:pt x="449168" y="2212664"/>
                  </a:lnTo>
                  <a:lnTo>
                    <a:pt x="415377" y="2183360"/>
                  </a:lnTo>
                  <a:lnTo>
                    <a:pt x="382659" y="2152885"/>
                  </a:lnTo>
                  <a:lnTo>
                    <a:pt x="351046" y="2121272"/>
                  </a:lnTo>
                  <a:lnTo>
                    <a:pt x="320571" y="2088554"/>
                  </a:lnTo>
                  <a:lnTo>
                    <a:pt x="291267" y="2054763"/>
                  </a:lnTo>
                  <a:lnTo>
                    <a:pt x="263165" y="2019930"/>
                  </a:lnTo>
                  <a:lnTo>
                    <a:pt x="236299" y="1984090"/>
                  </a:lnTo>
                  <a:lnTo>
                    <a:pt x="210700" y="1947274"/>
                  </a:lnTo>
                  <a:lnTo>
                    <a:pt x="186402" y="1909514"/>
                  </a:lnTo>
                  <a:lnTo>
                    <a:pt x="163436" y="1870843"/>
                  </a:lnTo>
                  <a:lnTo>
                    <a:pt x="141836" y="1831294"/>
                  </a:lnTo>
                  <a:lnTo>
                    <a:pt x="121632" y="1790899"/>
                  </a:lnTo>
                  <a:lnTo>
                    <a:pt x="102859" y="1749690"/>
                  </a:lnTo>
                  <a:lnTo>
                    <a:pt x="85548" y="1707700"/>
                  </a:lnTo>
                  <a:lnTo>
                    <a:pt x="69731" y="1664961"/>
                  </a:lnTo>
                  <a:lnTo>
                    <a:pt x="55442" y="1621506"/>
                  </a:lnTo>
                  <a:lnTo>
                    <a:pt x="42713" y="1577366"/>
                  </a:lnTo>
                  <a:lnTo>
                    <a:pt x="31575" y="1532576"/>
                  </a:lnTo>
                  <a:lnTo>
                    <a:pt x="22062" y="1487166"/>
                  </a:lnTo>
                  <a:lnTo>
                    <a:pt x="14206" y="1441169"/>
                  </a:lnTo>
                  <a:lnTo>
                    <a:pt x="8039" y="1394619"/>
                  </a:lnTo>
                  <a:lnTo>
                    <a:pt x="3594" y="1347546"/>
                  </a:lnTo>
                  <a:lnTo>
                    <a:pt x="904" y="1299984"/>
                  </a:lnTo>
                  <a:lnTo>
                    <a:pt x="0" y="1251965"/>
                  </a:lnTo>
                  <a:close/>
                </a:path>
              </a:pathLst>
            </a:custGeom>
            <a:ln w="5715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8015" y="3377183"/>
              <a:ext cx="1447800" cy="1231391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6847713" y="2711576"/>
            <a:ext cx="2561590" cy="2561590"/>
            <a:chOff x="6847713" y="2711576"/>
            <a:chExt cx="2561590" cy="2561590"/>
          </a:xfrm>
        </p:grpSpPr>
        <p:sp>
          <p:nvSpPr>
            <p:cNvPr id="8" name="object 8"/>
            <p:cNvSpPr/>
            <p:nvPr/>
          </p:nvSpPr>
          <p:spPr>
            <a:xfrm>
              <a:off x="6876288" y="2740151"/>
              <a:ext cx="2504440" cy="2504440"/>
            </a:xfrm>
            <a:custGeom>
              <a:avLst/>
              <a:gdLst/>
              <a:ahLst/>
              <a:cxnLst/>
              <a:rect l="l" t="t" r="r" b="b"/>
              <a:pathLst>
                <a:path w="2504440" h="2504440">
                  <a:moveTo>
                    <a:pt x="1251965" y="0"/>
                  </a:moveTo>
                  <a:lnTo>
                    <a:pt x="1203947" y="904"/>
                  </a:lnTo>
                  <a:lnTo>
                    <a:pt x="1156385" y="3594"/>
                  </a:lnTo>
                  <a:lnTo>
                    <a:pt x="1109312" y="8039"/>
                  </a:lnTo>
                  <a:lnTo>
                    <a:pt x="1062762" y="14206"/>
                  </a:lnTo>
                  <a:lnTo>
                    <a:pt x="1016765" y="22062"/>
                  </a:lnTo>
                  <a:lnTo>
                    <a:pt x="971355" y="31575"/>
                  </a:lnTo>
                  <a:lnTo>
                    <a:pt x="926565" y="42713"/>
                  </a:lnTo>
                  <a:lnTo>
                    <a:pt x="882425" y="55442"/>
                  </a:lnTo>
                  <a:lnTo>
                    <a:pt x="838970" y="69731"/>
                  </a:lnTo>
                  <a:lnTo>
                    <a:pt x="796231" y="85548"/>
                  </a:lnTo>
                  <a:lnTo>
                    <a:pt x="754241" y="102859"/>
                  </a:lnTo>
                  <a:lnTo>
                    <a:pt x="713032" y="121632"/>
                  </a:lnTo>
                  <a:lnTo>
                    <a:pt x="672637" y="141836"/>
                  </a:lnTo>
                  <a:lnTo>
                    <a:pt x="633088" y="163436"/>
                  </a:lnTo>
                  <a:lnTo>
                    <a:pt x="594417" y="186402"/>
                  </a:lnTo>
                  <a:lnTo>
                    <a:pt x="556657" y="210700"/>
                  </a:lnTo>
                  <a:lnTo>
                    <a:pt x="519841" y="236299"/>
                  </a:lnTo>
                  <a:lnTo>
                    <a:pt x="484001" y="263165"/>
                  </a:lnTo>
                  <a:lnTo>
                    <a:pt x="449168" y="291267"/>
                  </a:lnTo>
                  <a:lnTo>
                    <a:pt x="415377" y="320571"/>
                  </a:lnTo>
                  <a:lnTo>
                    <a:pt x="382659" y="351046"/>
                  </a:lnTo>
                  <a:lnTo>
                    <a:pt x="351046" y="382659"/>
                  </a:lnTo>
                  <a:lnTo>
                    <a:pt x="320571" y="415377"/>
                  </a:lnTo>
                  <a:lnTo>
                    <a:pt x="291267" y="449168"/>
                  </a:lnTo>
                  <a:lnTo>
                    <a:pt x="263165" y="484001"/>
                  </a:lnTo>
                  <a:lnTo>
                    <a:pt x="236299" y="519841"/>
                  </a:lnTo>
                  <a:lnTo>
                    <a:pt x="210700" y="556657"/>
                  </a:lnTo>
                  <a:lnTo>
                    <a:pt x="186402" y="594417"/>
                  </a:lnTo>
                  <a:lnTo>
                    <a:pt x="163436" y="633088"/>
                  </a:lnTo>
                  <a:lnTo>
                    <a:pt x="141836" y="672637"/>
                  </a:lnTo>
                  <a:lnTo>
                    <a:pt x="121632" y="713032"/>
                  </a:lnTo>
                  <a:lnTo>
                    <a:pt x="102859" y="754241"/>
                  </a:lnTo>
                  <a:lnTo>
                    <a:pt x="85548" y="796231"/>
                  </a:lnTo>
                  <a:lnTo>
                    <a:pt x="69731" y="838970"/>
                  </a:lnTo>
                  <a:lnTo>
                    <a:pt x="55442" y="882425"/>
                  </a:lnTo>
                  <a:lnTo>
                    <a:pt x="42713" y="926565"/>
                  </a:lnTo>
                  <a:lnTo>
                    <a:pt x="31575" y="971355"/>
                  </a:lnTo>
                  <a:lnTo>
                    <a:pt x="22062" y="1016765"/>
                  </a:lnTo>
                  <a:lnTo>
                    <a:pt x="14206" y="1062762"/>
                  </a:lnTo>
                  <a:lnTo>
                    <a:pt x="8039" y="1109312"/>
                  </a:lnTo>
                  <a:lnTo>
                    <a:pt x="3594" y="1156385"/>
                  </a:lnTo>
                  <a:lnTo>
                    <a:pt x="904" y="1203947"/>
                  </a:lnTo>
                  <a:lnTo>
                    <a:pt x="0" y="1251965"/>
                  </a:lnTo>
                  <a:lnTo>
                    <a:pt x="904" y="1299984"/>
                  </a:lnTo>
                  <a:lnTo>
                    <a:pt x="3594" y="1347546"/>
                  </a:lnTo>
                  <a:lnTo>
                    <a:pt x="8039" y="1394619"/>
                  </a:lnTo>
                  <a:lnTo>
                    <a:pt x="14206" y="1441169"/>
                  </a:lnTo>
                  <a:lnTo>
                    <a:pt x="22062" y="1487166"/>
                  </a:lnTo>
                  <a:lnTo>
                    <a:pt x="31575" y="1532576"/>
                  </a:lnTo>
                  <a:lnTo>
                    <a:pt x="42713" y="1577366"/>
                  </a:lnTo>
                  <a:lnTo>
                    <a:pt x="55442" y="1621506"/>
                  </a:lnTo>
                  <a:lnTo>
                    <a:pt x="69731" y="1664961"/>
                  </a:lnTo>
                  <a:lnTo>
                    <a:pt x="85548" y="1707700"/>
                  </a:lnTo>
                  <a:lnTo>
                    <a:pt x="102859" y="1749690"/>
                  </a:lnTo>
                  <a:lnTo>
                    <a:pt x="121632" y="1790899"/>
                  </a:lnTo>
                  <a:lnTo>
                    <a:pt x="141836" y="1831294"/>
                  </a:lnTo>
                  <a:lnTo>
                    <a:pt x="163436" y="1870843"/>
                  </a:lnTo>
                  <a:lnTo>
                    <a:pt x="186402" y="1909514"/>
                  </a:lnTo>
                  <a:lnTo>
                    <a:pt x="210700" y="1947274"/>
                  </a:lnTo>
                  <a:lnTo>
                    <a:pt x="236299" y="1984090"/>
                  </a:lnTo>
                  <a:lnTo>
                    <a:pt x="263165" y="2019930"/>
                  </a:lnTo>
                  <a:lnTo>
                    <a:pt x="291267" y="2054763"/>
                  </a:lnTo>
                  <a:lnTo>
                    <a:pt x="320571" y="2088554"/>
                  </a:lnTo>
                  <a:lnTo>
                    <a:pt x="351046" y="2121272"/>
                  </a:lnTo>
                  <a:lnTo>
                    <a:pt x="382659" y="2152885"/>
                  </a:lnTo>
                  <a:lnTo>
                    <a:pt x="415377" y="2183360"/>
                  </a:lnTo>
                  <a:lnTo>
                    <a:pt x="449168" y="2212664"/>
                  </a:lnTo>
                  <a:lnTo>
                    <a:pt x="484001" y="2240766"/>
                  </a:lnTo>
                  <a:lnTo>
                    <a:pt x="519841" y="2267632"/>
                  </a:lnTo>
                  <a:lnTo>
                    <a:pt x="556657" y="2293231"/>
                  </a:lnTo>
                  <a:lnTo>
                    <a:pt x="594417" y="2317529"/>
                  </a:lnTo>
                  <a:lnTo>
                    <a:pt x="633088" y="2340495"/>
                  </a:lnTo>
                  <a:lnTo>
                    <a:pt x="672637" y="2362095"/>
                  </a:lnTo>
                  <a:lnTo>
                    <a:pt x="713032" y="2382299"/>
                  </a:lnTo>
                  <a:lnTo>
                    <a:pt x="754241" y="2401072"/>
                  </a:lnTo>
                  <a:lnTo>
                    <a:pt x="796231" y="2418383"/>
                  </a:lnTo>
                  <a:lnTo>
                    <a:pt x="838970" y="2434200"/>
                  </a:lnTo>
                  <a:lnTo>
                    <a:pt x="882425" y="2448489"/>
                  </a:lnTo>
                  <a:lnTo>
                    <a:pt x="926565" y="2461218"/>
                  </a:lnTo>
                  <a:lnTo>
                    <a:pt x="971355" y="2472356"/>
                  </a:lnTo>
                  <a:lnTo>
                    <a:pt x="1016765" y="2481869"/>
                  </a:lnTo>
                  <a:lnTo>
                    <a:pt x="1062762" y="2489725"/>
                  </a:lnTo>
                  <a:lnTo>
                    <a:pt x="1109312" y="2495892"/>
                  </a:lnTo>
                  <a:lnTo>
                    <a:pt x="1156385" y="2500337"/>
                  </a:lnTo>
                  <a:lnTo>
                    <a:pt x="1203947" y="2503027"/>
                  </a:lnTo>
                  <a:lnTo>
                    <a:pt x="1251965" y="2503932"/>
                  </a:lnTo>
                  <a:lnTo>
                    <a:pt x="1299984" y="2503027"/>
                  </a:lnTo>
                  <a:lnTo>
                    <a:pt x="1347546" y="2500337"/>
                  </a:lnTo>
                  <a:lnTo>
                    <a:pt x="1394619" y="2495892"/>
                  </a:lnTo>
                  <a:lnTo>
                    <a:pt x="1441169" y="2489725"/>
                  </a:lnTo>
                  <a:lnTo>
                    <a:pt x="1487166" y="2481869"/>
                  </a:lnTo>
                  <a:lnTo>
                    <a:pt x="1532576" y="2472356"/>
                  </a:lnTo>
                  <a:lnTo>
                    <a:pt x="1577366" y="2461218"/>
                  </a:lnTo>
                  <a:lnTo>
                    <a:pt x="1621506" y="2448489"/>
                  </a:lnTo>
                  <a:lnTo>
                    <a:pt x="1664961" y="2434200"/>
                  </a:lnTo>
                  <a:lnTo>
                    <a:pt x="1707700" y="2418383"/>
                  </a:lnTo>
                  <a:lnTo>
                    <a:pt x="1749690" y="2401072"/>
                  </a:lnTo>
                  <a:lnTo>
                    <a:pt x="1790899" y="2382299"/>
                  </a:lnTo>
                  <a:lnTo>
                    <a:pt x="1831294" y="2362095"/>
                  </a:lnTo>
                  <a:lnTo>
                    <a:pt x="1870843" y="2340495"/>
                  </a:lnTo>
                  <a:lnTo>
                    <a:pt x="1909514" y="2317529"/>
                  </a:lnTo>
                  <a:lnTo>
                    <a:pt x="1947274" y="2293231"/>
                  </a:lnTo>
                  <a:lnTo>
                    <a:pt x="1984090" y="2267632"/>
                  </a:lnTo>
                  <a:lnTo>
                    <a:pt x="2019930" y="2240766"/>
                  </a:lnTo>
                  <a:lnTo>
                    <a:pt x="2054763" y="2212664"/>
                  </a:lnTo>
                  <a:lnTo>
                    <a:pt x="2088554" y="2183360"/>
                  </a:lnTo>
                  <a:lnTo>
                    <a:pt x="2121272" y="2152885"/>
                  </a:lnTo>
                  <a:lnTo>
                    <a:pt x="2152885" y="2121272"/>
                  </a:lnTo>
                  <a:lnTo>
                    <a:pt x="2183360" y="2088554"/>
                  </a:lnTo>
                  <a:lnTo>
                    <a:pt x="2212664" y="2054763"/>
                  </a:lnTo>
                  <a:lnTo>
                    <a:pt x="2240766" y="2019930"/>
                  </a:lnTo>
                  <a:lnTo>
                    <a:pt x="2267632" y="1984090"/>
                  </a:lnTo>
                  <a:lnTo>
                    <a:pt x="2293231" y="1947274"/>
                  </a:lnTo>
                  <a:lnTo>
                    <a:pt x="2317529" y="1909514"/>
                  </a:lnTo>
                  <a:lnTo>
                    <a:pt x="2340495" y="1870843"/>
                  </a:lnTo>
                  <a:lnTo>
                    <a:pt x="2362095" y="1831294"/>
                  </a:lnTo>
                  <a:lnTo>
                    <a:pt x="2382299" y="1790899"/>
                  </a:lnTo>
                  <a:lnTo>
                    <a:pt x="2401072" y="1749690"/>
                  </a:lnTo>
                  <a:lnTo>
                    <a:pt x="2418383" y="1707700"/>
                  </a:lnTo>
                  <a:lnTo>
                    <a:pt x="2434200" y="1664961"/>
                  </a:lnTo>
                  <a:lnTo>
                    <a:pt x="2448489" y="1621506"/>
                  </a:lnTo>
                  <a:lnTo>
                    <a:pt x="2461218" y="1577366"/>
                  </a:lnTo>
                  <a:lnTo>
                    <a:pt x="2472356" y="1532576"/>
                  </a:lnTo>
                  <a:lnTo>
                    <a:pt x="2481869" y="1487166"/>
                  </a:lnTo>
                  <a:lnTo>
                    <a:pt x="2489725" y="1441169"/>
                  </a:lnTo>
                  <a:lnTo>
                    <a:pt x="2495892" y="1394619"/>
                  </a:lnTo>
                  <a:lnTo>
                    <a:pt x="2500337" y="1347546"/>
                  </a:lnTo>
                  <a:lnTo>
                    <a:pt x="2503027" y="1299984"/>
                  </a:lnTo>
                  <a:lnTo>
                    <a:pt x="2503931" y="1251965"/>
                  </a:lnTo>
                  <a:lnTo>
                    <a:pt x="2503027" y="1203947"/>
                  </a:lnTo>
                  <a:lnTo>
                    <a:pt x="2500337" y="1156385"/>
                  </a:lnTo>
                  <a:lnTo>
                    <a:pt x="2495892" y="1109312"/>
                  </a:lnTo>
                  <a:lnTo>
                    <a:pt x="2489725" y="1062762"/>
                  </a:lnTo>
                  <a:lnTo>
                    <a:pt x="2481869" y="1016765"/>
                  </a:lnTo>
                  <a:lnTo>
                    <a:pt x="2472356" y="971355"/>
                  </a:lnTo>
                  <a:lnTo>
                    <a:pt x="2461218" y="926565"/>
                  </a:lnTo>
                  <a:lnTo>
                    <a:pt x="2448489" y="882425"/>
                  </a:lnTo>
                  <a:lnTo>
                    <a:pt x="2434200" y="838970"/>
                  </a:lnTo>
                  <a:lnTo>
                    <a:pt x="2418383" y="796231"/>
                  </a:lnTo>
                  <a:lnTo>
                    <a:pt x="2401072" y="754241"/>
                  </a:lnTo>
                  <a:lnTo>
                    <a:pt x="2382299" y="713032"/>
                  </a:lnTo>
                  <a:lnTo>
                    <a:pt x="2362095" y="672637"/>
                  </a:lnTo>
                  <a:lnTo>
                    <a:pt x="2340495" y="633088"/>
                  </a:lnTo>
                  <a:lnTo>
                    <a:pt x="2317529" y="594417"/>
                  </a:lnTo>
                  <a:lnTo>
                    <a:pt x="2293231" y="556657"/>
                  </a:lnTo>
                  <a:lnTo>
                    <a:pt x="2267632" y="519841"/>
                  </a:lnTo>
                  <a:lnTo>
                    <a:pt x="2240766" y="484001"/>
                  </a:lnTo>
                  <a:lnTo>
                    <a:pt x="2212664" y="449168"/>
                  </a:lnTo>
                  <a:lnTo>
                    <a:pt x="2183360" y="415377"/>
                  </a:lnTo>
                  <a:lnTo>
                    <a:pt x="2152885" y="382659"/>
                  </a:lnTo>
                  <a:lnTo>
                    <a:pt x="2121272" y="351046"/>
                  </a:lnTo>
                  <a:lnTo>
                    <a:pt x="2088554" y="320571"/>
                  </a:lnTo>
                  <a:lnTo>
                    <a:pt x="2054763" y="291267"/>
                  </a:lnTo>
                  <a:lnTo>
                    <a:pt x="2019930" y="263165"/>
                  </a:lnTo>
                  <a:lnTo>
                    <a:pt x="1984090" y="236299"/>
                  </a:lnTo>
                  <a:lnTo>
                    <a:pt x="1947274" y="210700"/>
                  </a:lnTo>
                  <a:lnTo>
                    <a:pt x="1909514" y="186402"/>
                  </a:lnTo>
                  <a:lnTo>
                    <a:pt x="1870843" y="163436"/>
                  </a:lnTo>
                  <a:lnTo>
                    <a:pt x="1831294" y="141836"/>
                  </a:lnTo>
                  <a:lnTo>
                    <a:pt x="1790899" y="121632"/>
                  </a:lnTo>
                  <a:lnTo>
                    <a:pt x="1749690" y="102859"/>
                  </a:lnTo>
                  <a:lnTo>
                    <a:pt x="1707700" y="85548"/>
                  </a:lnTo>
                  <a:lnTo>
                    <a:pt x="1664961" y="69731"/>
                  </a:lnTo>
                  <a:lnTo>
                    <a:pt x="1621506" y="55442"/>
                  </a:lnTo>
                  <a:lnTo>
                    <a:pt x="1577366" y="42713"/>
                  </a:lnTo>
                  <a:lnTo>
                    <a:pt x="1532576" y="31575"/>
                  </a:lnTo>
                  <a:lnTo>
                    <a:pt x="1487166" y="22062"/>
                  </a:lnTo>
                  <a:lnTo>
                    <a:pt x="1441169" y="14206"/>
                  </a:lnTo>
                  <a:lnTo>
                    <a:pt x="1394619" y="8039"/>
                  </a:lnTo>
                  <a:lnTo>
                    <a:pt x="1347546" y="3594"/>
                  </a:lnTo>
                  <a:lnTo>
                    <a:pt x="1299984" y="904"/>
                  </a:lnTo>
                  <a:lnTo>
                    <a:pt x="12519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76288" y="2740151"/>
              <a:ext cx="2504440" cy="2504440"/>
            </a:xfrm>
            <a:custGeom>
              <a:avLst/>
              <a:gdLst/>
              <a:ahLst/>
              <a:cxnLst/>
              <a:rect l="l" t="t" r="r" b="b"/>
              <a:pathLst>
                <a:path w="2504440" h="2504440">
                  <a:moveTo>
                    <a:pt x="0" y="1251965"/>
                  </a:moveTo>
                  <a:lnTo>
                    <a:pt x="904" y="1203947"/>
                  </a:lnTo>
                  <a:lnTo>
                    <a:pt x="3594" y="1156385"/>
                  </a:lnTo>
                  <a:lnTo>
                    <a:pt x="8039" y="1109312"/>
                  </a:lnTo>
                  <a:lnTo>
                    <a:pt x="14206" y="1062762"/>
                  </a:lnTo>
                  <a:lnTo>
                    <a:pt x="22062" y="1016765"/>
                  </a:lnTo>
                  <a:lnTo>
                    <a:pt x="31575" y="971355"/>
                  </a:lnTo>
                  <a:lnTo>
                    <a:pt x="42713" y="926565"/>
                  </a:lnTo>
                  <a:lnTo>
                    <a:pt x="55442" y="882425"/>
                  </a:lnTo>
                  <a:lnTo>
                    <a:pt x="69731" y="838970"/>
                  </a:lnTo>
                  <a:lnTo>
                    <a:pt x="85548" y="796231"/>
                  </a:lnTo>
                  <a:lnTo>
                    <a:pt x="102859" y="754241"/>
                  </a:lnTo>
                  <a:lnTo>
                    <a:pt x="121632" y="713032"/>
                  </a:lnTo>
                  <a:lnTo>
                    <a:pt x="141836" y="672637"/>
                  </a:lnTo>
                  <a:lnTo>
                    <a:pt x="163436" y="633088"/>
                  </a:lnTo>
                  <a:lnTo>
                    <a:pt x="186402" y="594417"/>
                  </a:lnTo>
                  <a:lnTo>
                    <a:pt x="210700" y="556657"/>
                  </a:lnTo>
                  <a:lnTo>
                    <a:pt x="236299" y="519841"/>
                  </a:lnTo>
                  <a:lnTo>
                    <a:pt x="263165" y="484001"/>
                  </a:lnTo>
                  <a:lnTo>
                    <a:pt x="291267" y="449168"/>
                  </a:lnTo>
                  <a:lnTo>
                    <a:pt x="320571" y="415377"/>
                  </a:lnTo>
                  <a:lnTo>
                    <a:pt x="351046" y="382659"/>
                  </a:lnTo>
                  <a:lnTo>
                    <a:pt x="382659" y="351046"/>
                  </a:lnTo>
                  <a:lnTo>
                    <a:pt x="415377" y="320571"/>
                  </a:lnTo>
                  <a:lnTo>
                    <a:pt x="449168" y="291267"/>
                  </a:lnTo>
                  <a:lnTo>
                    <a:pt x="484001" y="263165"/>
                  </a:lnTo>
                  <a:lnTo>
                    <a:pt x="519841" y="236299"/>
                  </a:lnTo>
                  <a:lnTo>
                    <a:pt x="556657" y="210700"/>
                  </a:lnTo>
                  <a:lnTo>
                    <a:pt x="594417" y="186402"/>
                  </a:lnTo>
                  <a:lnTo>
                    <a:pt x="633088" y="163436"/>
                  </a:lnTo>
                  <a:lnTo>
                    <a:pt x="672637" y="141836"/>
                  </a:lnTo>
                  <a:lnTo>
                    <a:pt x="713032" y="121632"/>
                  </a:lnTo>
                  <a:lnTo>
                    <a:pt x="754241" y="102859"/>
                  </a:lnTo>
                  <a:lnTo>
                    <a:pt x="796231" y="85548"/>
                  </a:lnTo>
                  <a:lnTo>
                    <a:pt x="838970" y="69731"/>
                  </a:lnTo>
                  <a:lnTo>
                    <a:pt x="882425" y="55442"/>
                  </a:lnTo>
                  <a:lnTo>
                    <a:pt x="926565" y="42713"/>
                  </a:lnTo>
                  <a:lnTo>
                    <a:pt x="971355" y="31575"/>
                  </a:lnTo>
                  <a:lnTo>
                    <a:pt x="1016765" y="22062"/>
                  </a:lnTo>
                  <a:lnTo>
                    <a:pt x="1062762" y="14206"/>
                  </a:lnTo>
                  <a:lnTo>
                    <a:pt x="1109312" y="8039"/>
                  </a:lnTo>
                  <a:lnTo>
                    <a:pt x="1156385" y="3594"/>
                  </a:lnTo>
                  <a:lnTo>
                    <a:pt x="1203947" y="904"/>
                  </a:lnTo>
                  <a:lnTo>
                    <a:pt x="1251965" y="0"/>
                  </a:lnTo>
                  <a:lnTo>
                    <a:pt x="1299984" y="904"/>
                  </a:lnTo>
                  <a:lnTo>
                    <a:pt x="1347546" y="3594"/>
                  </a:lnTo>
                  <a:lnTo>
                    <a:pt x="1394619" y="8039"/>
                  </a:lnTo>
                  <a:lnTo>
                    <a:pt x="1441169" y="14206"/>
                  </a:lnTo>
                  <a:lnTo>
                    <a:pt x="1487166" y="22062"/>
                  </a:lnTo>
                  <a:lnTo>
                    <a:pt x="1532576" y="31575"/>
                  </a:lnTo>
                  <a:lnTo>
                    <a:pt x="1577366" y="42713"/>
                  </a:lnTo>
                  <a:lnTo>
                    <a:pt x="1621506" y="55442"/>
                  </a:lnTo>
                  <a:lnTo>
                    <a:pt x="1664961" y="69731"/>
                  </a:lnTo>
                  <a:lnTo>
                    <a:pt x="1707700" y="85548"/>
                  </a:lnTo>
                  <a:lnTo>
                    <a:pt x="1749690" y="102859"/>
                  </a:lnTo>
                  <a:lnTo>
                    <a:pt x="1790899" y="121632"/>
                  </a:lnTo>
                  <a:lnTo>
                    <a:pt x="1831294" y="141836"/>
                  </a:lnTo>
                  <a:lnTo>
                    <a:pt x="1870843" y="163436"/>
                  </a:lnTo>
                  <a:lnTo>
                    <a:pt x="1909514" y="186402"/>
                  </a:lnTo>
                  <a:lnTo>
                    <a:pt x="1947274" y="210700"/>
                  </a:lnTo>
                  <a:lnTo>
                    <a:pt x="1984090" y="236299"/>
                  </a:lnTo>
                  <a:lnTo>
                    <a:pt x="2019930" y="263165"/>
                  </a:lnTo>
                  <a:lnTo>
                    <a:pt x="2054763" y="291267"/>
                  </a:lnTo>
                  <a:lnTo>
                    <a:pt x="2088554" y="320571"/>
                  </a:lnTo>
                  <a:lnTo>
                    <a:pt x="2121272" y="351046"/>
                  </a:lnTo>
                  <a:lnTo>
                    <a:pt x="2152885" y="382659"/>
                  </a:lnTo>
                  <a:lnTo>
                    <a:pt x="2183360" y="415377"/>
                  </a:lnTo>
                  <a:lnTo>
                    <a:pt x="2212664" y="449168"/>
                  </a:lnTo>
                  <a:lnTo>
                    <a:pt x="2240766" y="484001"/>
                  </a:lnTo>
                  <a:lnTo>
                    <a:pt x="2267632" y="519841"/>
                  </a:lnTo>
                  <a:lnTo>
                    <a:pt x="2293231" y="556657"/>
                  </a:lnTo>
                  <a:lnTo>
                    <a:pt x="2317529" y="594417"/>
                  </a:lnTo>
                  <a:lnTo>
                    <a:pt x="2340495" y="633088"/>
                  </a:lnTo>
                  <a:lnTo>
                    <a:pt x="2362095" y="672637"/>
                  </a:lnTo>
                  <a:lnTo>
                    <a:pt x="2382299" y="713032"/>
                  </a:lnTo>
                  <a:lnTo>
                    <a:pt x="2401072" y="754241"/>
                  </a:lnTo>
                  <a:lnTo>
                    <a:pt x="2418383" y="796231"/>
                  </a:lnTo>
                  <a:lnTo>
                    <a:pt x="2434200" y="838970"/>
                  </a:lnTo>
                  <a:lnTo>
                    <a:pt x="2448489" y="882425"/>
                  </a:lnTo>
                  <a:lnTo>
                    <a:pt x="2461218" y="926565"/>
                  </a:lnTo>
                  <a:lnTo>
                    <a:pt x="2472356" y="971355"/>
                  </a:lnTo>
                  <a:lnTo>
                    <a:pt x="2481869" y="1016765"/>
                  </a:lnTo>
                  <a:lnTo>
                    <a:pt x="2489725" y="1062762"/>
                  </a:lnTo>
                  <a:lnTo>
                    <a:pt x="2495892" y="1109312"/>
                  </a:lnTo>
                  <a:lnTo>
                    <a:pt x="2500337" y="1156385"/>
                  </a:lnTo>
                  <a:lnTo>
                    <a:pt x="2503027" y="1203947"/>
                  </a:lnTo>
                  <a:lnTo>
                    <a:pt x="2503931" y="1251965"/>
                  </a:lnTo>
                  <a:lnTo>
                    <a:pt x="2503027" y="1299984"/>
                  </a:lnTo>
                  <a:lnTo>
                    <a:pt x="2500337" y="1347546"/>
                  </a:lnTo>
                  <a:lnTo>
                    <a:pt x="2495892" y="1394619"/>
                  </a:lnTo>
                  <a:lnTo>
                    <a:pt x="2489725" y="1441169"/>
                  </a:lnTo>
                  <a:lnTo>
                    <a:pt x="2481869" y="1487166"/>
                  </a:lnTo>
                  <a:lnTo>
                    <a:pt x="2472356" y="1532576"/>
                  </a:lnTo>
                  <a:lnTo>
                    <a:pt x="2461218" y="1577366"/>
                  </a:lnTo>
                  <a:lnTo>
                    <a:pt x="2448489" y="1621506"/>
                  </a:lnTo>
                  <a:lnTo>
                    <a:pt x="2434200" y="1664961"/>
                  </a:lnTo>
                  <a:lnTo>
                    <a:pt x="2418383" y="1707700"/>
                  </a:lnTo>
                  <a:lnTo>
                    <a:pt x="2401072" y="1749690"/>
                  </a:lnTo>
                  <a:lnTo>
                    <a:pt x="2382299" y="1790899"/>
                  </a:lnTo>
                  <a:lnTo>
                    <a:pt x="2362095" y="1831294"/>
                  </a:lnTo>
                  <a:lnTo>
                    <a:pt x="2340495" y="1870843"/>
                  </a:lnTo>
                  <a:lnTo>
                    <a:pt x="2317529" y="1909514"/>
                  </a:lnTo>
                  <a:lnTo>
                    <a:pt x="2293231" y="1947274"/>
                  </a:lnTo>
                  <a:lnTo>
                    <a:pt x="2267632" y="1984090"/>
                  </a:lnTo>
                  <a:lnTo>
                    <a:pt x="2240766" y="2019930"/>
                  </a:lnTo>
                  <a:lnTo>
                    <a:pt x="2212664" y="2054763"/>
                  </a:lnTo>
                  <a:lnTo>
                    <a:pt x="2183360" y="2088554"/>
                  </a:lnTo>
                  <a:lnTo>
                    <a:pt x="2152885" y="2121272"/>
                  </a:lnTo>
                  <a:lnTo>
                    <a:pt x="2121272" y="2152885"/>
                  </a:lnTo>
                  <a:lnTo>
                    <a:pt x="2088554" y="2183360"/>
                  </a:lnTo>
                  <a:lnTo>
                    <a:pt x="2054763" y="2212664"/>
                  </a:lnTo>
                  <a:lnTo>
                    <a:pt x="2019930" y="2240766"/>
                  </a:lnTo>
                  <a:lnTo>
                    <a:pt x="1984090" y="2267632"/>
                  </a:lnTo>
                  <a:lnTo>
                    <a:pt x="1947274" y="2293231"/>
                  </a:lnTo>
                  <a:lnTo>
                    <a:pt x="1909514" y="2317529"/>
                  </a:lnTo>
                  <a:lnTo>
                    <a:pt x="1870843" y="2340495"/>
                  </a:lnTo>
                  <a:lnTo>
                    <a:pt x="1831294" y="2362095"/>
                  </a:lnTo>
                  <a:lnTo>
                    <a:pt x="1790899" y="2382299"/>
                  </a:lnTo>
                  <a:lnTo>
                    <a:pt x="1749690" y="2401072"/>
                  </a:lnTo>
                  <a:lnTo>
                    <a:pt x="1707700" y="2418383"/>
                  </a:lnTo>
                  <a:lnTo>
                    <a:pt x="1664961" y="2434200"/>
                  </a:lnTo>
                  <a:lnTo>
                    <a:pt x="1621506" y="2448489"/>
                  </a:lnTo>
                  <a:lnTo>
                    <a:pt x="1577366" y="2461218"/>
                  </a:lnTo>
                  <a:lnTo>
                    <a:pt x="1532576" y="2472356"/>
                  </a:lnTo>
                  <a:lnTo>
                    <a:pt x="1487166" y="2481869"/>
                  </a:lnTo>
                  <a:lnTo>
                    <a:pt x="1441169" y="2489725"/>
                  </a:lnTo>
                  <a:lnTo>
                    <a:pt x="1394619" y="2495892"/>
                  </a:lnTo>
                  <a:lnTo>
                    <a:pt x="1347546" y="2500337"/>
                  </a:lnTo>
                  <a:lnTo>
                    <a:pt x="1299984" y="2503027"/>
                  </a:lnTo>
                  <a:lnTo>
                    <a:pt x="1251965" y="2503932"/>
                  </a:lnTo>
                  <a:lnTo>
                    <a:pt x="1203947" y="2503027"/>
                  </a:lnTo>
                  <a:lnTo>
                    <a:pt x="1156385" y="2500337"/>
                  </a:lnTo>
                  <a:lnTo>
                    <a:pt x="1109312" y="2495892"/>
                  </a:lnTo>
                  <a:lnTo>
                    <a:pt x="1062762" y="2489725"/>
                  </a:lnTo>
                  <a:lnTo>
                    <a:pt x="1016765" y="2481869"/>
                  </a:lnTo>
                  <a:lnTo>
                    <a:pt x="971355" y="2472356"/>
                  </a:lnTo>
                  <a:lnTo>
                    <a:pt x="926565" y="2461218"/>
                  </a:lnTo>
                  <a:lnTo>
                    <a:pt x="882425" y="2448489"/>
                  </a:lnTo>
                  <a:lnTo>
                    <a:pt x="838970" y="2434200"/>
                  </a:lnTo>
                  <a:lnTo>
                    <a:pt x="796231" y="2418383"/>
                  </a:lnTo>
                  <a:lnTo>
                    <a:pt x="754241" y="2401072"/>
                  </a:lnTo>
                  <a:lnTo>
                    <a:pt x="713032" y="2382299"/>
                  </a:lnTo>
                  <a:lnTo>
                    <a:pt x="672637" y="2362095"/>
                  </a:lnTo>
                  <a:lnTo>
                    <a:pt x="633088" y="2340495"/>
                  </a:lnTo>
                  <a:lnTo>
                    <a:pt x="594417" y="2317529"/>
                  </a:lnTo>
                  <a:lnTo>
                    <a:pt x="556657" y="2293231"/>
                  </a:lnTo>
                  <a:lnTo>
                    <a:pt x="519841" y="2267632"/>
                  </a:lnTo>
                  <a:lnTo>
                    <a:pt x="484001" y="2240766"/>
                  </a:lnTo>
                  <a:lnTo>
                    <a:pt x="449168" y="2212664"/>
                  </a:lnTo>
                  <a:lnTo>
                    <a:pt x="415377" y="2183360"/>
                  </a:lnTo>
                  <a:lnTo>
                    <a:pt x="382659" y="2152885"/>
                  </a:lnTo>
                  <a:lnTo>
                    <a:pt x="351046" y="2121272"/>
                  </a:lnTo>
                  <a:lnTo>
                    <a:pt x="320571" y="2088554"/>
                  </a:lnTo>
                  <a:lnTo>
                    <a:pt x="291267" y="2054763"/>
                  </a:lnTo>
                  <a:lnTo>
                    <a:pt x="263165" y="2019930"/>
                  </a:lnTo>
                  <a:lnTo>
                    <a:pt x="236299" y="1984090"/>
                  </a:lnTo>
                  <a:lnTo>
                    <a:pt x="210700" y="1947274"/>
                  </a:lnTo>
                  <a:lnTo>
                    <a:pt x="186402" y="1909514"/>
                  </a:lnTo>
                  <a:lnTo>
                    <a:pt x="163436" y="1870843"/>
                  </a:lnTo>
                  <a:lnTo>
                    <a:pt x="141836" y="1831294"/>
                  </a:lnTo>
                  <a:lnTo>
                    <a:pt x="121632" y="1790899"/>
                  </a:lnTo>
                  <a:lnTo>
                    <a:pt x="102859" y="1749690"/>
                  </a:lnTo>
                  <a:lnTo>
                    <a:pt x="85548" y="1707700"/>
                  </a:lnTo>
                  <a:lnTo>
                    <a:pt x="69731" y="1664961"/>
                  </a:lnTo>
                  <a:lnTo>
                    <a:pt x="55442" y="1621506"/>
                  </a:lnTo>
                  <a:lnTo>
                    <a:pt x="42713" y="1577366"/>
                  </a:lnTo>
                  <a:lnTo>
                    <a:pt x="31575" y="1532576"/>
                  </a:lnTo>
                  <a:lnTo>
                    <a:pt x="22062" y="1487166"/>
                  </a:lnTo>
                  <a:lnTo>
                    <a:pt x="14206" y="1441169"/>
                  </a:lnTo>
                  <a:lnTo>
                    <a:pt x="8039" y="1394619"/>
                  </a:lnTo>
                  <a:lnTo>
                    <a:pt x="3594" y="1347546"/>
                  </a:lnTo>
                  <a:lnTo>
                    <a:pt x="904" y="1299984"/>
                  </a:lnTo>
                  <a:lnTo>
                    <a:pt x="0" y="1251965"/>
                  </a:lnTo>
                  <a:close/>
                </a:path>
              </a:pathLst>
            </a:custGeom>
            <a:ln w="5715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3592" y="3171443"/>
              <a:ext cx="1447800" cy="1641348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0313289" y="2711576"/>
            <a:ext cx="2561590" cy="2561590"/>
            <a:chOff x="10313289" y="2711576"/>
            <a:chExt cx="2561590" cy="2561590"/>
          </a:xfrm>
        </p:grpSpPr>
        <p:sp>
          <p:nvSpPr>
            <p:cNvPr id="12" name="object 12"/>
            <p:cNvSpPr/>
            <p:nvPr/>
          </p:nvSpPr>
          <p:spPr>
            <a:xfrm>
              <a:off x="10341864" y="2740151"/>
              <a:ext cx="2504440" cy="2504440"/>
            </a:xfrm>
            <a:custGeom>
              <a:avLst/>
              <a:gdLst/>
              <a:ahLst/>
              <a:cxnLst/>
              <a:rect l="l" t="t" r="r" b="b"/>
              <a:pathLst>
                <a:path w="2504440" h="2504440">
                  <a:moveTo>
                    <a:pt x="1251965" y="0"/>
                  </a:moveTo>
                  <a:lnTo>
                    <a:pt x="1203947" y="904"/>
                  </a:lnTo>
                  <a:lnTo>
                    <a:pt x="1156385" y="3594"/>
                  </a:lnTo>
                  <a:lnTo>
                    <a:pt x="1109312" y="8039"/>
                  </a:lnTo>
                  <a:lnTo>
                    <a:pt x="1062762" y="14206"/>
                  </a:lnTo>
                  <a:lnTo>
                    <a:pt x="1016765" y="22062"/>
                  </a:lnTo>
                  <a:lnTo>
                    <a:pt x="971355" y="31575"/>
                  </a:lnTo>
                  <a:lnTo>
                    <a:pt x="926565" y="42713"/>
                  </a:lnTo>
                  <a:lnTo>
                    <a:pt x="882425" y="55442"/>
                  </a:lnTo>
                  <a:lnTo>
                    <a:pt x="838970" y="69731"/>
                  </a:lnTo>
                  <a:lnTo>
                    <a:pt x="796231" y="85548"/>
                  </a:lnTo>
                  <a:lnTo>
                    <a:pt x="754241" y="102859"/>
                  </a:lnTo>
                  <a:lnTo>
                    <a:pt x="713032" y="121632"/>
                  </a:lnTo>
                  <a:lnTo>
                    <a:pt x="672637" y="141836"/>
                  </a:lnTo>
                  <a:lnTo>
                    <a:pt x="633088" y="163436"/>
                  </a:lnTo>
                  <a:lnTo>
                    <a:pt x="594417" y="186402"/>
                  </a:lnTo>
                  <a:lnTo>
                    <a:pt x="556657" y="210700"/>
                  </a:lnTo>
                  <a:lnTo>
                    <a:pt x="519841" y="236299"/>
                  </a:lnTo>
                  <a:lnTo>
                    <a:pt x="484001" y="263165"/>
                  </a:lnTo>
                  <a:lnTo>
                    <a:pt x="449168" y="291267"/>
                  </a:lnTo>
                  <a:lnTo>
                    <a:pt x="415377" y="320571"/>
                  </a:lnTo>
                  <a:lnTo>
                    <a:pt x="382659" y="351046"/>
                  </a:lnTo>
                  <a:lnTo>
                    <a:pt x="351046" y="382659"/>
                  </a:lnTo>
                  <a:lnTo>
                    <a:pt x="320571" y="415377"/>
                  </a:lnTo>
                  <a:lnTo>
                    <a:pt x="291267" y="449168"/>
                  </a:lnTo>
                  <a:lnTo>
                    <a:pt x="263165" y="484001"/>
                  </a:lnTo>
                  <a:lnTo>
                    <a:pt x="236299" y="519841"/>
                  </a:lnTo>
                  <a:lnTo>
                    <a:pt x="210700" y="556657"/>
                  </a:lnTo>
                  <a:lnTo>
                    <a:pt x="186402" y="594417"/>
                  </a:lnTo>
                  <a:lnTo>
                    <a:pt x="163436" y="633088"/>
                  </a:lnTo>
                  <a:lnTo>
                    <a:pt x="141836" y="672637"/>
                  </a:lnTo>
                  <a:lnTo>
                    <a:pt x="121632" y="713032"/>
                  </a:lnTo>
                  <a:lnTo>
                    <a:pt x="102859" y="754241"/>
                  </a:lnTo>
                  <a:lnTo>
                    <a:pt x="85548" y="796231"/>
                  </a:lnTo>
                  <a:lnTo>
                    <a:pt x="69731" y="838970"/>
                  </a:lnTo>
                  <a:lnTo>
                    <a:pt x="55442" y="882425"/>
                  </a:lnTo>
                  <a:lnTo>
                    <a:pt x="42713" y="926565"/>
                  </a:lnTo>
                  <a:lnTo>
                    <a:pt x="31575" y="971355"/>
                  </a:lnTo>
                  <a:lnTo>
                    <a:pt x="22062" y="1016765"/>
                  </a:lnTo>
                  <a:lnTo>
                    <a:pt x="14206" y="1062762"/>
                  </a:lnTo>
                  <a:lnTo>
                    <a:pt x="8039" y="1109312"/>
                  </a:lnTo>
                  <a:lnTo>
                    <a:pt x="3594" y="1156385"/>
                  </a:lnTo>
                  <a:lnTo>
                    <a:pt x="904" y="1203947"/>
                  </a:lnTo>
                  <a:lnTo>
                    <a:pt x="0" y="1251965"/>
                  </a:lnTo>
                  <a:lnTo>
                    <a:pt x="904" y="1299984"/>
                  </a:lnTo>
                  <a:lnTo>
                    <a:pt x="3594" y="1347546"/>
                  </a:lnTo>
                  <a:lnTo>
                    <a:pt x="8039" y="1394619"/>
                  </a:lnTo>
                  <a:lnTo>
                    <a:pt x="14206" y="1441169"/>
                  </a:lnTo>
                  <a:lnTo>
                    <a:pt x="22062" y="1487166"/>
                  </a:lnTo>
                  <a:lnTo>
                    <a:pt x="31575" y="1532576"/>
                  </a:lnTo>
                  <a:lnTo>
                    <a:pt x="42713" y="1577366"/>
                  </a:lnTo>
                  <a:lnTo>
                    <a:pt x="55442" y="1621506"/>
                  </a:lnTo>
                  <a:lnTo>
                    <a:pt x="69731" y="1664961"/>
                  </a:lnTo>
                  <a:lnTo>
                    <a:pt x="85548" y="1707700"/>
                  </a:lnTo>
                  <a:lnTo>
                    <a:pt x="102859" y="1749690"/>
                  </a:lnTo>
                  <a:lnTo>
                    <a:pt x="121632" y="1790899"/>
                  </a:lnTo>
                  <a:lnTo>
                    <a:pt x="141836" y="1831294"/>
                  </a:lnTo>
                  <a:lnTo>
                    <a:pt x="163436" y="1870843"/>
                  </a:lnTo>
                  <a:lnTo>
                    <a:pt x="186402" y="1909514"/>
                  </a:lnTo>
                  <a:lnTo>
                    <a:pt x="210700" y="1947274"/>
                  </a:lnTo>
                  <a:lnTo>
                    <a:pt x="236299" y="1984090"/>
                  </a:lnTo>
                  <a:lnTo>
                    <a:pt x="263165" y="2019930"/>
                  </a:lnTo>
                  <a:lnTo>
                    <a:pt x="291267" y="2054763"/>
                  </a:lnTo>
                  <a:lnTo>
                    <a:pt x="320571" y="2088554"/>
                  </a:lnTo>
                  <a:lnTo>
                    <a:pt x="351046" y="2121272"/>
                  </a:lnTo>
                  <a:lnTo>
                    <a:pt x="382659" y="2152885"/>
                  </a:lnTo>
                  <a:lnTo>
                    <a:pt x="415377" y="2183360"/>
                  </a:lnTo>
                  <a:lnTo>
                    <a:pt x="449168" y="2212664"/>
                  </a:lnTo>
                  <a:lnTo>
                    <a:pt x="484001" y="2240766"/>
                  </a:lnTo>
                  <a:lnTo>
                    <a:pt x="519841" y="2267632"/>
                  </a:lnTo>
                  <a:lnTo>
                    <a:pt x="556657" y="2293231"/>
                  </a:lnTo>
                  <a:lnTo>
                    <a:pt x="594417" y="2317529"/>
                  </a:lnTo>
                  <a:lnTo>
                    <a:pt x="633088" y="2340495"/>
                  </a:lnTo>
                  <a:lnTo>
                    <a:pt x="672637" y="2362095"/>
                  </a:lnTo>
                  <a:lnTo>
                    <a:pt x="713032" y="2382299"/>
                  </a:lnTo>
                  <a:lnTo>
                    <a:pt x="754241" y="2401072"/>
                  </a:lnTo>
                  <a:lnTo>
                    <a:pt x="796231" y="2418383"/>
                  </a:lnTo>
                  <a:lnTo>
                    <a:pt x="838970" y="2434200"/>
                  </a:lnTo>
                  <a:lnTo>
                    <a:pt x="882425" y="2448489"/>
                  </a:lnTo>
                  <a:lnTo>
                    <a:pt x="926565" y="2461218"/>
                  </a:lnTo>
                  <a:lnTo>
                    <a:pt x="971355" y="2472356"/>
                  </a:lnTo>
                  <a:lnTo>
                    <a:pt x="1016765" y="2481869"/>
                  </a:lnTo>
                  <a:lnTo>
                    <a:pt x="1062762" y="2489725"/>
                  </a:lnTo>
                  <a:lnTo>
                    <a:pt x="1109312" y="2495892"/>
                  </a:lnTo>
                  <a:lnTo>
                    <a:pt x="1156385" y="2500337"/>
                  </a:lnTo>
                  <a:lnTo>
                    <a:pt x="1203947" y="2503027"/>
                  </a:lnTo>
                  <a:lnTo>
                    <a:pt x="1251965" y="2503932"/>
                  </a:lnTo>
                  <a:lnTo>
                    <a:pt x="1299984" y="2503027"/>
                  </a:lnTo>
                  <a:lnTo>
                    <a:pt x="1347546" y="2500337"/>
                  </a:lnTo>
                  <a:lnTo>
                    <a:pt x="1394619" y="2495892"/>
                  </a:lnTo>
                  <a:lnTo>
                    <a:pt x="1441169" y="2489725"/>
                  </a:lnTo>
                  <a:lnTo>
                    <a:pt x="1487166" y="2481869"/>
                  </a:lnTo>
                  <a:lnTo>
                    <a:pt x="1532576" y="2472356"/>
                  </a:lnTo>
                  <a:lnTo>
                    <a:pt x="1577366" y="2461218"/>
                  </a:lnTo>
                  <a:lnTo>
                    <a:pt x="1621506" y="2448489"/>
                  </a:lnTo>
                  <a:lnTo>
                    <a:pt x="1664961" y="2434200"/>
                  </a:lnTo>
                  <a:lnTo>
                    <a:pt x="1707700" y="2418383"/>
                  </a:lnTo>
                  <a:lnTo>
                    <a:pt x="1749690" y="2401072"/>
                  </a:lnTo>
                  <a:lnTo>
                    <a:pt x="1790899" y="2382299"/>
                  </a:lnTo>
                  <a:lnTo>
                    <a:pt x="1831294" y="2362095"/>
                  </a:lnTo>
                  <a:lnTo>
                    <a:pt x="1870843" y="2340495"/>
                  </a:lnTo>
                  <a:lnTo>
                    <a:pt x="1909514" y="2317529"/>
                  </a:lnTo>
                  <a:lnTo>
                    <a:pt x="1947274" y="2293231"/>
                  </a:lnTo>
                  <a:lnTo>
                    <a:pt x="1984090" y="2267632"/>
                  </a:lnTo>
                  <a:lnTo>
                    <a:pt x="2019930" y="2240766"/>
                  </a:lnTo>
                  <a:lnTo>
                    <a:pt x="2054763" y="2212664"/>
                  </a:lnTo>
                  <a:lnTo>
                    <a:pt x="2088554" y="2183360"/>
                  </a:lnTo>
                  <a:lnTo>
                    <a:pt x="2121272" y="2152885"/>
                  </a:lnTo>
                  <a:lnTo>
                    <a:pt x="2152885" y="2121272"/>
                  </a:lnTo>
                  <a:lnTo>
                    <a:pt x="2183360" y="2088554"/>
                  </a:lnTo>
                  <a:lnTo>
                    <a:pt x="2212664" y="2054763"/>
                  </a:lnTo>
                  <a:lnTo>
                    <a:pt x="2240766" y="2019930"/>
                  </a:lnTo>
                  <a:lnTo>
                    <a:pt x="2267632" y="1984090"/>
                  </a:lnTo>
                  <a:lnTo>
                    <a:pt x="2293231" y="1947274"/>
                  </a:lnTo>
                  <a:lnTo>
                    <a:pt x="2317529" y="1909514"/>
                  </a:lnTo>
                  <a:lnTo>
                    <a:pt x="2340495" y="1870843"/>
                  </a:lnTo>
                  <a:lnTo>
                    <a:pt x="2362095" y="1831294"/>
                  </a:lnTo>
                  <a:lnTo>
                    <a:pt x="2382299" y="1790899"/>
                  </a:lnTo>
                  <a:lnTo>
                    <a:pt x="2401072" y="1749690"/>
                  </a:lnTo>
                  <a:lnTo>
                    <a:pt x="2418383" y="1707700"/>
                  </a:lnTo>
                  <a:lnTo>
                    <a:pt x="2434200" y="1664961"/>
                  </a:lnTo>
                  <a:lnTo>
                    <a:pt x="2448489" y="1621506"/>
                  </a:lnTo>
                  <a:lnTo>
                    <a:pt x="2461218" y="1577366"/>
                  </a:lnTo>
                  <a:lnTo>
                    <a:pt x="2472356" y="1532576"/>
                  </a:lnTo>
                  <a:lnTo>
                    <a:pt x="2481869" y="1487166"/>
                  </a:lnTo>
                  <a:lnTo>
                    <a:pt x="2489725" y="1441169"/>
                  </a:lnTo>
                  <a:lnTo>
                    <a:pt x="2495892" y="1394619"/>
                  </a:lnTo>
                  <a:lnTo>
                    <a:pt x="2500337" y="1347546"/>
                  </a:lnTo>
                  <a:lnTo>
                    <a:pt x="2503027" y="1299984"/>
                  </a:lnTo>
                  <a:lnTo>
                    <a:pt x="2503931" y="1251965"/>
                  </a:lnTo>
                  <a:lnTo>
                    <a:pt x="2503027" y="1203947"/>
                  </a:lnTo>
                  <a:lnTo>
                    <a:pt x="2500337" y="1156385"/>
                  </a:lnTo>
                  <a:lnTo>
                    <a:pt x="2495892" y="1109312"/>
                  </a:lnTo>
                  <a:lnTo>
                    <a:pt x="2489725" y="1062762"/>
                  </a:lnTo>
                  <a:lnTo>
                    <a:pt x="2481869" y="1016765"/>
                  </a:lnTo>
                  <a:lnTo>
                    <a:pt x="2472356" y="971355"/>
                  </a:lnTo>
                  <a:lnTo>
                    <a:pt x="2461218" y="926565"/>
                  </a:lnTo>
                  <a:lnTo>
                    <a:pt x="2448489" y="882425"/>
                  </a:lnTo>
                  <a:lnTo>
                    <a:pt x="2434200" y="838970"/>
                  </a:lnTo>
                  <a:lnTo>
                    <a:pt x="2418383" y="796231"/>
                  </a:lnTo>
                  <a:lnTo>
                    <a:pt x="2401072" y="754241"/>
                  </a:lnTo>
                  <a:lnTo>
                    <a:pt x="2382299" y="713032"/>
                  </a:lnTo>
                  <a:lnTo>
                    <a:pt x="2362095" y="672637"/>
                  </a:lnTo>
                  <a:lnTo>
                    <a:pt x="2340495" y="633088"/>
                  </a:lnTo>
                  <a:lnTo>
                    <a:pt x="2317529" y="594417"/>
                  </a:lnTo>
                  <a:lnTo>
                    <a:pt x="2293231" y="556657"/>
                  </a:lnTo>
                  <a:lnTo>
                    <a:pt x="2267632" y="519841"/>
                  </a:lnTo>
                  <a:lnTo>
                    <a:pt x="2240766" y="484001"/>
                  </a:lnTo>
                  <a:lnTo>
                    <a:pt x="2212664" y="449168"/>
                  </a:lnTo>
                  <a:lnTo>
                    <a:pt x="2183360" y="415377"/>
                  </a:lnTo>
                  <a:lnTo>
                    <a:pt x="2152885" y="382659"/>
                  </a:lnTo>
                  <a:lnTo>
                    <a:pt x="2121272" y="351046"/>
                  </a:lnTo>
                  <a:lnTo>
                    <a:pt x="2088554" y="320571"/>
                  </a:lnTo>
                  <a:lnTo>
                    <a:pt x="2054763" y="291267"/>
                  </a:lnTo>
                  <a:lnTo>
                    <a:pt x="2019930" y="263165"/>
                  </a:lnTo>
                  <a:lnTo>
                    <a:pt x="1984090" y="236299"/>
                  </a:lnTo>
                  <a:lnTo>
                    <a:pt x="1947274" y="210700"/>
                  </a:lnTo>
                  <a:lnTo>
                    <a:pt x="1909514" y="186402"/>
                  </a:lnTo>
                  <a:lnTo>
                    <a:pt x="1870843" y="163436"/>
                  </a:lnTo>
                  <a:lnTo>
                    <a:pt x="1831294" y="141836"/>
                  </a:lnTo>
                  <a:lnTo>
                    <a:pt x="1790899" y="121632"/>
                  </a:lnTo>
                  <a:lnTo>
                    <a:pt x="1749690" y="102859"/>
                  </a:lnTo>
                  <a:lnTo>
                    <a:pt x="1707700" y="85548"/>
                  </a:lnTo>
                  <a:lnTo>
                    <a:pt x="1664961" y="69731"/>
                  </a:lnTo>
                  <a:lnTo>
                    <a:pt x="1621506" y="55442"/>
                  </a:lnTo>
                  <a:lnTo>
                    <a:pt x="1577366" y="42713"/>
                  </a:lnTo>
                  <a:lnTo>
                    <a:pt x="1532576" y="31575"/>
                  </a:lnTo>
                  <a:lnTo>
                    <a:pt x="1487166" y="22062"/>
                  </a:lnTo>
                  <a:lnTo>
                    <a:pt x="1441169" y="14206"/>
                  </a:lnTo>
                  <a:lnTo>
                    <a:pt x="1394619" y="8039"/>
                  </a:lnTo>
                  <a:lnTo>
                    <a:pt x="1347546" y="3594"/>
                  </a:lnTo>
                  <a:lnTo>
                    <a:pt x="1299984" y="904"/>
                  </a:lnTo>
                  <a:lnTo>
                    <a:pt x="12519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341864" y="2740151"/>
              <a:ext cx="2504440" cy="2504440"/>
            </a:xfrm>
            <a:custGeom>
              <a:avLst/>
              <a:gdLst/>
              <a:ahLst/>
              <a:cxnLst/>
              <a:rect l="l" t="t" r="r" b="b"/>
              <a:pathLst>
                <a:path w="2504440" h="2504440">
                  <a:moveTo>
                    <a:pt x="0" y="1251965"/>
                  </a:moveTo>
                  <a:lnTo>
                    <a:pt x="904" y="1203947"/>
                  </a:lnTo>
                  <a:lnTo>
                    <a:pt x="3594" y="1156385"/>
                  </a:lnTo>
                  <a:lnTo>
                    <a:pt x="8039" y="1109312"/>
                  </a:lnTo>
                  <a:lnTo>
                    <a:pt x="14206" y="1062762"/>
                  </a:lnTo>
                  <a:lnTo>
                    <a:pt x="22062" y="1016765"/>
                  </a:lnTo>
                  <a:lnTo>
                    <a:pt x="31575" y="971355"/>
                  </a:lnTo>
                  <a:lnTo>
                    <a:pt x="42713" y="926565"/>
                  </a:lnTo>
                  <a:lnTo>
                    <a:pt x="55442" y="882425"/>
                  </a:lnTo>
                  <a:lnTo>
                    <a:pt x="69731" y="838970"/>
                  </a:lnTo>
                  <a:lnTo>
                    <a:pt x="85548" y="796231"/>
                  </a:lnTo>
                  <a:lnTo>
                    <a:pt x="102859" y="754241"/>
                  </a:lnTo>
                  <a:lnTo>
                    <a:pt x="121632" y="713032"/>
                  </a:lnTo>
                  <a:lnTo>
                    <a:pt x="141836" y="672637"/>
                  </a:lnTo>
                  <a:lnTo>
                    <a:pt x="163436" y="633088"/>
                  </a:lnTo>
                  <a:lnTo>
                    <a:pt x="186402" y="594417"/>
                  </a:lnTo>
                  <a:lnTo>
                    <a:pt x="210700" y="556657"/>
                  </a:lnTo>
                  <a:lnTo>
                    <a:pt x="236299" y="519841"/>
                  </a:lnTo>
                  <a:lnTo>
                    <a:pt x="263165" y="484001"/>
                  </a:lnTo>
                  <a:lnTo>
                    <a:pt x="291267" y="449168"/>
                  </a:lnTo>
                  <a:lnTo>
                    <a:pt x="320571" y="415377"/>
                  </a:lnTo>
                  <a:lnTo>
                    <a:pt x="351046" y="382659"/>
                  </a:lnTo>
                  <a:lnTo>
                    <a:pt x="382659" y="351046"/>
                  </a:lnTo>
                  <a:lnTo>
                    <a:pt x="415377" y="320571"/>
                  </a:lnTo>
                  <a:lnTo>
                    <a:pt x="449168" y="291267"/>
                  </a:lnTo>
                  <a:lnTo>
                    <a:pt x="484001" y="263165"/>
                  </a:lnTo>
                  <a:lnTo>
                    <a:pt x="519841" y="236299"/>
                  </a:lnTo>
                  <a:lnTo>
                    <a:pt x="556657" y="210700"/>
                  </a:lnTo>
                  <a:lnTo>
                    <a:pt x="594417" y="186402"/>
                  </a:lnTo>
                  <a:lnTo>
                    <a:pt x="633088" y="163436"/>
                  </a:lnTo>
                  <a:lnTo>
                    <a:pt x="672637" y="141836"/>
                  </a:lnTo>
                  <a:lnTo>
                    <a:pt x="713032" y="121632"/>
                  </a:lnTo>
                  <a:lnTo>
                    <a:pt x="754241" y="102859"/>
                  </a:lnTo>
                  <a:lnTo>
                    <a:pt x="796231" y="85548"/>
                  </a:lnTo>
                  <a:lnTo>
                    <a:pt x="838970" y="69731"/>
                  </a:lnTo>
                  <a:lnTo>
                    <a:pt x="882425" y="55442"/>
                  </a:lnTo>
                  <a:lnTo>
                    <a:pt x="926565" y="42713"/>
                  </a:lnTo>
                  <a:lnTo>
                    <a:pt x="971355" y="31575"/>
                  </a:lnTo>
                  <a:lnTo>
                    <a:pt x="1016765" y="22062"/>
                  </a:lnTo>
                  <a:lnTo>
                    <a:pt x="1062762" y="14206"/>
                  </a:lnTo>
                  <a:lnTo>
                    <a:pt x="1109312" y="8039"/>
                  </a:lnTo>
                  <a:lnTo>
                    <a:pt x="1156385" y="3594"/>
                  </a:lnTo>
                  <a:lnTo>
                    <a:pt x="1203947" y="904"/>
                  </a:lnTo>
                  <a:lnTo>
                    <a:pt x="1251965" y="0"/>
                  </a:lnTo>
                  <a:lnTo>
                    <a:pt x="1299984" y="904"/>
                  </a:lnTo>
                  <a:lnTo>
                    <a:pt x="1347546" y="3594"/>
                  </a:lnTo>
                  <a:lnTo>
                    <a:pt x="1394619" y="8039"/>
                  </a:lnTo>
                  <a:lnTo>
                    <a:pt x="1441169" y="14206"/>
                  </a:lnTo>
                  <a:lnTo>
                    <a:pt x="1487166" y="22062"/>
                  </a:lnTo>
                  <a:lnTo>
                    <a:pt x="1532576" y="31575"/>
                  </a:lnTo>
                  <a:lnTo>
                    <a:pt x="1577366" y="42713"/>
                  </a:lnTo>
                  <a:lnTo>
                    <a:pt x="1621506" y="55442"/>
                  </a:lnTo>
                  <a:lnTo>
                    <a:pt x="1664961" y="69731"/>
                  </a:lnTo>
                  <a:lnTo>
                    <a:pt x="1707700" y="85548"/>
                  </a:lnTo>
                  <a:lnTo>
                    <a:pt x="1749690" y="102859"/>
                  </a:lnTo>
                  <a:lnTo>
                    <a:pt x="1790899" y="121632"/>
                  </a:lnTo>
                  <a:lnTo>
                    <a:pt x="1831294" y="141836"/>
                  </a:lnTo>
                  <a:lnTo>
                    <a:pt x="1870843" y="163436"/>
                  </a:lnTo>
                  <a:lnTo>
                    <a:pt x="1909514" y="186402"/>
                  </a:lnTo>
                  <a:lnTo>
                    <a:pt x="1947274" y="210700"/>
                  </a:lnTo>
                  <a:lnTo>
                    <a:pt x="1984090" y="236299"/>
                  </a:lnTo>
                  <a:lnTo>
                    <a:pt x="2019930" y="263165"/>
                  </a:lnTo>
                  <a:lnTo>
                    <a:pt x="2054763" y="291267"/>
                  </a:lnTo>
                  <a:lnTo>
                    <a:pt x="2088554" y="320571"/>
                  </a:lnTo>
                  <a:lnTo>
                    <a:pt x="2121272" y="351046"/>
                  </a:lnTo>
                  <a:lnTo>
                    <a:pt x="2152885" y="382659"/>
                  </a:lnTo>
                  <a:lnTo>
                    <a:pt x="2183360" y="415377"/>
                  </a:lnTo>
                  <a:lnTo>
                    <a:pt x="2212664" y="449168"/>
                  </a:lnTo>
                  <a:lnTo>
                    <a:pt x="2240766" y="484001"/>
                  </a:lnTo>
                  <a:lnTo>
                    <a:pt x="2267632" y="519841"/>
                  </a:lnTo>
                  <a:lnTo>
                    <a:pt x="2293231" y="556657"/>
                  </a:lnTo>
                  <a:lnTo>
                    <a:pt x="2317529" y="594417"/>
                  </a:lnTo>
                  <a:lnTo>
                    <a:pt x="2340495" y="633088"/>
                  </a:lnTo>
                  <a:lnTo>
                    <a:pt x="2362095" y="672637"/>
                  </a:lnTo>
                  <a:lnTo>
                    <a:pt x="2382299" y="713032"/>
                  </a:lnTo>
                  <a:lnTo>
                    <a:pt x="2401072" y="754241"/>
                  </a:lnTo>
                  <a:lnTo>
                    <a:pt x="2418383" y="796231"/>
                  </a:lnTo>
                  <a:lnTo>
                    <a:pt x="2434200" y="838970"/>
                  </a:lnTo>
                  <a:lnTo>
                    <a:pt x="2448489" y="882425"/>
                  </a:lnTo>
                  <a:lnTo>
                    <a:pt x="2461218" y="926565"/>
                  </a:lnTo>
                  <a:lnTo>
                    <a:pt x="2472356" y="971355"/>
                  </a:lnTo>
                  <a:lnTo>
                    <a:pt x="2481869" y="1016765"/>
                  </a:lnTo>
                  <a:lnTo>
                    <a:pt x="2489725" y="1062762"/>
                  </a:lnTo>
                  <a:lnTo>
                    <a:pt x="2495892" y="1109312"/>
                  </a:lnTo>
                  <a:lnTo>
                    <a:pt x="2500337" y="1156385"/>
                  </a:lnTo>
                  <a:lnTo>
                    <a:pt x="2503027" y="1203947"/>
                  </a:lnTo>
                  <a:lnTo>
                    <a:pt x="2503931" y="1251965"/>
                  </a:lnTo>
                  <a:lnTo>
                    <a:pt x="2503027" y="1299984"/>
                  </a:lnTo>
                  <a:lnTo>
                    <a:pt x="2500337" y="1347546"/>
                  </a:lnTo>
                  <a:lnTo>
                    <a:pt x="2495892" y="1394619"/>
                  </a:lnTo>
                  <a:lnTo>
                    <a:pt x="2489725" y="1441169"/>
                  </a:lnTo>
                  <a:lnTo>
                    <a:pt x="2481869" y="1487166"/>
                  </a:lnTo>
                  <a:lnTo>
                    <a:pt x="2472356" y="1532576"/>
                  </a:lnTo>
                  <a:lnTo>
                    <a:pt x="2461218" y="1577366"/>
                  </a:lnTo>
                  <a:lnTo>
                    <a:pt x="2448489" y="1621506"/>
                  </a:lnTo>
                  <a:lnTo>
                    <a:pt x="2434200" y="1664961"/>
                  </a:lnTo>
                  <a:lnTo>
                    <a:pt x="2418383" y="1707700"/>
                  </a:lnTo>
                  <a:lnTo>
                    <a:pt x="2401072" y="1749690"/>
                  </a:lnTo>
                  <a:lnTo>
                    <a:pt x="2382299" y="1790899"/>
                  </a:lnTo>
                  <a:lnTo>
                    <a:pt x="2362095" y="1831294"/>
                  </a:lnTo>
                  <a:lnTo>
                    <a:pt x="2340495" y="1870843"/>
                  </a:lnTo>
                  <a:lnTo>
                    <a:pt x="2317529" y="1909514"/>
                  </a:lnTo>
                  <a:lnTo>
                    <a:pt x="2293231" y="1947274"/>
                  </a:lnTo>
                  <a:lnTo>
                    <a:pt x="2267632" y="1984090"/>
                  </a:lnTo>
                  <a:lnTo>
                    <a:pt x="2240766" y="2019930"/>
                  </a:lnTo>
                  <a:lnTo>
                    <a:pt x="2212664" y="2054763"/>
                  </a:lnTo>
                  <a:lnTo>
                    <a:pt x="2183360" y="2088554"/>
                  </a:lnTo>
                  <a:lnTo>
                    <a:pt x="2152885" y="2121272"/>
                  </a:lnTo>
                  <a:lnTo>
                    <a:pt x="2121272" y="2152885"/>
                  </a:lnTo>
                  <a:lnTo>
                    <a:pt x="2088554" y="2183360"/>
                  </a:lnTo>
                  <a:lnTo>
                    <a:pt x="2054763" y="2212664"/>
                  </a:lnTo>
                  <a:lnTo>
                    <a:pt x="2019930" y="2240766"/>
                  </a:lnTo>
                  <a:lnTo>
                    <a:pt x="1984090" y="2267632"/>
                  </a:lnTo>
                  <a:lnTo>
                    <a:pt x="1947274" y="2293231"/>
                  </a:lnTo>
                  <a:lnTo>
                    <a:pt x="1909514" y="2317529"/>
                  </a:lnTo>
                  <a:lnTo>
                    <a:pt x="1870843" y="2340495"/>
                  </a:lnTo>
                  <a:lnTo>
                    <a:pt x="1831294" y="2362095"/>
                  </a:lnTo>
                  <a:lnTo>
                    <a:pt x="1790899" y="2382299"/>
                  </a:lnTo>
                  <a:lnTo>
                    <a:pt x="1749690" y="2401072"/>
                  </a:lnTo>
                  <a:lnTo>
                    <a:pt x="1707700" y="2418383"/>
                  </a:lnTo>
                  <a:lnTo>
                    <a:pt x="1664961" y="2434200"/>
                  </a:lnTo>
                  <a:lnTo>
                    <a:pt x="1621506" y="2448489"/>
                  </a:lnTo>
                  <a:lnTo>
                    <a:pt x="1577366" y="2461218"/>
                  </a:lnTo>
                  <a:lnTo>
                    <a:pt x="1532576" y="2472356"/>
                  </a:lnTo>
                  <a:lnTo>
                    <a:pt x="1487166" y="2481869"/>
                  </a:lnTo>
                  <a:lnTo>
                    <a:pt x="1441169" y="2489725"/>
                  </a:lnTo>
                  <a:lnTo>
                    <a:pt x="1394619" y="2495892"/>
                  </a:lnTo>
                  <a:lnTo>
                    <a:pt x="1347546" y="2500337"/>
                  </a:lnTo>
                  <a:lnTo>
                    <a:pt x="1299984" y="2503027"/>
                  </a:lnTo>
                  <a:lnTo>
                    <a:pt x="1251965" y="2503932"/>
                  </a:lnTo>
                  <a:lnTo>
                    <a:pt x="1203947" y="2503027"/>
                  </a:lnTo>
                  <a:lnTo>
                    <a:pt x="1156385" y="2500337"/>
                  </a:lnTo>
                  <a:lnTo>
                    <a:pt x="1109312" y="2495892"/>
                  </a:lnTo>
                  <a:lnTo>
                    <a:pt x="1062762" y="2489725"/>
                  </a:lnTo>
                  <a:lnTo>
                    <a:pt x="1016765" y="2481869"/>
                  </a:lnTo>
                  <a:lnTo>
                    <a:pt x="971355" y="2472356"/>
                  </a:lnTo>
                  <a:lnTo>
                    <a:pt x="926565" y="2461218"/>
                  </a:lnTo>
                  <a:lnTo>
                    <a:pt x="882425" y="2448489"/>
                  </a:lnTo>
                  <a:lnTo>
                    <a:pt x="838970" y="2434200"/>
                  </a:lnTo>
                  <a:lnTo>
                    <a:pt x="796231" y="2418383"/>
                  </a:lnTo>
                  <a:lnTo>
                    <a:pt x="754241" y="2401072"/>
                  </a:lnTo>
                  <a:lnTo>
                    <a:pt x="713032" y="2382299"/>
                  </a:lnTo>
                  <a:lnTo>
                    <a:pt x="672637" y="2362095"/>
                  </a:lnTo>
                  <a:lnTo>
                    <a:pt x="633088" y="2340495"/>
                  </a:lnTo>
                  <a:lnTo>
                    <a:pt x="594417" y="2317529"/>
                  </a:lnTo>
                  <a:lnTo>
                    <a:pt x="556657" y="2293231"/>
                  </a:lnTo>
                  <a:lnTo>
                    <a:pt x="519841" y="2267632"/>
                  </a:lnTo>
                  <a:lnTo>
                    <a:pt x="484001" y="2240766"/>
                  </a:lnTo>
                  <a:lnTo>
                    <a:pt x="449168" y="2212664"/>
                  </a:lnTo>
                  <a:lnTo>
                    <a:pt x="415377" y="2183360"/>
                  </a:lnTo>
                  <a:lnTo>
                    <a:pt x="382659" y="2152885"/>
                  </a:lnTo>
                  <a:lnTo>
                    <a:pt x="351046" y="2121272"/>
                  </a:lnTo>
                  <a:lnTo>
                    <a:pt x="320571" y="2088554"/>
                  </a:lnTo>
                  <a:lnTo>
                    <a:pt x="291267" y="2054763"/>
                  </a:lnTo>
                  <a:lnTo>
                    <a:pt x="263165" y="2019930"/>
                  </a:lnTo>
                  <a:lnTo>
                    <a:pt x="236299" y="1984090"/>
                  </a:lnTo>
                  <a:lnTo>
                    <a:pt x="210700" y="1947274"/>
                  </a:lnTo>
                  <a:lnTo>
                    <a:pt x="186402" y="1909514"/>
                  </a:lnTo>
                  <a:lnTo>
                    <a:pt x="163436" y="1870843"/>
                  </a:lnTo>
                  <a:lnTo>
                    <a:pt x="141836" y="1831294"/>
                  </a:lnTo>
                  <a:lnTo>
                    <a:pt x="121632" y="1790899"/>
                  </a:lnTo>
                  <a:lnTo>
                    <a:pt x="102859" y="1749690"/>
                  </a:lnTo>
                  <a:lnTo>
                    <a:pt x="85548" y="1707700"/>
                  </a:lnTo>
                  <a:lnTo>
                    <a:pt x="69731" y="1664961"/>
                  </a:lnTo>
                  <a:lnTo>
                    <a:pt x="55442" y="1621506"/>
                  </a:lnTo>
                  <a:lnTo>
                    <a:pt x="42713" y="1577366"/>
                  </a:lnTo>
                  <a:lnTo>
                    <a:pt x="31575" y="1532576"/>
                  </a:lnTo>
                  <a:lnTo>
                    <a:pt x="22062" y="1487166"/>
                  </a:lnTo>
                  <a:lnTo>
                    <a:pt x="14206" y="1441169"/>
                  </a:lnTo>
                  <a:lnTo>
                    <a:pt x="8039" y="1394619"/>
                  </a:lnTo>
                  <a:lnTo>
                    <a:pt x="3594" y="1347546"/>
                  </a:lnTo>
                  <a:lnTo>
                    <a:pt x="904" y="1299984"/>
                  </a:lnTo>
                  <a:lnTo>
                    <a:pt x="0" y="1251965"/>
                  </a:lnTo>
                  <a:close/>
                </a:path>
              </a:pathLst>
            </a:custGeom>
            <a:ln w="5715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94492" y="3241547"/>
              <a:ext cx="1598676" cy="150113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4904613" y="5616321"/>
            <a:ext cx="2562860" cy="2561590"/>
            <a:chOff x="4904613" y="5616321"/>
            <a:chExt cx="2562860" cy="2561590"/>
          </a:xfrm>
        </p:grpSpPr>
        <p:sp>
          <p:nvSpPr>
            <p:cNvPr id="16" name="object 16"/>
            <p:cNvSpPr/>
            <p:nvPr/>
          </p:nvSpPr>
          <p:spPr>
            <a:xfrm>
              <a:off x="4933188" y="5644896"/>
              <a:ext cx="2505710" cy="2504440"/>
            </a:xfrm>
            <a:custGeom>
              <a:avLst/>
              <a:gdLst/>
              <a:ahLst/>
              <a:cxnLst/>
              <a:rect l="l" t="t" r="r" b="b"/>
              <a:pathLst>
                <a:path w="2505709" h="2504440">
                  <a:moveTo>
                    <a:pt x="1252727" y="0"/>
                  </a:moveTo>
                  <a:lnTo>
                    <a:pt x="1204674" y="904"/>
                  </a:lnTo>
                  <a:lnTo>
                    <a:pt x="1157078" y="3594"/>
                  </a:lnTo>
                  <a:lnTo>
                    <a:pt x="1109972" y="8039"/>
                  </a:lnTo>
                  <a:lnTo>
                    <a:pt x="1063389" y="14206"/>
                  </a:lnTo>
                  <a:lnTo>
                    <a:pt x="1017360" y="22062"/>
                  </a:lnTo>
                  <a:lnTo>
                    <a:pt x="971920" y="31575"/>
                  </a:lnTo>
                  <a:lnTo>
                    <a:pt x="927099" y="42713"/>
                  </a:lnTo>
                  <a:lnTo>
                    <a:pt x="882930" y="55442"/>
                  </a:lnTo>
                  <a:lnTo>
                    <a:pt x="839446" y="69731"/>
                  </a:lnTo>
                  <a:lnTo>
                    <a:pt x="796680" y="85548"/>
                  </a:lnTo>
                  <a:lnTo>
                    <a:pt x="754663" y="102859"/>
                  </a:lnTo>
                  <a:lnTo>
                    <a:pt x="713428" y="121632"/>
                  </a:lnTo>
                  <a:lnTo>
                    <a:pt x="673008" y="141836"/>
                  </a:lnTo>
                  <a:lnTo>
                    <a:pt x="633434" y="163436"/>
                  </a:lnTo>
                  <a:lnTo>
                    <a:pt x="594740" y="186402"/>
                  </a:lnTo>
                  <a:lnTo>
                    <a:pt x="556958" y="210700"/>
                  </a:lnTo>
                  <a:lnTo>
                    <a:pt x="520120" y="236299"/>
                  </a:lnTo>
                  <a:lnTo>
                    <a:pt x="484258" y="263165"/>
                  </a:lnTo>
                  <a:lnTo>
                    <a:pt x="449406" y="291267"/>
                  </a:lnTo>
                  <a:lnTo>
                    <a:pt x="415595" y="320571"/>
                  </a:lnTo>
                  <a:lnTo>
                    <a:pt x="382858" y="351046"/>
                  </a:lnTo>
                  <a:lnTo>
                    <a:pt x="351228" y="382659"/>
                  </a:lnTo>
                  <a:lnTo>
                    <a:pt x="320736" y="415377"/>
                  </a:lnTo>
                  <a:lnTo>
                    <a:pt x="291415" y="449168"/>
                  </a:lnTo>
                  <a:lnTo>
                    <a:pt x="263299" y="484001"/>
                  </a:lnTo>
                  <a:lnTo>
                    <a:pt x="236418" y="519841"/>
                  </a:lnTo>
                  <a:lnTo>
                    <a:pt x="210806" y="556657"/>
                  </a:lnTo>
                  <a:lnTo>
                    <a:pt x="186495" y="594417"/>
                  </a:lnTo>
                  <a:lnTo>
                    <a:pt x="163517" y="633088"/>
                  </a:lnTo>
                  <a:lnTo>
                    <a:pt x="141905" y="672637"/>
                  </a:lnTo>
                  <a:lnTo>
                    <a:pt x="121692" y="713032"/>
                  </a:lnTo>
                  <a:lnTo>
                    <a:pt x="102909" y="754241"/>
                  </a:lnTo>
                  <a:lnTo>
                    <a:pt x="85589" y="796231"/>
                  </a:lnTo>
                  <a:lnTo>
                    <a:pt x="69765" y="838970"/>
                  </a:lnTo>
                  <a:lnTo>
                    <a:pt x="55469" y="882425"/>
                  </a:lnTo>
                  <a:lnTo>
                    <a:pt x="42733" y="926565"/>
                  </a:lnTo>
                  <a:lnTo>
                    <a:pt x="31590" y="971355"/>
                  </a:lnTo>
                  <a:lnTo>
                    <a:pt x="22073" y="1016765"/>
                  </a:lnTo>
                  <a:lnTo>
                    <a:pt x="14213" y="1062762"/>
                  </a:lnTo>
                  <a:lnTo>
                    <a:pt x="8043" y="1109312"/>
                  </a:lnTo>
                  <a:lnTo>
                    <a:pt x="3596" y="1156385"/>
                  </a:lnTo>
                  <a:lnTo>
                    <a:pt x="904" y="1203947"/>
                  </a:lnTo>
                  <a:lnTo>
                    <a:pt x="0" y="1251965"/>
                  </a:lnTo>
                  <a:lnTo>
                    <a:pt x="904" y="1299984"/>
                  </a:lnTo>
                  <a:lnTo>
                    <a:pt x="3596" y="1347546"/>
                  </a:lnTo>
                  <a:lnTo>
                    <a:pt x="8043" y="1394619"/>
                  </a:lnTo>
                  <a:lnTo>
                    <a:pt x="14213" y="1441169"/>
                  </a:lnTo>
                  <a:lnTo>
                    <a:pt x="22073" y="1487166"/>
                  </a:lnTo>
                  <a:lnTo>
                    <a:pt x="31590" y="1532576"/>
                  </a:lnTo>
                  <a:lnTo>
                    <a:pt x="42733" y="1577366"/>
                  </a:lnTo>
                  <a:lnTo>
                    <a:pt x="55469" y="1621506"/>
                  </a:lnTo>
                  <a:lnTo>
                    <a:pt x="69765" y="1664961"/>
                  </a:lnTo>
                  <a:lnTo>
                    <a:pt x="85589" y="1707700"/>
                  </a:lnTo>
                  <a:lnTo>
                    <a:pt x="102909" y="1749690"/>
                  </a:lnTo>
                  <a:lnTo>
                    <a:pt x="121692" y="1790899"/>
                  </a:lnTo>
                  <a:lnTo>
                    <a:pt x="141905" y="1831294"/>
                  </a:lnTo>
                  <a:lnTo>
                    <a:pt x="163517" y="1870843"/>
                  </a:lnTo>
                  <a:lnTo>
                    <a:pt x="186495" y="1909514"/>
                  </a:lnTo>
                  <a:lnTo>
                    <a:pt x="210806" y="1947274"/>
                  </a:lnTo>
                  <a:lnTo>
                    <a:pt x="236418" y="1984090"/>
                  </a:lnTo>
                  <a:lnTo>
                    <a:pt x="263299" y="2019930"/>
                  </a:lnTo>
                  <a:lnTo>
                    <a:pt x="291415" y="2054763"/>
                  </a:lnTo>
                  <a:lnTo>
                    <a:pt x="320736" y="2088554"/>
                  </a:lnTo>
                  <a:lnTo>
                    <a:pt x="351228" y="2121272"/>
                  </a:lnTo>
                  <a:lnTo>
                    <a:pt x="382858" y="2152885"/>
                  </a:lnTo>
                  <a:lnTo>
                    <a:pt x="415595" y="2183360"/>
                  </a:lnTo>
                  <a:lnTo>
                    <a:pt x="449406" y="2212664"/>
                  </a:lnTo>
                  <a:lnTo>
                    <a:pt x="484258" y="2240766"/>
                  </a:lnTo>
                  <a:lnTo>
                    <a:pt x="520120" y="2267632"/>
                  </a:lnTo>
                  <a:lnTo>
                    <a:pt x="556958" y="2293231"/>
                  </a:lnTo>
                  <a:lnTo>
                    <a:pt x="594740" y="2317529"/>
                  </a:lnTo>
                  <a:lnTo>
                    <a:pt x="633434" y="2340495"/>
                  </a:lnTo>
                  <a:lnTo>
                    <a:pt x="673008" y="2362095"/>
                  </a:lnTo>
                  <a:lnTo>
                    <a:pt x="713428" y="2382299"/>
                  </a:lnTo>
                  <a:lnTo>
                    <a:pt x="754663" y="2401072"/>
                  </a:lnTo>
                  <a:lnTo>
                    <a:pt x="796680" y="2418383"/>
                  </a:lnTo>
                  <a:lnTo>
                    <a:pt x="839446" y="2434200"/>
                  </a:lnTo>
                  <a:lnTo>
                    <a:pt x="882930" y="2448489"/>
                  </a:lnTo>
                  <a:lnTo>
                    <a:pt x="927099" y="2461218"/>
                  </a:lnTo>
                  <a:lnTo>
                    <a:pt x="971920" y="2472356"/>
                  </a:lnTo>
                  <a:lnTo>
                    <a:pt x="1017360" y="2481869"/>
                  </a:lnTo>
                  <a:lnTo>
                    <a:pt x="1063389" y="2489725"/>
                  </a:lnTo>
                  <a:lnTo>
                    <a:pt x="1109972" y="2495892"/>
                  </a:lnTo>
                  <a:lnTo>
                    <a:pt x="1157078" y="2500337"/>
                  </a:lnTo>
                  <a:lnTo>
                    <a:pt x="1204674" y="2503027"/>
                  </a:lnTo>
                  <a:lnTo>
                    <a:pt x="1252727" y="2503931"/>
                  </a:lnTo>
                  <a:lnTo>
                    <a:pt x="1300781" y="2503027"/>
                  </a:lnTo>
                  <a:lnTo>
                    <a:pt x="1348377" y="2500337"/>
                  </a:lnTo>
                  <a:lnTo>
                    <a:pt x="1395483" y="2495892"/>
                  </a:lnTo>
                  <a:lnTo>
                    <a:pt x="1442066" y="2489725"/>
                  </a:lnTo>
                  <a:lnTo>
                    <a:pt x="1488095" y="2481869"/>
                  </a:lnTo>
                  <a:lnTo>
                    <a:pt x="1533535" y="2472356"/>
                  </a:lnTo>
                  <a:lnTo>
                    <a:pt x="1578356" y="2461218"/>
                  </a:lnTo>
                  <a:lnTo>
                    <a:pt x="1622525" y="2448489"/>
                  </a:lnTo>
                  <a:lnTo>
                    <a:pt x="1666009" y="2434200"/>
                  </a:lnTo>
                  <a:lnTo>
                    <a:pt x="1708775" y="2418383"/>
                  </a:lnTo>
                  <a:lnTo>
                    <a:pt x="1750792" y="2401072"/>
                  </a:lnTo>
                  <a:lnTo>
                    <a:pt x="1792027" y="2382299"/>
                  </a:lnTo>
                  <a:lnTo>
                    <a:pt x="1832447" y="2362095"/>
                  </a:lnTo>
                  <a:lnTo>
                    <a:pt x="1872021" y="2340495"/>
                  </a:lnTo>
                  <a:lnTo>
                    <a:pt x="1910715" y="2317529"/>
                  </a:lnTo>
                  <a:lnTo>
                    <a:pt x="1948497" y="2293231"/>
                  </a:lnTo>
                  <a:lnTo>
                    <a:pt x="1985335" y="2267632"/>
                  </a:lnTo>
                  <a:lnTo>
                    <a:pt x="2021197" y="2240766"/>
                  </a:lnTo>
                  <a:lnTo>
                    <a:pt x="2056049" y="2212664"/>
                  </a:lnTo>
                  <a:lnTo>
                    <a:pt x="2089860" y="2183360"/>
                  </a:lnTo>
                  <a:lnTo>
                    <a:pt x="2122597" y="2152885"/>
                  </a:lnTo>
                  <a:lnTo>
                    <a:pt x="2154227" y="2121272"/>
                  </a:lnTo>
                  <a:lnTo>
                    <a:pt x="2184719" y="2088554"/>
                  </a:lnTo>
                  <a:lnTo>
                    <a:pt x="2214040" y="2054763"/>
                  </a:lnTo>
                  <a:lnTo>
                    <a:pt x="2242156" y="2019930"/>
                  </a:lnTo>
                  <a:lnTo>
                    <a:pt x="2269037" y="1984090"/>
                  </a:lnTo>
                  <a:lnTo>
                    <a:pt x="2294649" y="1947274"/>
                  </a:lnTo>
                  <a:lnTo>
                    <a:pt x="2318960" y="1909514"/>
                  </a:lnTo>
                  <a:lnTo>
                    <a:pt x="2341938" y="1870843"/>
                  </a:lnTo>
                  <a:lnTo>
                    <a:pt x="2363550" y="1831294"/>
                  </a:lnTo>
                  <a:lnTo>
                    <a:pt x="2383763" y="1790899"/>
                  </a:lnTo>
                  <a:lnTo>
                    <a:pt x="2402546" y="1749690"/>
                  </a:lnTo>
                  <a:lnTo>
                    <a:pt x="2419866" y="1707700"/>
                  </a:lnTo>
                  <a:lnTo>
                    <a:pt x="2435690" y="1664961"/>
                  </a:lnTo>
                  <a:lnTo>
                    <a:pt x="2449986" y="1621506"/>
                  </a:lnTo>
                  <a:lnTo>
                    <a:pt x="2462722" y="1577366"/>
                  </a:lnTo>
                  <a:lnTo>
                    <a:pt x="2473865" y="1532576"/>
                  </a:lnTo>
                  <a:lnTo>
                    <a:pt x="2483382" y="1487166"/>
                  </a:lnTo>
                  <a:lnTo>
                    <a:pt x="2491242" y="1441169"/>
                  </a:lnTo>
                  <a:lnTo>
                    <a:pt x="2497412" y="1394619"/>
                  </a:lnTo>
                  <a:lnTo>
                    <a:pt x="2501859" y="1347546"/>
                  </a:lnTo>
                  <a:lnTo>
                    <a:pt x="2504551" y="1299984"/>
                  </a:lnTo>
                  <a:lnTo>
                    <a:pt x="2505456" y="1251965"/>
                  </a:lnTo>
                  <a:lnTo>
                    <a:pt x="2504551" y="1203947"/>
                  </a:lnTo>
                  <a:lnTo>
                    <a:pt x="2501859" y="1156385"/>
                  </a:lnTo>
                  <a:lnTo>
                    <a:pt x="2497412" y="1109312"/>
                  </a:lnTo>
                  <a:lnTo>
                    <a:pt x="2491242" y="1062762"/>
                  </a:lnTo>
                  <a:lnTo>
                    <a:pt x="2483382" y="1016765"/>
                  </a:lnTo>
                  <a:lnTo>
                    <a:pt x="2473865" y="971355"/>
                  </a:lnTo>
                  <a:lnTo>
                    <a:pt x="2462722" y="926565"/>
                  </a:lnTo>
                  <a:lnTo>
                    <a:pt x="2449986" y="882425"/>
                  </a:lnTo>
                  <a:lnTo>
                    <a:pt x="2435690" y="838970"/>
                  </a:lnTo>
                  <a:lnTo>
                    <a:pt x="2419866" y="796231"/>
                  </a:lnTo>
                  <a:lnTo>
                    <a:pt x="2402546" y="754241"/>
                  </a:lnTo>
                  <a:lnTo>
                    <a:pt x="2383763" y="713032"/>
                  </a:lnTo>
                  <a:lnTo>
                    <a:pt x="2363550" y="672637"/>
                  </a:lnTo>
                  <a:lnTo>
                    <a:pt x="2341938" y="633088"/>
                  </a:lnTo>
                  <a:lnTo>
                    <a:pt x="2318960" y="594417"/>
                  </a:lnTo>
                  <a:lnTo>
                    <a:pt x="2294649" y="556657"/>
                  </a:lnTo>
                  <a:lnTo>
                    <a:pt x="2269037" y="519841"/>
                  </a:lnTo>
                  <a:lnTo>
                    <a:pt x="2242156" y="484001"/>
                  </a:lnTo>
                  <a:lnTo>
                    <a:pt x="2214040" y="449168"/>
                  </a:lnTo>
                  <a:lnTo>
                    <a:pt x="2184719" y="415377"/>
                  </a:lnTo>
                  <a:lnTo>
                    <a:pt x="2154227" y="382659"/>
                  </a:lnTo>
                  <a:lnTo>
                    <a:pt x="2122597" y="351046"/>
                  </a:lnTo>
                  <a:lnTo>
                    <a:pt x="2089860" y="320571"/>
                  </a:lnTo>
                  <a:lnTo>
                    <a:pt x="2056049" y="291267"/>
                  </a:lnTo>
                  <a:lnTo>
                    <a:pt x="2021197" y="263165"/>
                  </a:lnTo>
                  <a:lnTo>
                    <a:pt x="1985335" y="236299"/>
                  </a:lnTo>
                  <a:lnTo>
                    <a:pt x="1948497" y="210700"/>
                  </a:lnTo>
                  <a:lnTo>
                    <a:pt x="1910715" y="186402"/>
                  </a:lnTo>
                  <a:lnTo>
                    <a:pt x="1872021" y="163436"/>
                  </a:lnTo>
                  <a:lnTo>
                    <a:pt x="1832447" y="141836"/>
                  </a:lnTo>
                  <a:lnTo>
                    <a:pt x="1792027" y="121632"/>
                  </a:lnTo>
                  <a:lnTo>
                    <a:pt x="1750792" y="102859"/>
                  </a:lnTo>
                  <a:lnTo>
                    <a:pt x="1708775" y="85548"/>
                  </a:lnTo>
                  <a:lnTo>
                    <a:pt x="1666009" y="69731"/>
                  </a:lnTo>
                  <a:lnTo>
                    <a:pt x="1622525" y="55442"/>
                  </a:lnTo>
                  <a:lnTo>
                    <a:pt x="1578356" y="42713"/>
                  </a:lnTo>
                  <a:lnTo>
                    <a:pt x="1533535" y="31575"/>
                  </a:lnTo>
                  <a:lnTo>
                    <a:pt x="1488095" y="22062"/>
                  </a:lnTo>
                  <a:lnTo>
                    <a:pt x="1442066" y="14206"/>
                  </a:lnTo>
                  <a:lnTo>
                    <a:pt x="1395483" y="8039"/>
                  </a:lnTo>
                  <a:lnTo>
                    <a:pt x="1348377" y="3594"/>
                  </a:lnTo>
                  <a:lnTo>
                    <a:pt x="1300781" y="904"/>
                  </a:lnTo>
                  <a:lnTo>
                    <a:pt x="125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33188" y="5644896"/>
              <a:ext cx="2505710" cy="2504440"/>
            </a:xfrm>
            <a:custGeom>
              <a:avLst/>
              <a:gdLst/>
              <a:ahLst/>
              <a:cxnLst/>
              <a:rect l="l" t="t" r="r" b="b"/>
              <a:pathLst>
                <a:path w="2505709" h="2504440">
                  <a:moveTo>
                    <a:pt x="0" y="1251965"/>
                  </a:moveTo>
                  <a:lnTo>
                    <a:pt x="904" y="1203947"/>
                  </a:lnTo>
                  <a:lnTo>
                    <a:pt x="3596" y="1156385"/>
                  </a:lnTo>
                  <a:lnTo>
                    <a:pt x="8043" y="1109312"/>
                  </a:lnTo>
                  <a:lnTo>
                    <a:pt x="14213" y="1062762"/>
                  </a:lnTo>
                  <a:lnTo>
                    <a:pt x="22073" y="1016765"/>
                  </a:lnTo>
                  <a:lnTo>
                    <a:pt x="31590" y="971355"/>
                  </a:lnTo>
                  <a:lnTo>
                    <a:pt x="42733" y="926565"/>
                  </a:lnTo>
                  <a:lnTo>
                    <a:pt x="55469" y="882425"/>
                  </a:lnTo>
                  <a:lnTo>
                    <a:pt x="69765" y="838970"/>
                  </a:lnTo>
                  <a:lnTo>
                    <a:pt x="85589" y="796231"/>
                  </a:lnTo>
                  <a:lnTo>
                    <a:pt x="102909" y="754241"/>
                  </a:lnTo>
                  <a:lnTo>
                    <a:pt x="121692" y="713032"/>
                  </a:lnTo>
                  <a:lnTo>
                    <a:pt x="141905" y="672637"/>
                  </a:lnTo>
                  <a:lnTo>
                    <a:pt x="163517" y="633088"/>
                  </a:lnTo>
                  <a:lnTo>
                    <a:pt x="186495" y="594417"/>
                  </a:lnTo>
                  <a:lnTo>
                    <a:pt x="210806" y="556657"/>
                  </a:lnTo>
                  <a:lnTo>
                    <a:pt x="236418" y="519841"/>
                  </a:lnTo>
                  <a:lnTo>
                    <a:pt x="263299" y="484001"/>
                  </a:lnTo>
                  <a:lnTo>
                    <a:pt x="291415" y="449168"/>
                  </a:lnTo>
                  <a:lnTo>
                    <a:pt x="320736" y="415377"/>
                  </a:lnTo>
                  <a:lnTo>
                    <a:pt x="351228" y="382659"/>
                  </a:lnTo>
                  <a:lnTo>
                    <a:pt x="382858" y="351046"/>
                  </a:lnTo>
                  <a:lnTo>
                    <a:pt x="415595" y="320571"/>
                  </a:lnTo>
                  <a:lnTo>
                    <a:pt x="449406" y="291267"/>
                  </a:lnTo>
                  <a:lnTo>
                    <a:pt x="484258" y="263165"/>
                  </a:lnTo>
                  <a:lnTo>
                    <a:pt x="520120" y="236299"/>
                  </a:lnTo>
                  <a:lnTo>
                    <a:pt x="556958" y="210700"/>
                  </a:lnTo>
                  <a:lnTo>
                    <a:pt x="594740" y="186402"/>
                  </a:lnTo>
                  <a:lnTo>
                    <a:pt x="633434" y="163436"/>
                  </a:lnTo>
                  <a:lnTo>
                    <a:pt x="673008" y="141836"/>
                  </a:lnTo>
                  <a:lnTo>
                    <a:pt x="713428" y="121632"/>
                  </a:lnTo>
                  <a:lnTo>
                    <a:pt x="754663" y="102859"/>
                  </a:lnTo>
                  <a:lnTo>
                    <a:pt x="796680" y="85548"/>
                  </a:lnTo>
                  <a:lnTo>
                    <a:pt x="839446" y="69731"/>
                  </a:lnTo>
                  <a:lnTo>
                    <a:pt x="882930" y="55442"/>
                  </a:lnTo>
                  <a:lnTo>
                    <a:pt x="927099" y="42713"/>
                  </a:lnTo>
                  <a:lnTo>
                    <a:pt x="971920" y="31575"/>
                  </a:lnTo>
                  <a:lnTo>
                    <a:pt x="1017360" y="22062"/>
                  </a:lnTo>
                  <a:lnTo>
                    <a:pt x="1063389" y="14206"/>
                  </a:lnTo>
                  <a:lnTo>
                    <a:pt x="1109972" y="8039"/>
                  </a:lnTo>
                  <a:lnTo>
                    <a:pt x="1157078" y="3594"/>
                  </a:lnTo>
                  <a:lnTo>
                    <a:pt x="1204674" y="904"/>
                  </a:lnTo>
                  <a:lnTo>
                    <a:pt x="1252727" y="0"/>
                  </a:lnTo>
                  <a:lnTo>
                    <a:pt x="1300781" y="904"/>
                  </a:lnTo>
                  <a:lnTo>
                    <a:pt x="1348377" y="3594"/>
                  </a:lnTo>
                  <a:lnTo>
                    <a:pt x="1395483" y="8039"/>
                  </a:lnTo>
                  <a:lnTo>
                    <a:pt x="1442066" y="14206"/>
                  </a:lnTo>
                  <a:lnTo>
                    <a:pt x="1488095" y="22062"/>
                  </a:lnTo>
                  <a:lnTo>
                    <a:pt x="1533535" y="31575"/>
                  </a:lnTo>
                  <a:lnTo>
                    <a:pt x="1578356" y="42713"/>
                  </a:lnTo>
                  <a:lnTo>
                    <a:pt x="1622525" y="55442"/>
                  </a:lnTo>
                  <a:lnTo>
                    <a:pt x="1666009" y="69731"/>
                  </a:lnTo>
                  <a:lnTo>
                    <a:pt x="1708775" y="85548"/>
                  </a:lnTo>
                  <a:lnTo>
                    <a:pt x="1750792" y="102859"/>
                  </a:lnTo>
                  <a:lnTo>
                    <a:pt x="1792027" y="121632"/>
                  </a:lnTo>
                  <a:lnTo>
                    <a:pt x="1832447" y="141836"/>
                  </a:lnTo>
                  <a:lnTo>
                    <a:pt x="1872021" y="163436"/>
                  </a:lnTo>
                  <a:lnTo>
                    <a:pt x="1910715" y="186402"/>
                  </a:lnTo>
                  <a:lnTo>
                    <a:pt x="1948497" y="210700"/>
                  </a:lnTo>
                  <a:lnTo>
                    <a:pt x="1985335" y="236299"/>
                  </a:lnTo>
                  <a:lnTo>
                    <a:pt x="2021197" y="263165"/>
                  </a:lnTo>
                  <a:lnTo>
                    <a:pt x="2056049" y="291267"/>
                  </a:lnTo>
                  <a:lnTo>
                    <a:pt x="2089860" y="320571"/>
                  </a:lnTo>
                  <a:lnTo>
                    <a:pt x="2122597" y="351046"/>
                  </a:lnTo>
                  <a:lnTo>
                    <a:pt x="2154227" y="382659"/>
                  </a:lnTo>
                  <a:lnTo>
                    <a:pt x="2184719" y="415377"/>
                  </a:lnTo>
                  <a:lnTo>
                    <a:pt x="2214040" y="449168"/>
                  </a:lnTo>
                  <a:lnTo>
                    <a:pt x="2242156" y="484001"/>
                  </a:lnTo>
                  <a:lnTo>
                    <a:pt x="2269037" y="519841"/>
                  </a:lnTo>
                  <a:lnTo>
                    <a:pt x="2294649" y="556657"/>
                  </a:lnTo>
                  <a:lnTo>
                    <a:pt x="2318960" y="594417"/>
                  </a:lnTo>
                  <a:lnTo>
                    <a:pt x="2341938" y="633088"/>
                  </a:lnTo>
                  <a:lnTo>
                    <a:pt x="2363550" y="672637"/>
                  </a:lnTo>
                  <a:lnTo>
                    <a:pt x="2383763" y="713032"/>
                  </a:lnTo>
                  <a:lnTo>
                    <a:pt x="2402546" y="754241"/>
                  </a:lnTo>
                  <a:lnTo>
                    <a:pt x="2419866" y="796231"/>
                  </a:lnTo>
                  <a:lnTo>
                    <a:pt x="2435690" y="838970"/>
                  </a:lnTo>
                  <a:lnTo>
                    <a:pt x="2449986" y="882425"/>
                  </a:lnTo>
                  <a:lnTo>
                    <a:pt x="2462722" y="926565"/>
                  </a:lnTo>
                  <a:lnTo>
                    <a:pt x="2473865" y="971355"/>
                  </a:lnTo>
                  <a:lnTo>
                    <a:pt x="2483382" y="1016765"/>
                  </a:lnTo>
                  <a:lnTo>
                    <a:pt x="2491242" y="1062762"/>
                  </a:lnTo>
                  <a:lnTo>
                    <a:pt x="2497412" y="1109312"/>
                  </a:lnTo>
                  <a:lnTo>
                    <a:pt x="2501859" y="1156385"/>
                  </a:lnTo>
                  <a:lnTo>
                    <a:pt x="2504551" y="1203947"/>
                  </a:lnTo>
                  <a:lnTo>
                    <a:pt x="2505456" y="1251965"/>
                  </a:lnTo>
                  <a:lnTo>
                    <a:pt x="2504551" y="1299984"/>
                  </a:lnTo>
                  <a:lnTo>
                    <a:pt x="2501859" y="1347546"/>
                  </a:lnTo>
                  <a:lnTo>
                    <a:pt x="2497412" y="1394619"/>
                  </a:lnTo>
                  <a:lnTo>
                    <a:pt x="2491242" y="1441169"/>
                  </a:lnTo>
                  <a:lnTo>
                    <a:pt x="2483382" y="1487166"/>
                  </a:lnTo>
                  <a:lnTo>
                    <a:pt x="2473865" y="1532576"/>
                  </a:lnTo>
                  <a:lnTo>
                    <a:pt x="2462722" y="1577366"/>
                  </a:lnTo>
                  <a:lnTo>
                    <a:pt x="2449986" y="1621506"/>
                  </a:lnTo>
                  <a:lnTo>
                    <a:pt x="2435690" y="1664961"/>
                  </a:lnTo>
                  <a:lnTo>
                    <a:pt x="2419866" y="1707700"/>
                  </a:lnTo>
                  <a:lnTo>
                    <a:pt x="2402546" y="1749690"/>
                  </a:lnTo>
                  <a:lnTo>
                    <a:pt x="2383763" y="1790899"/>
                  </a:lnTo>
                  <a:lnTo>
                    <a:pt x="2363550" y="1831294"/>
                  </a:lnTo>
                  <a:lnTo>
                    <a:pt x="2341938" y="1870843"/>
                  </a:lnTo>
                  <a:lnTo>
                    <a:pt x="2318960" y="1909514"/>
                  </a:lnTo>
                  <a:lnTo>
                    <a:pt x="2294649" y="1947274"/>
                  </a:lnTo>
                  <a:lnTo>
                    <a:pt x="2269037" y="1984090"/>
                  </a:lnTo>
                  <a:lnTo>
                    <a:pt x="2242156" y="2019930"/>
                  </a:lnTo>
                  <a:lnTo>
                    <a:pt x="2214040" y="2054763"/>
                  </a:lnTo>
                  <a:lnTo>
                    <a:pt x="2184719" y="2088554"/>
                  </a:lnTo>
                  <a:lnTo>
                    <a:pt x="2154227" y="2121272"/>
                  </a:lnTo>
                  <a:lnTo>
                    <a:pt x="2122597" y="2152885"/>
                  </a:lnTo>
                  <a:lnTo>
                    <a:pt x="2089860" y="2183360"/>
                  </a:lnTo>
                  <a:lnTo>
                    <a:pt x="2056049" y="2212664"/>
                  </a:lnTo>
                  <a:lnTo>
                    <a:pt x="2021197" y="2240766"/>
                  </a:lnTo>
                  <a:lnTo>
                    <a:pt x="1985335" y="2267632"/>
                  </a:lnTo>
                  <a:lnTo>
                    <a:pt x="1948497" y="2293231"/>
                  </a:lnTo>
                  <a:lnTo>
                    <a:pt x="1910715" y="2317529"/>
                  </a:lnTo>
                  <a:lnTo>
                    <a:pt x="1872021" y="2340495"/>
                  </a:lnTo>
                  <a:lnTo>
                    <a:pt x="1832447" y="2362095"/>
                  </a:lnTo>
                  <a:lnTo>
                    <a:pt x="1792027" y="2382299"/>
                  </a:lnTo>
                  <a:lnTo>
                    <a:pt x="1750792" y="2401072"/>
                  </a:lnTo>
                  <a:lnTo>
                    <a:pt x="1708775" y="2418383"/>
                  </a:lnTo>
                  <a:lnTo>
                    <a:pt x="1666009" y="2434200"/>
                  </a:lnTo>
                  <a:lnTo>
                    <a:pt x="1622525" y="2448489"/>
                  </a:lnTo>
                  <a:lnTo>
                    <a:pt x="1578356" y="2461218"/>
                  </a:lnTo>
                  <a:lnTo>
                    <a:pt x="1533535" y="2472356"/>
                  </a:lnTo>
                  <a:lnTo>
                    <a:pt x="1488095" y="2481869"/>
                  </a:lnTo>
                  <a:lnTo>
                    <a:pt x="1442066" y="2489725"/>
                  </a:lnTo>
                  <a:lnTo>
                    <a:pt x="1395483" y="2495892"/>
                  </a:lnTo>
                  <a:lnTo>
                    <a:pt x="1348377" y="2500337"/>
                  </a:lnTo>
                  <a:lnTo>
                    <a:pt x="1300781" y="2503027"/>
                  </a:lnTo>
                  <a:lnTo>
                    <a:pt x="1252727" y="2503931"/>
                  </a:lnTo>
                  <a:lnTo>
                    <a:pt x="1204674" y="2503027"/>
                  </a:lnTo>
                  <a:lnTo>
                    <a:pt x="1157078" y="2500337"/>
                  </a:lnTo>
                  <a:lnTo>
                    <a:pt x="1109972" y="2495892"/>
                  </a:lnTo>
                  <a:lnTo>
                    <a:pt x="1063389" y="2489725"/>
                  </a:lnTo>
                  <a:lnTo>
                    <a:pt x="1017360" y="2481869"/>
                  </a:lnTo>
                  <a:lnTo>
                    <a:pt x="971920" y="2472356"/>
                  </a:lnTo>
                  <a:lnTo>
                    <a:pt x="927099" y="2461218"/>
                  </a:lnTo>
                  <a:lnTo>
                    <a:pt x="882930" y="2448489"/>
                  </a:lnTo>
                  <a:lnTo>
                    <a:pt x="839446" y="2434200"/>
                  </a:lnTo>
                  <a:lnTo>
                    <a:pt x="796680" y="2418383"/>
                  </a:lnTo>
                  <a:lnTo>
                    <a:pt x="754663" y="2401072"/>
                  </a:lnTo>
                  <a:lnTo>
                    <a:pt x="713428" y="2382299"/>
                  </a:lnTo>
                  <a:lnTo>
                    <a:pt x="673008" y="2362095"/>
                  </a:lnTo>
                  <a:lnTo>
                    <a:pt x="633434" y="2340495"/>
                  </a:lnTo>
                  <a:lnTo>
                    <a:pt x="594740" y="2317529"/>
                  </a:lnTo>
                  <a:lnTo>
                    <a:pt x="556958" y="2293231"/>
                  </a:lnTo>
                  <a:lnTo>
                    <a:pt x="520120" y="2267632"/>
                  </a:lnTo>
                  <a:lnTo>
                    <a:pt x="484258" y="2240766"/>
                  </a:lnTo>
                  <a:lnTo>
                    <a:pt x="449406" y="2212664"/>
                  </a:lnTo>
                  <a:lnTo>
                    <a:pt x="415595" y="2183360"/>
                  </a:lnTo>
                  <a:lnTo>
                    <a:pt x="382858" y="2152885"/>
                  </a:lnTo>
                  <a:lnTo>
                    <a:pt x="351228" y="2121272"/>
                  </a:lnTo>
                  <a:lnTo>
                    <a:pt x="320736" y="2088554"/>
                  </a:lnTo>
                  <a:lnTo>
                    <a:pt x="291415" y="2054763"/>
                  </a:lnTo>
                  <a:lnTo>
                    <a:pt x="263299" y="2019930"/>
                  </a:lnTo>
                  <a:lnTo>
                    <a:pt x="236418" y="1984090"/>
                  </a:lnTo>
                  <a:lnTo>
                    <a:pt x="210806" y="1947274"/>
                  </a:lnTo>
                  <a:lnTo>
                    <a:pt x="186495" y="1909514"/>
                  </a:lnTo>
                  <a:lnTo>
                    <a:pt x="163517" y="1870843"/>
                  </a:lnTo>
                  <a:lnTo>
                    <a:pt x="141905" y="1831294"/>
                  </a:lnTo>
                  <a:lnTo>
                    <a:pt x="121692" y="1790899"/>
                  </a:lnTo>
                  <a:lnTo>
                    <a:pt x="102909" y="1749690"/>
                  </a:lnTo>
                  <a:lnTo>
                    <a:pt x="85589" y="1707700"/>
                  </a:lnTo>
                  <a:lnTo>
                    <a:pt x="69765" y="1664961"/>
                  </a:lnTo>
                  <a:lnTo>
                    <a:pt x="55469" y="1621506"/>
                  </a:lnTo>
                  <a:lnTo>
                    <a:pt x="42733" y="1577366"/>
                  </a:lnTo>
                  <a:lnTo>
                    <a:pt x="31590" y="1532576"/>
                  </a:lnTo>
                  <a:lnTo>
                    <a:pt x="22073" y="1487166"/>
                  </a:lnTo>
                  <a:lnTo>
                    <a:pt x="14213" y="1441169"/>
                  </a:lnTo>
                  <a:lnTo>
                    <a:pt x="8043" y="1394619"/>
                  </a:lnTo>
                  <a:lnTo>
                    <a:pt x="3596" y="1347546"/>
                  </a:lnTo>
                  <a:lnTo>
                    <a:pt x="904" y="1299984"/>
                  </a:lnTo>
                  <a:lnTo>
                    <a:pt x="0" y="1251965"/>
                  </a:lnTo>
                  <a:close/>
                </a:path>
              </a:pathLst>
            </a:custGeom>
            <a:ln w="57149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1996" y="6146292"/>
              <a:ext cx="1767840" cy="150114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8630793" y="5616321"/>
            <a:ext cx="2561590" cy="2561590"/>
            <a:chOff x="8630793" y="5616321"/>
            <a:chExt cx="2561590" cy="2561590"/>
          </a:xfrm>
        </p:grpSpPr>
        <p:sp>
          <p:nvSpPr>
            <p:cNvPr id="20" name="object 20"/>
            <p:cNvSpPr/>
            <p:nvPr/>
          </p:nvSpPr>
          <p:spPr>
            <a:xfrm>
              <a:off x="8659368" y="5644896"/>
              <a:ext cx="2504440" cy="2504440"/>
            </a:xfrm>
            <a:custGeom>
              <a:avLst/>
              <a:gdLst/>
              <a:ahLst/>
              <a:cxnLst/>
              <a:rect l="l" t="t" r="r" b="b"/>
              <a:pathLst>
                <a:path w="2504440" h="2504440">
                  <a:moveTo>
                    <a:pt x="1251965" y="0"/>
                  </a:moveTo>
                  <a:lnTo>
                    <a:pt x="1203947" y="904"/>
                  </a:lnTo>
                  <a:lnTo>
                    <a:pt x="1156385" y="3594"/>
                  </a:lnTo>
                  <a:lnTo>
                    <a:pt x="1109312" y="8039"/>
                  </a:lnTo>
                  <a:lnTo>
                    <a:pt x="1062762" y="14206"/>
                  </a:lnTo>
                  <a:lnTo>
                    <a:pt x="1016765" y="22062"/>
                  </a:lnTo>
                  <a:lnTo>
                    <a:pt x="971355" y="31575"/>
                  </a:lnTo>
                  <a:lnTo>
                    <a:pt x="926565" y="42713"/>
                  </a:lnTo>
                  <a:lnTo>
                    <a:pt x="882425" y="55442"/>
                  </a:lnTo>
                  <a:lnTo>
                    <a:pt x="838970" y="69731"/>
                  </a:lnTo>
                  <a:lnTo>
                    <a:pt x="796231" y="85548"/>
                  </a:lnTo>
                  <a:lnTo>
                    <a:pt x="754241" y="102859"/>
                  </a:lnTo>
                  <a:lnTo>
                    <a:pt x="713032" y="121632"/>
                  </a:lnTo>
                  <a:lnTo>
                    <a:pt x="672637" y="141836"/>
                  </a:lnTo>
                  <a:lnTo>
                    <a:pt x="633088" y="163436"/>
                  </a:lnTo>
                  <a:lnTo>
                    <a:pt x="594417" y="186402"/>
                  </a:lnTo>
                  <a:lnTo>
                    <a:pt x="556657" y="210700"/>
                  </a:lnTo>
                  <a:lnTo>
                    <a:pt x="519841" y="236299"/>
                  </a:lnTo>
                  <a:lnTo>
                    <a:pt x="484001" y="263165"/>
                  </a:lnTo>
                  <a:lnTo>
                    <a:pt x="449168" y="291267"/>
                  </a:lnTo>
                  <a:lnTo>
                    <a:pt x="415377" y="320571"/>
                  </a:lnTo>
                  <a:lnTo>
                    <a:pt x="382659" y="351046"/>
                  </a:lnTo>
                  <a:lnTo>
                    <a:pt x="351046" y="382659"/>
                  </a:lnTo>
                  <a:lnTo>
                    <a:pt x="320571" y="415377"/>
                  </a:lnTo>
                  <a:lnTo>
                    <a:pt x="291267" y="449168"/>
                  </a:lnTo>
                  <a:lnTo>
                    <a:pt x="263165" y="484001"/>
                  </a:lnTo>
                  <a:lnTo>
                    <a:pt x="236299" y="519841"/>
                  </a:lnTo>
                  <a:lnTo>
                    <a:pt x="210700" y="556657"/>
                  </a:lnTo>
                  <a:lnTo>
                    <a:pt x="186402" y="594417"/>
                  </a:lnTo>
                  <a:lnTo>
                    <a:pt x="163436" y="633088"/>
                  </a:lnTo>
                  <a:lnTo>
                    <a:pt x="141836" y="672637"/>
                  </a:lnTo>
                  <a:lnTo>
                    <a:pt x="121632" y="713032"/>
                  </a:lnTo>
                  <a:lnTo>
                    <a:pt x="102859" y="754241"/>
                  </a:lnTo>
                  <a:lnTo>
                    <a:pt x="85548" y="796231"/>
                  </a:lnTo>
                  <a:lnTo>
                    <a:pt x="69731" y="838970"/>
                  </a:lnTo>
                  <a:lnTo>
                    <a:pt x="55442" y="882425"/>
                  </a:lnTo>
                  <a:lnTo>
                    <a:pt x="42713" y="926565"/>
                  </a:lnTo>
                  <a:lnTo>
                    <a:pt x="31575" y="971355"/>
                  </a:lnTo>
                  <a:lnTo>
                    <a:pt x="22062" y="1016765"/>
                  </a:lnTo>
                  <a:lnTo>
                    <a:pt x="14206" y="1062762"/>
                  </a:lnTo>
                  <a:lnTo>
                    <a:pt x="8039" y="1109312"/>
                  </a:lnTo>
                  <a:lnTo>
                    <a:pt x="3594" y="1156385"/>
                  </a:lnTo>
                  <a:lnTo>
                    <a:pt x="904" y="1203947"/>
                  </a:lnTo>
                  <a:lnTo>
                    <a:pt x="0" y="1251965"/>
                  </a:lnTo>
                  <a:lnTo>
                    <a:pt x="904" y="1299984"/>
                  </a:lnTo>
                  <a:lnTo>
                    <a:pt x="3594" y="1347546"/>
                  </a:lnTo>
                  <a:lnTo>
                    <a:pt x="8039" y="1394619"/>
                  </a:lnTo>
                  <a:lnTo>
                    <a:pt x="14206" y="1441169"/>
                  </a:lnTo>
                  <a:lnTo>
                    <a:pt x="22062" y="1487166"/>
                  </a:lnTo>
                  <a:lnTo>
                    <a:pt x="31575" y="1532576"/>
                  </a:lnTo>
                  <a:lnTo>
                    <a:pt x="42713" y="1577366"/>
                  </a:lnTo>
                  <a:lnTo>
                    <a:pt x="55442" y="1621506"/>
                  </a:lnTo>
                  <a:lnTo>
                    <a:pt x="69731" y="1664961"/>
                  </a:lnTo>
                  <a:lnTo>
                    <a:pt x="85548" y="1707700"/>
                  </a:lnTo>
                  <a:lnTo>
                    <a:pt x="102859" y="1749690"/>
                  </a:lnTo>
                  <a:lnTo>
                    <a:pt x="121632" y="1790899"/>
                  </a:lnTo>
                  <a:lnTo>
                    <a:pt x="141836" y="1831294"/>
                  </a:lnTo>
                  <a:lnTo>
                    <a:pt x="163436" y="1870843"/>
                  </a:lnTo>
                  <a:lnTo>
                    <a:pt x="186402" y="1909514"/>
                  </a:lnTo>
                  <a:lnTo>
                    <a:pt x="210700" y="1947274"/>
                  </a:lnTo>
                  <a:lnTo>
                    <a:pt x="236299" y="1984090"/>
                  </a:lnTo>
                  <a:lnTo>
                    <a:pt x="263165" y="2019930"/>
                  </a:lnTo>
                  <a:lnTo>
                    <a:pt x="291267" y="2054763"/>
                  </a:lnTo>
                  <a:lnTo>
                    <a:pt x="320571" y="2088554"/>
                  </a:lnTo>
                  <a:lnTo>
                    <a:pt x="351046" y="2121272"/>
                  </a:lnTo>
                  <a:lnTo>
                    <a:pt x="382659" y="2152885"/>
                  </a:lnTo>
                  <a:lnTo>
                    <a:pt x="415377" y="2183360"/>
                  </a:lnTo>
                  <a:lnTo>
                    <a:pt x="449168" y="2212664"/>
                  </a:lnTo>
                  <a:lnTo>
                    <a:pt x="484001" y="2240766"/>
                  </a:lnTo>
                  <a:lnTo>
                    <a:pt x="519841" y="2267632"/>
                  </a:lnTo>
                  <a:lnTo>
                    <a:pt x="556657" y="2293231"/>
                  </a:lnTo>
                  <a:lnTo>
                    <a:pt x="594417" y="2317529"/>
                  </a:lnTo>
                  <a:lnTo>
                    <a:pt x="633088" y="2340495"/>
                  </a:lnTo>
                  <a:lnTo>
                    <a:pt x="672637" y="2362095"/>
                  </a:lnTo>
                  <a:lnTo>
                    <a:pt x="713032" y="2382299"/>
                  </a:lnTo>
                  <a:lnTo>
                    <a:pt x="754241" y="2401072"/>
                  </a:lnTo>
                  <a:lnTo>
                    <a:pt x="796231" y="2418383"/>
                  </a:lnTo>
                  <a:lnTo>
                    <a:pt x="838970" y="2434200"/>
                  </a:lnTo>
                  <a:lnTo>
                    <a:pt x="882425" y="2448489"/>
                  </a:lnTo>
                  <a:lnTo>
                    <a:pt x="926565" y="2461218"/>
                  </a:lnTo>
                  <a:lnTo>
                    <a:pt x="971355" y="2472356"/>
                  </a:lnTo>
                  <a:lnTo>
                    <a:pt x="1016765" y="2481869"/>
                  </a:lnTo>
                  <a:lnTo>
                    <a:pt x="1062762" y="2489725"/>
                  </a:lnTo>
                  <a:lnTo>
                    <a:pt x="1109312" y="2495892"/>
                  </a:lnTo>
                  <a:lnTo>
                    <a:pt x="1156385" y="2500337"/>
                  </a:lnTo>
                  <a:lnTo>
                    <a:pt x="1203947" y="2503027"/>
                  </a:lnTo>
                  <a:lnTo>
                    <a:pt x="1251965" y="2503931"/>
                  </a:lnTo>
                  <a:lnTo>
                    <a:pt x="1299984" y="2503027"/>
                  </a:lnTo>
                  <a:lnTo>
                    <a:pt x="1347546" y="2500337"/>
                  </a:lnTo>
                  <a:lnTo>
                    <a:pt x="1394619" y="2495892"/>
                  </a:lnTo>
                  <a:lnTo>
                    <a:pt x="1441169" y="2489725"/>
                  </a:lnTo>
                  <a:lnTo>
                    <a:pt x="1487166" y="2481869"/>
                  </a:lnTo>
                  <a:lnTo>
                    <a:pt x="1532576" y="2472356"/>
                  </a:lnTo>
                  <a:lnTo>
                    <a:pt x="1577366" y="2461218"/>
                  </a:lnTo>
                  <a:lnTo>
                    <a:pt x="1621506" y="2448489"/>
                  </a:lnTo>
                  <a:lnTo>
                    <a:pt x="1664961" y="2434200"/>
                  </a:lnTo>
                  <a:lnTo>
                    <a:pt x="1707700" y="2418383"/>
                  </a:lnTo>
                  <a:lnTo>
                    <a:pt x="1749690" y="2401072"/>
                  </a:lnTo>
                  <a:lnTo>
                    <a:pt x="1790899" y="2382299"/>
                  </a:lnTo>
                  <a:lnTo>
                    <a:pt x="1831294" y="2362095"/>
                  </a:lnTo>
                  <a:lnTo>
                    <a:pt x="1870843" y="2340495"/>
                  </a:lnTo>
                  <a:lnTo>
                    <a:pt x="1909514" y="2317529"/>
                  </a:lnTo>
                  <a:lnTo>
                    <a:pt x="1947274" y="2293231"/>
                  </a:lnTo>
                  <a:lnTo>
                    <a:pt x="1984090" y="2267632"/>
                  </a:lnTo>
                  <a:lnTo>
                    <a:pt x="2019930" y="2240766"/>
                  </a:lnTo>
                  <a:lnTo>
                    <a:pt x="2054763" y="2212664"/>
                  </a:lnTo>
                  <a:lnTo>
                    <a:pt x="2088554" y="2183360"/>
                  </a:lnTo>
                  <a:lnTo>
                    <a:pt x="2121272" y="2152885"/>
                  </a:lnTo>
                  <a:lnTo>
                    <a:pt x="2152885" y="2121272"/>
                  </a:lnTo>
                  <a:lnTo>
                    <a:pt x="2183360" y="2088554"/>
                  </a:lnTo>
                  <a:lnTo>
                    <a:pt x="2212664" y="2054763"/>
                  </a:lnTo>
                  <a:lnTo>
                    <a:pt x="2240766" y="2019930"/>
                  </a:lnTo>
                  <a:lnTo>
                    <a:pt x="2267632" y="1984090"/>
                  </a:lnTo>
                  <a:lnTo>
                    <a:pt x="2293231" y="1947274"/>
                  </a:lnTo>
                  <a:lnTo>
                    <a:pt x="2317529" y="1909514"/>
                  </a:lnTo>
                  <a:lnTo>
                    <a:pt x="2340495" y="1870843"/>
                  </a:lnTo>
                  <a:lnTo>
                    <a:pt x="2362095" y="1831294"/>
                  </a:lnTo>
                  <a:lnTo>
                    <a:pt x="2382299" y="1790899"/>
                  </a:lnTo>
                  <a:lnTo>
                    <a:pt x="2401072" y="1749690"/>
                  </a:lnTo>
                  <a:lnTo>
                    <a:pt x="2418383" y="1707700"/>
                  </a:lnTo>
                  <a:lnTo>
                    <a:pt x="2434200" y="1664961"/>
                  </a:lnTo>
                  <a:lnTo>
                    <a:pt x="2448489" y="1621506"/>
                  </a:lnTo>
                  <a:lnTo>
                    <a:pt x="2461218" y="1577366"/>
                  </a:lnTo>
                  <a:lnTo>
                    <a:pt x="2472356" y="1532576"/>
                  </a:lnTo>
                  <a:lnTo>
                    <a:pt x="2481869" y="1487166"/>
                  </a:lnTo>
                  <a:lnTo>
                    <a:pt x="2489725" y="1441169"/>
                  </a:lnTo>
                  <a:lnTo>
                    <a:pt x="2495892" y="1394619"/>
                  </a:lnTo>
                  <a:lnTo>
                    <a:pt x="2500337" y="1347546"/>
                  </a:lnTo>
                  <a:lnTo>
                    <a:pt x="2503027" y="1299984"/>
                  </a:lnTo>
                  <a:lnTo>
                    <a:pt x="2503931" y="1251965"/>
                  </a:lnTo>
                  <a:lnTo>
                    <a:pt x="2503027" y="1203947"/>
                  </a:lnTo>
                  <a:lnTo>
                    <a:pt x="2500337" y="1156385"/>
                  </a:lnTo>
                  <a:lnTo>
                    <a:pt x="2495892" y="1109312"/>
                  </a:lnTo>
                  <a:lnTo>
                    <a:pt x="2489725" y="1062762"/>
                  </a:lnTo>
                  <a:lnTo>
                    <a:pt x="2481869" y="1016765"/>
                  </a:lnTo>
                  <a:lnTo>
                    <a:pt x="2472356" y="971355"/>
                  </a:lnTo>
                  <a:lnTo>
                    <a:pt x="2461218" y="926565"/>
                  </a:lnTo>
                  <a:lnTo>
                    <a:pt x="2448489" y="882425"/>
                  </a:lnTo>
                  <a:lnTo>
                    <a:pt x="2434200" y="838970"/>
                  </a:lnTo>
                  <a:lnTo>
                    <a:pt x="2418383" y="796231"/>
                  </a:lnTo>
                  <a:lnTo>
                    <a:pt x="2401072" y="754241"/>
                  </a:lnTo>
                  <a:lnTo>
                    <a:pt x="2382299" y="713032"/>
                  </a:lnTo>
                  <a:lnTo>
                    <a:pt x="2362095" y="672637"/>
                  </a:lnTo>
                  <a:lnTo>
                    <a:pt x="2340495" y="633088"/>
                  </a:lnTo>
                  <a:lnTo>
                    <a:pt x="2317529" y="594417"/>
                  </a:lnTo>
                  <a:lnTo>
                    <a:pt x="2293231" y="556657"/>
                  </a:lnTo>
                  <a:lnTo>
                    <a:pt x="2267632" y="519841"/>
                  </a:lnTo>
                  <a:lnTo>
                    <a:pt x="2240766" y="484001"/>
                  </a:lnTo>
                  <a:lnTo>
                    <a:pt x="2212664" y="449168"/>
                  </a:lnTo>
                  <a:lnTo>
                    <a:pt x="2183360" y="415377"/>
                  </a:lnTo>
                  <a:lnTo>
                    <a:pt x="2152885" y="382659"/>
                  </a:lnTo>
                  <a:lnTo>
                    <a:pt x="2121272" y="351046"/>
                  </a:lnTo>
                  <a:lnTo>
                    <a:pt x="2088554" y="320571"/>
                  </a:lnTo>
                  <a:lnTo>
                    <a:pt x="2054763" y="291267"/>
                  </a:lnTo>
                  <a:lnTo>
                    <a:pt x="2019930" y="263165"/>
                  </a:lnTo>
                  <a:lnTo>
                    <a:pt x="1984090" y="236299"/>
                  </a:lnTo>
                  <a:lnTo>
                    <a:pt x="1947274" y="210700"/>
                  </a:lnTo>
                  <a:lnTo>
                    <a:pt x="1909514" y="186402"/>
                  </a:lnTo>
                  <a:lnTo>
                    <a:pt x="1870843" y="163436"/>
                  </a:lnTo>
                  <a:lnTo>
                    <a:pt x="1831294" y="141836"/>
                  </a:lnTo>
                  <a:lnTo>
                    <a:pt x="1790899" y="121632"/>
                  </a:lnTo>
                  <a:lnTo>
                    <a:pt x="1749690" y="102859"/>
                  </a:lnTo>
                  <a:lnTo>
                    <a:pt x="1707700" y="85548"/>
                  </a:lnTo>
                  <a:lnTo>
                    <a:pt x="1664961" y="69731"/>
                  </a:lnTo>
                  <a:lnTo>
                    <a:pt x="1621506" y="55442"/>
                  </a:lnTo>
                  <a:lnTo>
                    <a:pt x="1577366" y="42713"/>
                  </a:lnTo>
                  <a:lnTo>
                    <a:pt x="1532576" y="31575"/>
                  </a:lnTo>
                  <a:lnTo>
                    <a:pt x="1487166" y="22062"/>
                  </a:lnTo>
                  <a:lnTo>
                    <a:pt x="1441169" y="14206"/>
                  </a:lnTo>
                  <a:lnTo>
                    <a:pt x="1394619" y="8039"/>
                  </a:lnTo>
                  <a:lnTo>
                    <a:pt x="1347546" y="3594"/>
                  </a:lnTo>
                  <a:lnTo>
                    <a:pt x="1299984" y="904"/>
                  </a:lnTo>
                  <a:lnTo>
                    <a:pt x="12519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59368" y="5644896"/>
              <a:ext cx="2504440" cy="2504440"/>
            </a:xfrm>
            <a:custGeom>
              <a:avLst/>
              <a:gdLst/>
              <a:ahLst/>
              <a:cxnLst/>
              <a:rect l="l" t="t" r="r" b="b"/>
              <a:pathLst>
                <a:path w="2504440" h="2504440">
                  <a:moveTo>
                    <a:pt x="0" y="1251965"/>
                  </a:moveTo>
                  <a:lnTo>
                    <a:pt x="904" y="1203947"/>
                  </a:lnTo>
                  <a:lnTo>
                    <a:pt x="3594" y="1156385"/>
                  </a:lnTo>
                  <a:lnTo>
                    <a:pt x="8039" y="1109312"/>
                  </a:lnTo>
                  <a:lnTo>
                    <a:pt x="14206" y="1062762"/>
                  </a:lnTo>
                  <a:lnTo>
                    <a:pt x="22062" y="1016765"/>
                  </a:lnTo>
                  <a:lnTo>
                    <a:pt x="31575" y="971355"/>
                  </a:lnTo>
                  <a:lnTo>
                    <a:pt x="42713" y="926565"/>
                  </a:lnTo>
                  <a:lnTo>
                    <a:pt x="55442" y="882425"/>
                  </a:lnTo>
                  <a:lnTo>
                    <a:pt x="69731" y="838970"/>
                  </a:lnTo>
                  <a:lnTo>
                    <a:pt x="85548" y="796231"/>
                  </a:lnTo>
                  <a:lnTo>
                    <a:pt x="102859" y="754241"/>
                  </a:lnTo>
                  <a:lnTo>
                    <a:pt x="121632" y="713032"/>
                  </a:lnTo>
                  <a:lnTo>
                    <a:pt x="141836" y="672637"/>
                  </a:lnTo>
                  <a:lnTo>
                    <a:pt x="163436" y="633088"/>
                  </a:lnTo>
                  <a:lnTo>
                    <a:pt x="186402" y="594417"/>
                  </a:lnTo>
                  <a:lnTo>
                    <a:pt x="210700" y="556657"/>
                  </a:lnTo>
                  <a:lnTo>
                    <a:pt x="236299" y="519841"/>
                  </a:lnTo>
                  <a:lnTo>
                    <a:pt x="263165" y="484001"/>
                  </a:lnTo>
                  <a:lnTo>
                    <a:pt x="291267" y="449168"/>
                  </a:lnTo>
                  <a:lnTo>
                    <a:pt x="320571" y="415377"/>
                  </a:lnTo>
                  <a:lnTo>
                    <a:pt x="351046" y="382659"/>
                  </a:lnTo>
                  <a:lnTo>
                    <a:pt x="382659" y="351046"/>
                  </a:lnTo>
                  <a:lnTo>
                    <a:pt x="415377" y="320571"/>
                  </a:lnTo>
                  <a:lnTo>
                    <a:pt x="449168" y="291267"/>
                  </a:lnTo>
                  <a:lnTo>
                    <a:pt x="484001" y="263165"/>
                  </a:lnTo>
                  <a:lnTo>
                    <a:pt x="519841" y="236299"/>
                  </a:lnTo>
                  <a:lnTo>
                    <a:pt x="556657" y="210700"/>
                  </a:lnTo>
                  <a:lnTo>
                    <a:pt x="594417" y="186402"/>
                  </a:lnTo>
                  <a:lnTo>
                    <a:pt x="633088" y="163436"/>
                  </a:lnTo>
                  <a:lnTo>
                    <a:pt x="672637" y="141836"/>
                  </a:lnTo>
                  <a:lnTo>
                    <a:pt x="713032" y="121632"/>
                  </a:lnTo>
                  <a:lnTo>
                    <a:pt x="754241" y="102859"/>
                  </a:lnTo>
                  <a:lnTo>
                    <a:pt x="796231" y="85548"/>
                  </a:lnTo>
                  <a:lnTo>
                    <a:pt x="838970" y="69731"/>
                  </a:lnTo>
                  <a:lnTo>
                    <a:pt x="882425" y="55442"/>
                  </a:lnTo>
                  <a:lnTo>
                    <a:pt x="926565" y="42713"/>
                  </a:lnTo>
                  <a:lnTo>
                    <a:pt x="971355" y="31575"/>
                  </a:lnTo>
                  <a:lnTo>
                    <a:pt x="1016765" y="22062"/>
                  </a:lnTo>
                  <a:lnTo>
                    <a:pt x="1062762" y="14206"/>
                  </a:lnTo>
                  <a:lnTo>
                    <a:pt x="1109312" y="8039"/>
                  </a:lnTo>
                  <a:lnTo>
                    <a:pt x="1156385" y="3594"/>
                  </a:lnTo>
                  <a:lnTo>
                    <a:pt x="1203947" y="904"/>
                  </a:lnTo>
                  <a:lnTo>
                    <a:pt x="1251965" y="0"/>
                  </a:lnTo>
                  <a:lnTo>
                    <a:pt x="1299984" y="904"/>
                  </a:lnTo>
                  <a:lnTo>
                    <a:pt x="1347546" y="3594"/>
                  </a:lnTo>
                  <a:lnTo>
                    <a:pt x="1394619" y="8039"/>
                  </a:lnTo>
                  <a:lnTo>
                    <a:pt x="1441169" y="14206"/>
                  </a:lnTo>
                  <a:lnTo>
                    <a:pt x="1487166" y="22062"/>
                  </a:lnTo>
                  <a:lnTo>
                    <a:pt x="1532576" y="31575"/>
                  </a:lnTo>
                  <a:lnTo>
                    <a:pt x="1577366" y="42713"/>
                  </a:lnTo>
                  <a:lnTo>
                    <a:pt x="1621506" y="55442"/>
                  </a:lnTo>
                  <a:lnTo>
                    <a:pt x="1664961" y="69731"/>
                  </a:lnTo>
                  <a:lnTo>
                    <a:pt x="1707700" y="85548"/>
                  </a:lnTo>
                  <a:lnTo>
                    <a:pt x="1749690" y="102859"/>
                  </a:lnTo>
                  <a:lnTo>
                    <a:pt x="1790899" y="121632"/>
                  </a:lnTo>
                  <a:lnTo>
                    <a:pt x="1831294" y="141836"/>
                  </a:lnTo>
                  <a:lnTo>
                    <a:pt x="1870843" y="163436"/>
                  </a:lnTo>
                  <a:lnTo>
                    <a:pt x="1909514" y="186402"/>
                  </a:lnTo>
                  <a:lnTo>
                    <a:pt x="1947274" y="210700"/>
                  </a:lnTo>
                  <a:lnTo>
                    <a:pt x="1984090" y="236299"/>
                  </a:lnTo>
                  <a:lnTo>
                    <a:pt x="2019930" y="263165"/>
                  </a:lnTo>
                  <a:lnTo>
                    <a:pt x="2054763" y="291267"/>
                  </a:lnTo>
                  <a:lnTo>
                    <a:pt x="2088554" y="320571"/>
                  </a:lnTo>
                  <a:lnTo>
                    <a:pt x="2121272" y="351046"/>
                  </a:lnTo>
                  <a:lnTo>
                    <a:pt x="2152885" y="382659"/>
                  </a:lnTo>
                  <a:lnTo>
                    <a:pt x="2183360" y="415377"/>
                  </a:lnTo>
                  <a:lnTo>
                    <a:pt x="2212664" y="449168"/>
                  </a:lnTo>
                  <a:lnTo>
                    <a:pt x="2240766" y="484001"/>
                  </a:lnTo>
                  <a:lnTo>
                    <a:pt x="2267632" y="519841"/>
                  </a:lnTo>
                  <a:lnTo>
                    <a:pt x="2293231" y="556657"/>
                  </a:lnTo>
                  <a:lnTo>
                    <a:pt x="2317529" y="594417"/>
                  </a:lnTo>
                  <a:lnTo>
                    <a:pt x="2340495" y="633088"/>
                  </a:lnTo>
                  <a:lnTo>
                    <a:pt x="2362095" y="672637"/>
                  </a:lnTo>
                  <a:lnTo>
                    <a:pt x="2382299" y="713032"/>
                  </a:lnTo>
                  <a:lnTo>
                    <a:pt x="2401072" y="754241"/>
                  </a:lnTo>
                  <a:lnTo>
                    <a:pt x="2418383" y="796231"/>
                  </a:lnTo>
                  <a:lnTo>
                    <a:pt x="2434200" y="838970"/>
                  </a:lnTo>
                  <a:lnTo>
                    <a:pt x="2448489" y="882425"/>
                  </a:lnTo>
                  <a:lnTo>
                    <a:pt x="2461218" y="926565"/>
                  </a:lnTo>
                  <a:lnTo>
                    <a:pt x="2472356" y="971355"/>
                  </a:lnTo>
                  <a:lnTo>
                    <a:pt x="2481869" y="1016765"/>
                  </a:lnTo>
                  <a:lnTo>
                    <a:pt x="2489725" y="1062762"/>
                  </a:lnTo>
                  <a:lnTo>
                    <a:pt x="2495892" y="1109312"/>
                  </a:lnTo>
                  <a:lnTo>
                    <a:pt x="2500337" y="1156385"/>
                  </a:lnTo>
                  <a:lnTo>
                    <a:pt x="2503027" y="1203947"/>
                  </a:lnTo>
                  <a:lnTo>
                    <a:pt x="2503931" y="1251965"/>
                  </a:lnTo>
                  <a:lnTo>
                    <a:pt x="2503027" y="1299984"/>
                  </a:lnTo>
                  <a:lnTo>
                    <a:pt x="2500337" y="1347546"/>
                  </a:lnTo>
                  <a:lnTo>
                    <a:pt x="2495892" y="1394619"/>
                  </a:lnTo>
                  <a:lnTo>
                    <a:pt x="2489725" y="1441169"/>
                  </a:lnTo>
                  <a:lnTo>
                    <a:pt x="2481869" y="1487166"/>
                  </a:lnTo>
                  <a:lnTo>
                    <a:pt x="2472356" y="1532576"/>
                  </a:lnTo>
                  <a:lnTo>
                    <a:pt x="2461218" y="1577366"/>
                  </a:lnTo>
                  <a:lnTo>
                    <a:pt x="2448489" y="1621506"/>
                  </a:lnTo>
                  <a:lnTo>
                    <a:pt x="2434200" y="1664961"/>
                  </a:lnTo>
                  <a:lnTo>
                    <a:pt x="2418383" y="1707700"/>
                  </a:lnTo>
                  <a:lnTo>
                    <a:pt x="2401072" y="1749690"/>
                  </a:lnTo>
                  <a:lnTo>
                    <a:pt x="2382299" y="1790899"/>
                  </a:lnTo>
                  <a:lnTo>
                    <a:pt x="2362095" y="1831294"/>
                  </a:lnTo>
                  <a:lnTo>
                    <a:pt x="2340495" y="1870843"/>
                  </a:lnTo>
                  <a:lnTo>
                    <a:pt x="2317529" y="1909514"/>
                  </a:lnTo>
                  <a:lnTo>
                    <a:pt x="2293231" y="1947274"/>
                  </a:lnTo>
                  <a:lnTo>
                    <a:pt x="2267632" y="1984090"/>
                  </a:lnTo>
                  <a:lnTo>
                    <a:pt x="2240766" y="2019930"/>
                  </a:lnTo>
                  <a:lnTo>
                    <a:pt x="2212664" y="2054763"/>
                  </a:lnTo>
                  <a:lnTo>
                    <a:pt x="2183360" y="2088554"/>
                  </a:lnTo>
                  <a:lnTo>
                    <a:pt x="2152885" y="2121272"/>
                  </a:lnTo>
                  <a:lnTo>
                    <a:pt x="2121272" y="2152885"/>
                  </a:lnTo>
                  <a:lnTo>
                    <a:pt x="2088554" y="2183360"/>
                  </a:lnTo>
                  <a:lnTo>
                    <a:pt x="2054763" y="2212664"/>
                  </a:lnTo>
                  <a:lnTo>
                    <a:pt x="2019930" y="2240766"/>
                  </a:lnTo>
                  <a:lnTo>
                    <a:pt x="1984090" y="2267632"/>
                  </a:lnTo>
                  <a:lnTo>
                    <a:pt x="1947274" y="2293231"/>
                  </a:lnTo>
                  <a:lnTo>
                    <a:pt x="1909514" y="2317529"/>
                  </a:lnTo>
                  <a:lnTo>
                    <a:pt x="1870843" y="2340495"/>
                  </a:lnTo>
                  <a:lnTo>
                    <a:pt x="1831294" y="2362095"/>
                  </a:lnTo>
                  <a:lnTo>
                    <a:pt x="1790899" y="2382299"/>
                  </a:lnTo>
                  <a:lnTo>
                    <a:pt x="1749690" y="2401072"/>
                  </a:lnTo>
                  <a:lnTo>
                    <a:pt x="1707700" y="2418383"/>
                  </a:lnTo>
                  <a:lnTo>
                    <a:pt x="1664961" y="2434200"/>
                  </a:lnTo>
                  <a:lnTo>
                    <a:pt x="1621506" y="2448489"/>
                  </a:lnTo>
                  <a:lnTo>
                    <a:pt x="1577366" y="2461218"/>
                  </a:lnTo>
                  <a:lnTo>
                    <a:pt x="1532576" y="2472356"/>
                  </a:lnTo>
                  <a:lnTo>
                    <a:pt x="1487166" y="2481869"/>
                  </a:lnTo>
                  <a:lnTo>
                    <a:pt x="1441169" y="2489725"/>
                  </a:lnTo>
                  <a:lnTo>
                    <a:pt x="1394619" y="2495892"/>
                  </a:lnTo>
                  <a:lnTo>
                    <a:pt x="1347546" y="2500337"/>
                  </a:lnTo>
                  <a:lnTo>
                    <a:pt x="1299984" y="2503027"/>
                  </a:lnTo>
                  <a:lnTo>
                    <a:pt x="1251965" y="2503931"/>
                  </a:lnTo>
                  <a:lnTo>
                    <a:pt x="1203947" y="2503027"/>
                  </a:lnTo>
                  <a:lnTo>
                    <a:pt x="1156385" y="2500337"/>
                  </a:lnTo>
                  <a:lnTo>
                    <a:pt x="1109312" y="2495892"/>
                  </a:lnTo>
                  <a:lnTo>
                    <a:pt x="1062762" y="2489725"/>
                  </a:lnTo>
                  <a:lnTo>
                    <a:pt x="1016765" y="2481869"/>
                  </a:lnTo>
                  <a:lnTo>
                    <a:pt x="971355" y="2472356"/>
                  </a:lnTo>
                  <a:lnTo>
                    <a:pt x="926565" y="2461218"/>
                  </a:lnTo>
                  <a:lnTo>
                    <a:pt x="882425" y="2448489"/>
                  </a:lnTo>
                  <a:lnTo>
                    <a:pt x="838970" y="2434200"/>
                  </a:lnTo>
                  <a:lnTo>
                    <a:pt x="796231" y="2418383"/>
                  </a:lnTo>
                  <a:lnTo>
                    <a:pt x="754241" y="2401072"/>
                  </a:lnTo>
                  <a:lnTo>
                    <a:pt x="713032" y="2382299"/>
                  </a:lnTo>
                  <a:lnTo>
                    <a:pt x="672637" y="2362095"/>
                  </a:lnTo>
                  <a:lnTo>
                    <a:pt x="633088" y="2340495"/>
                  </a:lnTo>
                  <a:lnTo>
                    <a:pt x="594417" y="2317529"/>
                  </a:lnTo>
                  <a:lnTo>
                    <a:pt x="556657" y="2293231"/>
                  </a:lnTo>
                  <a:lnTo>
                    <a:pt x="519841" y="2267632"/>
                  </a:lnTo>
                  <a:lnTo>
                    <a:pt x="484001" y="2240766"/>
                  </a:lnTo>
                  <a:lnTo>
                    <a:pt x="449168" y="2212664"/>
                  </a:lnTo>
                  <a:lnTo>
                    <a:pt x="415377" y="2183360"/>
                  </a:lnTo>
                  <a:lnTo>
                    <a:pt x="382659" y="2152885"/>
                  </a:lnTo>
                  <a:lnTo>
                    <a:pt x="351046" y="2121272"/>
                  </a:lnTo>
                  <a:lnTo>
                    <a:pt x="320571" y="2088554"/>
                  </a:lnTo>
                  <a:lnTo>
                    <a:pt x="291267" y="2054763"/>
                  </a:lnTo>
                  <a:lnTo>
                    <a:pt x="263165" y="2019930"/>
                  </a:lnTo>
                  <a:lnTo>
                    <a:pt x="236299" y="1984090"/>
                  </a:lnTo>
                  <a:lnTo>
                    <a:pt x="210700" y="1947274"/>
                  </a:lnTo>
                  <a:lnTo>
                    <a:pt x="186402" y="1909514"/>
                  </a:lnTo>
                  <a:lnTo>
                    <a:pt x="163436" y="1870843"/>
                  </a:lnTo>
                  <a:lnTo>
                    <a:pt x="141836" y="1831294"/>
                  </a:lnTo>
                  <a:lnTo>
                    <a:pt x="121632" y="1790899"/>
                  </a:lnTo>
                  <a:lnTo>
                    <a:pt x="102859" y="1749690"/>
                  </a:lnTo>
                  <a:lnTo>
                    <a:pt x="85548" y="1707700"/>
                  </a:lnTo>
                  <a:lnTo>
                    <a:pt x="69731" y="1664961"/>
                  </a:lnTo>
                  <a:lnTo>
                    <a:pt x="55442" y="1621506"/>
                  </a:lnTo>
                  <a:lnTo>
                    <a:pt x="42713" y="1577366"/>
                  </a:lnTo>
                  <a:lnTo>
                    <a:pt x="31575" y="1532576"/>
                  </a:lnTo>
                  <a:lnTo>
                    <a:pt x="22062" y="1487166"/>
                  </a:lnTo>
                  <a:lnTo>
                    <a:pt x="14206" y="1441169"/>
                  </a:lnTo>
                  <a:lnTo>
                    <a:pt x="8039" y="1394619"/>
                  </a:lnTo>
                  <a:lnTo>
                    <a:pt x="3594" y="1347546"/>
                  </a:lnTo>
                  <a:lnTo>
                    <a:pt x="904" y="1299984"/>
                  </a:lnTo>
                  <a:lnTo>
                    <a:pt x="0" y="1251965"/>
                  </a:lnTo>
                  <a:close/>
                </a:path>
              </a:pathLst>
            </a:custGeom>
            <a:ln w="5715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85732" y="6156960"/>
              <a:ext cx="1251203" cy="147980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558542" y="1682623"/>
            <a:ext cx="111347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preferred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open-source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tools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easier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up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ahoma"/>
                <a:cs typeface="Tahoma"/>
              </a:rPr>
              <a:t>are: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48811" y="758951"/>
            <a:ext cx="97307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89268" y="230251"/>
            <a:ext cx="3075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</a:rPr>
              <a:t>Rebase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vs.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Merge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97023" y="1190955"/>
            <a:ext cx="114331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latin typeface="Trebuchet MS"/>
                <a:cs typeface="Trebuchet MS"/>
              </a:rPr>
              <a:t>Merge:</a:t>
            </a:r>
            <a:r>
              <a:rPr sz="2200" spc="-5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It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-10" dirty="0">
                <a:latin typeface="Trebuchet MS"/>
                <a:cs typeface="Trebuchet MS"/>
              </a:rPr>
              <a:t>takes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-15" dirty="0">
                <a:latin typeface="Trebuchet MS"/>
                <a:cs typeface="Trebuchet MS"/>
              </a:rPr>
              <a:t>the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10" dirty="0">
                <a:latin typeface="Trebuchet MS"/>
                <a:cs typeface="Trebuchet MS"/>
              </a:rPr>
              <a:t>contents</a:t>
            </a:r>
            <a:r>
              <a:rPr sz="2200" spc="-50" dirty="0">
                <a:latin typeface="Trebuchet MS"/>
                <a:cs typeface="Trebuchet MS"/>
              </a:rPr>
              <a:t> </a:t>
            </a:r>
            <a:r>
              <a:rPr sz="2200" spc="-25" dirty="0">
                <a:latin typeface="Trebuchet MS"/>
                <a:cs typeface="Trebuchet MS"/>
              </a:rPr>
              <a:t>of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-15" dirty="0">
                <a:latin typeface="Trebuchet MS"/>
                <a:cs typeface="Trebuchet MS"/>
              </a:rPr>
              <a:t>the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-30" dirty="0">
                <a:latin typeface="Trebuchet MS"/>
                <a:cs typeface="Trebuchet MS"/>
              </a:rPr>
              <a:t>feature</a:t>
            </a:r>
            <a:r>
              <a:rPr sz="2200" spc="-60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branch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60" dirty="0">
                <a:latin typeface="Trebuchet MS"/>
                <a:cs typeface="Trebuchet MS"/>
              </a:rPr>
              <a:t>and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-20" dirty="0">
                <a:latin typeface="Trebuchet MS"/>
                <a:cs typeface="Trebuchet MS"/>
              </a:rPr>
              <a:t>integrates</a:t>
            </a:r>
            <a:r>
              <a:rPr sz="2200" spc="-35" dirty="0">
                <a:latin typeface="Trebuchet MS"/>
                <a:cs typeface="Trebuchet MS"/>
              </a:rPr>
              <a:t> </a:t>
            </a:r>
            <a:r>
              <a:rPr sz="2200" spc="-140" dirty="0">
                <a:latin typeface="Trebuchet MS"/>
                <a:cs typeface="Trebuchet MS"/>
              </a:rPr>
              <a:t>it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with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-15" dirty="0">
                <a:latin typeface="Trebuchet MS"/>
                <a:cs typeface="Trebuchet MS"/>
              </a:rPr>
              <a:t>the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15" dirty="0">
                <a:latin typeface="Trebuchet MS"/>
                <a:cs typeface="Trebuchet MS"/>
              </a:rPr>
              <a:t>master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-15" dirty="0">
                <a:latin typeface="Trebuchet MS"/>
                <a:cs typeface="Trebuchet MS"/>
              </a:rPr>
              <a:t>branch.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43393" y="2742438"/>
            <a:ext cx="1685925" cy="593090"/>
          </a:xfrm>
          <a:prstGeom prst="rect">
            <a:avLst/>
          </a:prstGeom>
          <a:ln w="25400">
            <a:solidFill>
              <a:srgbClr val="E3B362"/>
            </a:solidFill>
          </a:ln>
        </p:spPr>
        <p:txBody>
          <a:bodyPr vert="horz" wrap="square" lIns="0" tIns="113030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890"/>
              </a:spcBef>
            </a:pPr>
            <a:r>
              <a:rPr sz="2200" spc="50" dirty="0">
                <a:latin typeface="Trebuchet MS"/>
                <a:cs typeface="Trebuchet MS"/>
              </a:rPr>
              <a:t>Master</a:t>
            </a:r>
            <a:r>
              <a:rPr sz="2200" spc="-105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Tip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21904" y="3393947"/>
            <a:ext cx="127000" cy="680085"/>
          </a:xfrm>
          <a:custGeom>
            <a:avLst/>
            <a:gdLst/>
            <a:ahLst/>
            <a:cxnLst/>
            <a:rect l="l" t="t" r="r" b="b"/>
            <a:pathLst>
              <a:path w="127000" h="680085">
                <a:moveTo>
                  <a:pt x="55499" y="553085"/>
                </a:moveTo>
                <a:lnTo>
                  <a:pt x="0" y="553085"/>
                </a:lnTo>
                <a:lnTo>
                  <a:pt x="63500" y="680085"/>
                </a:lnTo>
                <a:lnTo>
                  <a:pt x="120650" y="565785"/>
                </a:lnTo>
                <a:lnTo>
                  <a:pt x="55499" y="565785"/>
                </a:lnTo>
                <a:lnTo>
                  <a:pt x="55499" y="553085"/>
                </a:lnTo>
                <a:close/>
              </a:path>
              <a:path w="127000" h="680085">
                <a:moveTo>
                  <a:pt x="71374" y="0"/>
                </a:moveTo>
                <a:lnTo>
                  <a:pt x="55499" y="0"/>
                </a:lnTo>
                <a:lnTo>
                  <a:pt x="55499" y="565785"/>
                </a:lnTo>
                <a:lnTo>
                  <a:pt x="71374" y="565785"/>
                </a:lnTo>
                <a:lnTo>
                  <a:pt x="71374" y="0"/>
                </a:lnTo>
                <a:close/>
              </a:path>
              <a:path w="127000" h="680085">
                <a:moveTo>
                  <a:pt x="127000" y="553085"/>
                </a:moveTo>
                <a:lnTo>
                  <a:pt x="71374" y="553085"/>
                </a:lnTo>
                <a:lnTo>
                  <a:pt x="71374" y="565785"/>
                </a:lnTo>
                <a:lnTo>
                  <a:pt x="120650" y="565785"/>
                </a:lnTo>
                <a:lnTo>
                  <a:pt x="127000" y="553085"/>
                </a:lnTo>
                <a:close/>
              </a:path>
            </a:pathLst>
          </a:custGeom>
          <a:solidFill>
            <a:srgbClr val="8DA9D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573779" y="4162044"/>
            <a:ext cx="6089015" cy="2037714"/>
            <a:chOff x="3573779" y="4162044"/>
            <a:chExt cx="6089015" cy="2037714"/>
          </a:xfrm>
        </p:grpSpPr>
        <p:sp>
          <p:nvSpPr>
            <p:cNvPr id="7" name="object 7"/>
            <p:cNvSpPr/>
            <p:nvPr/>
          </p:nvSpPr>
          <p:spPr>
            <a:xfrm>
              <a:off x="3573779" y="4162044"/>
              <a:ext cx="904240" cy="894715"/>
            </a:xfrm>
            <a:custGeom>
              <a:avLst/>
              <a:gdLst/>
              <a:ahLst/>
              <a:cxnLst/>
              <a:rect l="l" t="t" r="r" b="b"/>
              <a:pathLst>
                <a:path w="904239" h="894714">
                  <a:moveTo>
                    <a:pt x="451866" y="0"/>
                  </a:moveTo>
                  <a:lnTo>
                    <a:pt x="402630" y="2624"/>
                  </a:lnTo>
                  <a:lnTo>
                    <a:pt x="354931" y="10317"/>
                  </a:lnTo>
                  <a:lnTo>
                    <a:pt x="309042" y="22805"/>
                  </a:lnTo>
                  <a:lnTo>
                    <a:pt x="265241" y="39814"/>
                  </a:lnTo>
                  <a:lnTo>
                    <a:pt x="223802" y="61072"/>
                  </a:lnTo>
                  <a:lnTo>
                    <a:pt x="185001" y="86307"/>
                  </a:lnTo>
                  <a:lnTo>
                    <a:pt x="149114" y="115244"/>
                  </a:lnTo>
                  <a:lnTo>
                    <a:pt x="116417" y="147611"/>
                  </a:lnTo>
                  <a:lnTo>
                    <a:pt x="87184" y="183136"/>
                  </a:lnTo>
                  <a:lnTo>
                    <a:pt x="61693" y="221544"/>
                  </a:lnTo>
                  <a:lnTo>
                    <a:pt x="40219" y="262563"/>
                  </a:lnTo>
                  <a:lnTo>
                    <a:pt x="23036" y="305921"/>
                  </a:lnTo>
                  <a:lnTo>
                    <a:pt x="10422" y="351344"/>
                  </a:lnTo>
                  <a:lnTo>
                    <a:pt x="2651" y="398559"/>
                  </a:lnTo>
                  <a:lnTo>
                    <a:pt x="0" y="447293"/>
                  </a:lnTo>
                  <a:lnTo>
                    <a:pt x="2651" y="496028"/>
                  </a:lnTo>
                  <a:lnTo>
                    <a:pt x="10422" y="543243"/>
                  </a:lnTo>
                  <a:lnTo>
                    <a:pt x="23036" y="588666"/>
                  </a:lnTo>
                  <a:lnTo>
                    <a:pt x="40219" y="632024"/>
                  </a:lnTo>
                  <a:lnTo>
                    <a:pt x="61693" y="673043"/>
                  </a:lnTo>
                  <a:lnTo>
                    <a:pt x="87184" y="711451"/>
                  </a:lnTo>
                  <a:lnTo>
                    <a:pt x="116417" y="746976"/>
                  </a:lnTo>
                  <a:lnTo>
                    <a:pt x="149114" y="779343"/>
                  </a:lnTo>
                  <a:lnTo>
                    <a:pt x="185001" y="808280"/>
                  </a:lnTo>
                  <a:lnTo>
                    <a:pt x="223802" y="833515"/>
                  </a:lnTo>
                  <a:lnTo>
                    <a:pt x="265241" y="854773"/>
                  </a:lnTo>
                  <a:lnTo>
                    <a:pt x="309042" y="871782"/>
                  </a:lnTo>
                  <a:lnTo>
                    <a:pt x="354931" y="884270"/>
                  </a:lnTo>
                  <a:lnTo>
                    <a:pt x="402630" y="891963"/>
                  </a:lnTo>
                  <a:lnTo>
                    <a:pt x="451866" y="894588"/>
                  </a:lnTo>
                  <a:lnTo>
                    <a:pt x="501101" y="891963"/>
                  </a:lnTo>
                  <a:lnTo>
                    <a:pt x="548800" y="884270"/>
                  </a:lnTo>
                  <a:lnTo>
                    <a:pt x="594689" y="871782"/>
                  </a:lnTo>
                  <a:lnTo>
                    <a:pt x="638490" y="854773"/>
                  </a:lnTo>
                  <a:lnTo>
                    <a:pt x="679929" y="833515"/>
                  </a:lnTo>
                  <a:lnTo>
                    <a:pt x="718730" y="808280"/>
                  </a:lnTo>
                  <a:lnTo>
                    <a:pt x="754617" y="779343"/>
                  </a:lnTo>
                  <a:lnTo>
                    <a:pt x="787314" y="746976"/>
                  </a:lnTo>
                  <a:lnTo>
                    <a:pt x="816547" y="711451"/>
                  </a:lnTo>
                  <a:lnTo>
                    <a:pt x="842038" y="673043"/>
                  </a:lnTo>
                  <a:lnTo>
                    <a:pt x="863512" y="632024"/>
                  </a:lnTo>
                  <a:lnTo>
                    <a:pt x="880695" y="588666"/>
                  </a:lnTo>
                  <a:lnTo>
                    <a:pt x="893309" y="543243"/>
                  </a:lnTo>
                  <a:lnTo>
                    <a:pt x="901080" y="496028"/>
                  </a:lnTo>
                  <a:lnTo>
                    <a:pt x="903732" y="447293"/>
                  </a:lnTo>
                  <a:lnTo>
                    <a:pt x="901080" y="398559"/>
                  </a:lnTo>
                  <a:lnTo>
                    <a:pt x="893309" y="351344"/>
                  </a:lnTo>
                  <a:lnTo>
                    <a:pt x="880695" y="305921"/>
                  </a:lnTo>
                  <a:lnTo>
                    <a:pt x="863512" y="262563"/>
                  </a:lnTo>
                  <a:lnTo>
                    <a:pt x="842038" y="221544"/>
                  </a:lnTo>
                  <a:lnTo>
                    <a:pt x="816547" y="183136"/>
                  </a:lnTo>
                  <a:lnTo>
                    <a:pt x="787314" y="147611"/>
                  </a:lnTo>
                  <a:lnTo>
                    <a:pt x="754617" y="115244"/>
                  </a:lnTo>
                  <a:lnTo>
                    <a:pt x="718730" y="86307"/>
                  </a:lnTo>
                  <a:lnTo>
                    <a:pt x="679929" y="61072"/>
                  </a:lnTo>
                  <a:lnTo>
                    <a:pt x="638490" y="39814"/>
                  </a:lnTo>
                  <a:lnTo>
                    <a:pt x="594689" y="22805"/>
                  </a:lnTo>
                  <a:lnTo>
                    <a:pt x="548800" y="10317"/>
                  </a:lnTo>
                  <a:lnTo>
                    <a:pt x="501101" y="2624"/>
                  </a:lnTo>
                  <a:lnTo>
                    <a:pt x="451866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58461" y="4620006"/>
              <a:ext cx="1480820" cy="1169035"/>
            </a:xfrm>
            <a:custGeom>
              <a:avLst/>
              <a:gdLst/>
              <a:ahLst/>
              <a:cxnLst/>
              <a:rect l="l" t="t" r="r" b="b"/>
              <a:pathLst>
                <a:path w="1480820" h="1169035">
                  <a:moveTo>
                    <a:pt x="0" y="6096"/>
                  </a:moveTo>
                  <a:lnTo>
                    <a:pt x="1325372" y="6096"/>
                  </a:lnTo>
                </a:path>
                <a:path w="1480820" h="1169035">
                  <a:moveTo>
                    <a:pt x="394715" y="0"/>
                  </a:moveTo>
                  <a:lnTo>
                    <a:pt x="921512" y="1167257"/>
                  </a:lnTo>
                </a:path>
                <a:path w="1480820" h="1169035">
                  <a:moveTo>
                    <a:pt x="920496" y="1168908"/>
                  </a:moveTo>
                  <a:lnTo>
                    <a:pt x="1480312" y="1168908"/>
                  </a:lnTo>
                </a:path>
              </a:pathLst>
            </a:custGeom>
            <a:ln w="2857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66816" y="5306567"/>
              <a:ext cx="2889885" cy="893444"/>
            </a:xfrm>
            <a:custGeom>
              <a:avLst/>
              <a:gdLst/>
              <a:ahLst/>
              <a:cxnLst/>
              <a:rect l="l" t="t" r="r" b="b"/>
              <a:pathLst>
                <a:path w="2889884" h="893445">
                  <a:moveTo>
                    <a:pt x="903732" y="446532"/>
                  </a:moveTo>
                  <a:lnTo>
                    <a:pt x="901077" y="397878"/>
                  </a:lnTo>
                  <a:lnTo>
                    <a:pt x="893305" y="350735"/>
                  </a:lnTo>
                  <a:lnTo>
                    <a:pt x="880694" y="305396"/>
                  </a:lnTo>
                  <a:lnTo>
                    <a:pt x="863511" y="262102"/>
                  </a:lnTo>
                  <a:lnTo>
                    <a:pt x="842035" y="221157"/>
                  </a:lnTo>
                  <a:lnTo>
                    <a:pt x="816546" y="182816"/>
                  </a:lnTo>
                  <a:lnTo>
                    <a:pt x="787311" y="147345"/>
                  </a:lnTo>
                  <a:lnTo>
                    <a:pt x="754608" y="115036"/>
                  </a:lnTo>
                  <a:lnTo>
                    <a:pt x="718718" y="86156"/>
                  </a:lnTo>
                  <a:lnTo>
                    <a:pt x="679919" y="60960"/>
                  </a:lnTo>
                  <a:lnTo>
                    <a:pt x="638479" y="39751"/>
                  </a:lnTo>
                  <a:lnTo>
                    <a:pt x="594677" y="22771"/>
                  </a:lnTo>
                  <a:lnTo>
                    <a:pt x="548792" y="10299"/>
                  </a:lnTo>
                  <a:lnTo>
                    <a:pt x="501091" y="2628"/>
                  </a:lnTo>
                  <a:lnTo>
                    <a:pt x="451866" y="0"/>
                  </a:lnTo>
                  <a:lnTo>
                    <a:pt x="402628" y="2628"/>
                  </a:lnTo>
                  <a:lnTo>
                    <a:pt x="354926" y="10299"/>
                  </a:lnTo>
                  <a:lnTo>
                    <a:pt x="309041" y="22771"/>
                  </a:lnTo>
                  <a:lnTo>
                    <a:pt x="265239" y="39751"/>
                  </a:lnTo>
                  <a:lnTo>
                    <a:pt x="223799" y="60960"/>
                  </a:lnTo>
                  <a:lnTo>
                    <a:pt x="185000" y="86156"/>
                  </a:lnTo>
                  <a:lnTo>
                    <a:pt x="149110" y="115036"/>
                  </a:lnTo>
                  <a:lnTo>
                    <a:pt x="116408" y="147345"/>
                  </a:lnTo>
                  <a:lnTo>
                    <a:pt x="87172" y="182816"/>
                  </a:lnTo>
                  <a:lnTo>
                    <a:pt x="61683" y="221157"/>
                  </a:lnTo>
                  <a:lnTo>
                    <a:pt x="40208" y="262102"/>
                  </a:lnTo>
                  <a:lnTo>
                    <a:pt x="23025" y="305396"/>
                  </a:lnTo>
                  <a:lnTo>
                    <a:pt x="10414" y="350735"/>
                  </a:lnTo>
                  <a:lnTo>
                    <a:pt x="2641" y="397878"/>
                  </a:lnTo>
                  <a:lnTo>
                    <a:pt x="0" y="446532"/>
                  </a:lnTo>
                  <a:lnTo>
                    <a:pt x="2641" y="495198"/>
                  </a:lnTo>
                  <a:lnTo>
                    <a:pt x="10414" y="542340"/>
                  </a:lnTo>
                  <a:lnTo>
                    <a:pt x="23025" y="587679"/>
                  </a:lnTo>
                  <a:lnTo>
                    <a:pt x="40208" y="630974"/>
                  </a:lnTo>
                  <a:lnTo>
                    <a:pt x="61683" y="671918"/>
                  </a:lnTo>
                  <a:lnTo>
                    <a:pt x="87172" y="710260"/>
                  </a:lnTo>
                  <a:lnTo>
                    <a:pt x="116408" y="745731"/>
                  </a:lnTo>
                  <a:lnTo>
                    <a:pt x="149110" y="778040"/>
                  </a:lnTo>
                  <a:lnTo>
                    <a:pt x="185000" y="806919"/>
                  </a:lnTo>
                  <a:lnTo>
                    <a:pt x="223799" y="832104"/>
                  </a:lnTo>
                  <a:lnTo>
                    <a:pt x="265239" y="853325"/>
                  </a:lnTo>
                  <a:lnTo>
                    <a:pt x="309041" y="870305"/>
                  </a:lnTo>
                  <a:lnTo>
                    <a:pt x="354926" y="882777"/>
                  </a:lnTo>
                  <a:lnTo>
                    <a:pt x="402628" y="890447"/>
                  </a:lnTo>
                  <a:lnTo>
                    <a:pt x="451866" y="893064"/>
                  </a:lnTo>
                  <a:lnTo>
                    <a:pt x="501091" y="890447"/>
                  </a:lnTo>
                  <a:lnTo>
                    <a:pt x="548792" y="882777"/>
                  </a:lnTo>
                  <a:lnTo>
                    <a:pt x="594677" y="870305"/>
                  </a:lnTo>
                  <a:lnTo>
                    <a:pt x="638479" y="853325"/>
                  </a:lnTo>
                  <a:lnTo>
                    <a:pt x="679919" y="832104"/>
                  </a:lnTo>
                  <a:lnTo>
                    <a:pt x="718718" y="806919"/>
                  </a:lnTo>
                  <a:lnTo>
                    <a:pt x="754608" y="778040"/>
                  </a:lnTo>
                  <a:lnTo>
                    <a:pt x="787311" y="745731"/>
                  </a:lnTo>
                  <a:lnTo>
                    <a:pt x="816546" y="710260"/>
                  </a:lnTo>
                  <a:lnTo>
                    <a:pt x="842035" y="671918"/>
                  </a:lnTo>
                  <a:lnTo>
                    <a:pt x="863511" y="630974"/>
                  </a:lnTo>
                  <a:lnTo>
                    <a:pt x="880694" y="587679"/>
                  </a:lnTo>
                  <a:lnTo>
                    <a:pt x="893305" y="542340"/>
                  </a:lnTo>
                  <a:lnTo>
                    <a:pt x="901077" y="495198"/>
                  </a:lnTo>
                  <a:lnTo>
                    <a:pt x="903732" y="446532"/>
                  </a:lnTo>
                  <a:close/>
                </a:path>
                <a:path w="2889884" h="893445">
                  <a:moveTo>
                    <a:pt x="2889504" y="446532"/>
                  </a:moveTo>
                  <a:lnTo>
                    <a:pt x="2886849" y="397878"/>
                  </a:lnTo>
                  <a:lnTo>
                    <a:pt x="2879077" y="350735"/>
                  </a:lnTo>
                  <a:lnTo>
                    <a:pt x="2866466" y="305396"/>
                  </a:lnTo>
                  <a:lnTo>
                    <a:pt x="2849283" y="262102"/>
                  </a:lnTo>
                  <a:lnTo>
                    <a:pt x="2827807" y="221157"/>
                  </a:lnTo>
                  <a:lnTo>
                    <a:pt x="2802318" y="182816"/>
                  </a:lnTo>
                  <a:lnTo>
                    <a:pt x="2773083" y="147345"/>
                  </a:lnTo>
                  <a:lnTo>
                    <a:pt x="2740380" y="115036"/>
                  </a:lnTo>
                  <a:lnTo>
                    <a:pt x="2704490" y="86156"/>
                  </a:lnTo>
                  <a:lnTo>
                    <a:pt x="2665692" y="60960"/>
                  </a:lnTo>
                  <a:lnTo>
                    <a:pt x="2624251" y="39751"/>
                  </a:lnTo>
                  <a:lnTo>
                    <a:pt x="2580449" y="22771"/>
                  </a:lnTo>
                  <a:lnTo>
                    <a:pt x="2534564" y="10299"/>
                  </a:lnTo>
                  <a:lnTo>
                    <a:pt x="2486863" y="2628"/>
                  </a:lnTo>
                  <a:lnTo>
                    <a:pt x="2437638" y="0"/>
                  </a:lnTo>
                  <a:lnTo>
                    <a:pt x="2388400" y="2628"/>
                  </a:lnTo>
                  <a:lnTo>
                    <a:pt x="2340699" y="10299"/>
                  </a:lnTo>
                  <a:lnTo>
                    <a:pt x="2294813" y="22771"/>
                  </a:lnTo>
                  <a:lnTo>
                    <a:pt x="2251011" y="39751"/>
                  </a:lnTo>
                  <a:lnTo>
                    <a:pt x="2209571" y="60960"/>
                  </a:lnTo>
                  <a:lnTo>
                    <a:pt x="2170773" y="86156"/>
                  </a:lnTo>
                  <a:lnTo>
                    <a:pt x="2134882" y="115036"/>
                  </a:lnTo>
                  <a:lnTo>
                    <a:pt x="2102180" y="147345"/>
                  </a:lnTo>
                  <a:lnTo>
                    <a:pt x="2072944" y="182816"/>
                  </a:lnTo>
                  <a:lnTo>
                    <a:pt x="2047455" y="221157"/>
                  </a:lnTo>
                  <a:lnTo>
                    <a:pt x="2025980" y="262102"/>
                  </a:lnTo>
                  <a:lnTo>
                    <a:pt x="2008797" y="305396"/>
                  </a:lnTo>
                  <a:lnTo>
                    <a:pt x="1996186" y="350735"/>
                  </a:lnTo>
                  <a:lnTo>
                    <a:pt x="1988413" y="397878"/>
                  </a:lnTo>
                  <a:lnTo>
                    <a:pt x="1985772" y="446532"/>
                  </a:lnTo>
                  <a:lnTo>
                    <a:pt x="1988413" y="495198"/>
                  </a:lnTo>
                  <a:lnTo>
                    <a:pt x="1996186" y="542340"/>
                  </a:lnTo>
                  <a:lnTo>
                    <a:pt x="2008797" y="587679"/>
                  </a:lnTo>
                  <a:lnTo>
                    <a:pt x="2025980" y="630974"/>
                  </a:lnTo>
                  <a:lnTo>
                    <a:pt x="2047455" y="671918"/>
                  </a:lnTo>
                  <a:lnTo>
                    <a:pt x="2072944" y="710260"/>
                  </a:lnTo>
                  <a:lnTo>
                    <a:pt x="2102180" y="745731"/>
                  </a:lnTo>
                  <a:lnTo>
                    <a:pt x="2134882" y="778040"/>
                  </a:lnTo>
                  <a:lnTo>
                    <a:pt x="2170773" y="806919"/>
                  </a:lnTo>
                  <a:lnTo>
                    <a:pt x="2209571" y="832104"/>
                  </a:lnTo>
                  <a:lnTo>
                    <a:pt x="2251011" y="853325"/>
                  </a:lnTo>
                  <a:lnTo>
                    <a:pt x="2294813" y="870305"/>
                  </a:lnTo>
                  <a:lnTo>
                    <a:pt x="2340699" y="882777"/>
                  </a:lnTo>
                  <a:lnTo>
                    <a:pt x="2388400" y="890447"/>
                  </a:lnTo>
                  <a:lnTo>
                    <a:pt x="2437638" y="893064"/>
                  </a:lnTo>
                  <a:lnTo>
                    <a:pt x="2486863" y="890447"/>
                  </a:lnTo>
                  <a:lnTo>
                    <a:pt x="2534564" y="882777"/>
                  </a:lnTo>
                  <a:lnTo>
                    <a:pt x="2580449" y="870305"/>
                  </a:lnTo>
                  <a:lnTo>
                    <a:pt x="2624251" y="853325"/>
                  </a:lnTo>
                  <a:lnTo>
                    <a:pt x="2665692" y="832104"/>
                  </a:lnTo>
                  <a:lnTo>
                    <a:pt x="2704490" y="806919"/>
                  </a:lnTo>
                  <a:lnTo>
                    <a:pt x="2740380" y="778040"/>
                  </a:lnTo>
                  <a:lnTo>
                    <a:pt x="2773083" y="745731"/>
                  </a:lnTo>
                  <a:lnTo>
                    <a:pt x="2802318" y="710260"/>
                  </a:lnTo>
                  <a:lnTo>
                    <a:pt x="2827807" y="671918"/>
                  </a:lnTo>
                  <a:lnTo>
                    <a:pt x="2849283" y="630974"/>
                  </a:lnTo>
                  <a:lnTo>
                    <a:pt x="2866466" y="587679"/>
                  </a:lnTo>
                  <a:lnTo>
                    <a:pt x="2879077" y="542340"/>
                  </a:lnTo>
                  <a:lnTo>
                    <a:pt x="2886849" y="495198"/>
                  </a:lnTo>
                  <a:lnTo>
                    <a:pt x="2889504" y="446532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48450" y="4610862"/>
              <a:ext cx="2999740" cy="1178560"/>
            </a:xfrm>
            <a:custGeom>
              <a:avLst/>
              <a:gdLst/>
              <a:ahLst/>
              <a:cxnLst/>
              <a:rect l="l" t="t" r="r" b="b"/>
              <a:pathLst>
                <a:path w="2999740" h="1178560">
                  <a:moveTo>
                    <a:pt x="0" y="1178052"/>
                  </a:moveTo>
                  <a:lnTo>
                    <a:pt x="1095248" y="1178052"/>
                  </a:lnTo>
                </a:path>
                <a:path w="2999740" h="1178560">
                  <a:moveTo>
                    <a:pt x="2004059" y="1176527"/>
                  </a:moveTo>
                  <a:lnTo>
                    <a:pt x="2999740" y="1176527"/>
                  </a:lnTo>
                </a:path>
                <a:path w="2999740" h="1178560">
                  <a:moveTo>
                    <a:pt x="0" y="0"/>
                  </a:moveTo>
                  <a:lnTo>
                    <a:pt x="1095248" y="0"/>
                  </a:lnTo>
                </a:path>
              </a:pathLst>
            </a:custGeom>
            <a:ln w="2857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84398" y="5817870"/>
            <a:ext cx="1685925" cy="894715"/>
          </a:xfrm>
          <a:prstGeom prst="rect">
            <a:avLst/>
          </a:prstGeom>
          <a:ln w="25400">
            <a:solidFill>
              <a:srgbClr val="E3B362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5"/>
              </a:spcBef>
            </a:pPr>
            <a:r>
              <a:rPr sz="2200" spc="90" dirty="0">
                <a:latin typeface="Trebuchet MS"/>
                <a:cs typeface="Trebuchet MS"/>
              </a:rPr>
              <a:t>Common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200" spc="65" dirty="0">
                <a:latin typeface="Trebuchet MS"/>
                <a:cs typeface="Trebuchet MS"/>
              </a:rPr>
              <a:t>Base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959859" y="4160520"/>
            <a:ext cx="8031480" cy="2747010"/>
            <a:chOff x="3959859" y="4160520"/>
            <a:chExt cx="8031480" cy="2747010"/>
          </a:xfrm>
        </p:grpSpPr>
        <p:sp>
          <p:nvSpPr>
            <p:cNvPr id="13" name="object 13"/>
            <p:cNvSpPr/>
            <p:nvPr/>
          </p:nvSpPr>
          <p:spPr>
            <a:xfrm>
              <a:off x="3959859" y="5064252"/>
              <a:ext cx="127000" cy="680085"/>
            </a:xfrm>
            <a:custGeom>
              <a:avLst/>
              <a:gdLst/>
              <a:ahLst/>
              <a:cxnLst/>
              <a:rect l="l" t="t" r="r" b="b"/>
              <a:pathLst>
                <a:path w="127000" h="680085">
                  <a:moveTo>
                    <a:pt x="71374" y="114300"/>
                  </a:moveTo>
                  <a:lnTo>
                    <a:pt x="55499" y="114300"/>
                  </a:lnTo>
                  <a:lnTo>
                    <a:pt x="55499" y="680085"/>
                  </a:lnTo>
                  <a:lnTo>
                    <a:pt x="71374" y="680085"/>
                  </a:lnTo>
                  <a:lnTo>
                    <a:pt x="71374" y="114300"/>
                  </a:lnTo>
                  <a:close/>
                </a:path>
                <a:path w="127000" h="680085">
                  <a:moveTo>
                    <a:pt x="63500" y="0"/>
                  </a:moveTo>
                  <a:lnTo>
                    <a:pt x="0" y="127000"/>
                  </a:lnTo>
                  <a:lnTo>
                    <a:pt x="55499" y="127000"/>
                  </a:lnTo>
                  <a:lnTo>
                    <a:pt x="55499" y="114300"/>
                  </a:lnTo>
                  <a:lnTo>
                    <a:pt x="120650" y="114300"/>
                  </a:lnTo>
                  <a:lnTo>
                    <a:pt x="63500" y="0"/>
                  </a:lnTo>
                  <a:close/>
                </a:path>
                <a:path w="127000" h="680085">
                  <a:moveTo>
                    <a:pt x="120650" y="114300"/>
                  </a:moveTo>
                  <a:lnTo>
                    <a:pt x="71374" y="114300"/>
                  </a:lnTo>
                  <a:lnTo>
                    <a:pt x="71374" y="127000"/>
                  </a:lnTo>
                  <a:lnTo>
                    <a:pt x="127000" y="127000"/>
                  </a:lnTo>
                  <a:lnTo>
                    <a:pt x="120650" y="114300"/>
                  </a:lnTo>
                  <a:close/>
                </a:path>
              </a:pathLst>
            </a:custGeom>
            <a:solidFill>
              <a:srgbClr val="8D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68339" y="4162044"/>
              <a:ext cx="904240" cy="894715"/>
            </a:xfrm>
            <a:custGeom>
              <a:avLst/>
              <a:gdLst/>
              <a:ahLst/>
              <a:cxnLst/>
              <a:rect l="l" t="t" r="r" b="b"/>
              <a:pathLst>
                <a:path w="904240" h="894714">
                  <a:moveTo>
                    <a:pt x="451865" y="0"/>
                  </a:moveTo>
                  <a:lnTo>
                    <a:pt x="402630" y="2624"/>
                  </a:lnTo>
                  <a:lnTo>
                    <a:pt x="354931" y="10317"/>
                  </a:lnTo>
                  <a:lnTo>
                    <a:pt x="309042" y="22805"/>
                  </a:lnTo>
                  <a:lnTo>
                    <a:pt x="265241" y="39814"/>
                  </a:lnTo>
                  <a:lnTo>
                    <a:pt x="223802" y="61072"/>
                  </a:lnTo>
                  <a:lnTo>
                    <a:pt x="185001" y="86307"/>
                  </a:lnTo>
                  <a:lnTo>
                    <a:pt x="149114" y="115244"/>
                  </a:lnTo>
                  <a:lnTo>
                    <a:pt x="116417" y="147611"/>
                  </a:lnTo>
                  <a:lnTo>
                    <a:pt x="87184" y="183136"/>
                  </a:lnTo>
                  <a:lnTo>
                    <a:pt x="61693" y="221544"/>
                  </a:lnTo>
                  <a:lnTo>
                    <a:pt x="40219" y="262563"/>
                  </a:lnTo>
                  <a:lnTo>
                    <a:pt x="23036" y="305921"/>
                  </a:lnTo>
                  <a:lnTo>
                    <a:pt x="10422" y="351344"/>
                  </a:lnTo>
                  <a:lnTo>
                    <a:pt x="2651" y="398559"/>
                  </a:lnTo>
                  <a:lnTo>
                    <a:pt x="0" y="447293"/>
                  </a:lnTo>
                  <a:lnTo>
                    <a:pt x="2651" y="496028"/>
                  </a:lnTo>
                  <a:lnTo>
                    <a:pt x="10422" y="543243"/>
                  </a:lnTo>
                  <a:lnTo>
                    <a:pt x="23036" y="588666"/>
                  </a:lnTo>
                  <a:lnTo>
                    <a:pt x="40219" y="632024"/>
                  </a:lnTo>
                  <a:lnTo>
                    <a:pt x="61693" y="673043"/>
                  </a:lnTo>
                  <a:lnTo>
                    <a:pt x="87184" y="711451"/>
                  </a:lnTo>
                  <a:lnTo>
                    <a:pt x="116417" y="746976"/>
                  </a:lnTo>
                  <a:lnTo>
                    <a:pt x="149114" y="779343"/>
                  </a:lnTo>
                  <a:lnTo>
                    <a:pt x="185001" y="808280"/>
                  </a:lnTo>
                  <a:lnTo>
                    <a:pt x="223802" y="833515"/>
                  </a:lnTo>
                  <a:lnTo>
                    <a:pt x="265241" y="854773"/>
                  </a:lnTo>
                  <a:lnTo>
                    <a:pt x="309042" y="871782"/>
                  </a:lnTo>
                  <a:lnTo>
                    <a:pt x="354931" y="884270"/>
                  </a:lnTo>
                  <a:lnTo>
                    <a:pt x="402630" y="891963"/>
                  </a:lnTo>
                  <a:lnTo>
                    <a:pt x="451865" y="894588"/>
                  </a:lnTo>
                  <a:lnTo>
                    <a:pt x="501101" y="891963"/>
                  </a:lnTo>
                  <a:lnTo>
                    <a:pt x="548800" y="884270"/>
                  </a:lnTo>
                  <a:lnTo>
                    <a:pt x="594689" y="871782"/>
                  </a:lnTo>
                  <a:lnTo>
                    <a:pt x="638490" y="854773"/>
                  </a:lnTo>
                  <a:lnTo>
                    <a:pt x="679929" y="833515"/>
                  </a:lnTo>
                  <a:lnTo>
                    <a:pt x="718730" y="808280"/>
                  </a:lnTo>
                  <a:lnTo>
                    <a:pt x="754617" y="779343"/>
                  </a:lnTo>
                  <a:lnTo>
                    <a:pt x="787314" y="746976"/>
                  </a:lnTo>
                  <a:lnTo>
                    <a:pt x="816547" y="711451"/>
                  </a:lnTo>
                  <a:lnTo>
                    <a:pt x="842038" y="673043"/>
                  </a:lnTo>
                  <a:lnTo>
                    <a:pt x="863512" y="632024"/>
                  </a:lnTo>
                  <a:lnTo>
                    <a:pt x="880695" y="588666"/>
                  </a:lnTo>
                  <a:lnTo>
                    <a:pt x="893309" y="543243"/>
                  </a:lnTo>
                  <a:lnTo>
                    <a:pt x="901080" y="496028"/>
                  </a:lnTo>
                  <a:lnTo>
                    <a:pt x="903732" y="447293"/>
                  </a:lnTo>
                  <a:lnTo>
                    <a:pt x="901080" y="398559"/>
                  </a:lnTo>
                  <a:lnTo>
                    <a:pt x="893309" y="351344"/>
                  </a:lnTo>
                  <a:lnTo>
                    <a:pt x="880695" y="305921"/>
                  </a:lnTo>
                  <a:lnTo>
                    <a:pt x="863512" y="262563"/>
                  </a:lnTo>
                  <a:lnTo>
                    <a:pt x="842038" y="221544"/>
                  </a:lnTo>
                  <a:lnTo>
                    <a:pt x="816547" y="183136"/>
                  </a:lnTo>
                  <a:lnTo>
                    <a:pt x="787314" y="147611"/>
                  </a:lnTo>
                  <a:lnTo>
                    <a:pt x="754617" y="115244"/>
                  </a:lnTo>
                  <a:lnTo>
                    <a:pt x="718730" y="86307"/>
                  </a:lnTo>
                  <a:lnTo>
                    <a:pt x="679929" y="61072"/>
                  </a:lnTo>
                  <a:lnTo>
                    <a:pt x="638490" y="39814"/>
                  </a:lnTo>
                  <a:lnTo>
                    <a:pt x="594689" y="22805"/>
                  </a:lnTo>
                  <a:lnTo>
                    <a:pt x="548800" y="10317"/>
                  </a:lnTo>
                  <a:lnTo>
                    <a:pt x="501101" y="2624"/>
                  </a:lnTo>
                  <a:lnTo>
                    <a:pt x="451865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58021" y="4607814"/>
              <a:ext cx="3063240" cy="1186180"/>
            </a:xfrm>
            <a:custGeom>
              <a:avLst/>
              <a:gdLst/>
              <a:ahLst/>
              <a:cxnLst/>
              <a:rect l="l" t="t" r="r" b="b"/>
              <a:pathLst>
                <a:path w="3063240" h="1186179">
                  <a:moveTo>
                    <a:pt x="3062731" y="6096"/>
                  </a:moveTo>
                  <a:lnTo>
                    <a:pt x="2535935" y="1185037"/>
                  </a:lnTo>
                </a:path>
                <a:path w="3063240" h="1186179">
                  <a:moveTo>
                    <a:pt x="2536444" y="1185672"/>
                  </a:moveTo>
                  <a:lnTo>
                    <a:pt x="1976627" y="1185672"/>
                  </a:lnTo>
                </a:path>
                <a:path w="3063240" h="1186179">
                  <a:moveTo>
                    <a:pt x="0" y="0"/>
                  </a:moveTo>
                  <a:lnTo>
                    <a:pt x="2583053" y="0"/>
                  </a:lnTo>
                </a:path>
              </a:pathLst>
            </a:custGeom>
            <a:ln w="2857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734300" y="4160519"/>
              <a:ext cx="4257040" cy="894715"/>
            </a:xfrm>
            <a:custGeom>
              <a:avLst/>
              <a:gdLst/>
              <a:ahLst/>
              <a:cxnLst/>
              <a:rect l="l" t="t" r="r" b="b"/>
              <a:pathLst>
                <a:path w="4257040" h="894714">
                  <a:moveTo>
                    <a:pt x="902208" y="447294"/>
                  </a:moveTo>
                  <a:lnTo>
                    <a:pt x="899553" y="398564"/>
                  </a:lnTo>
                  <a:lnTo>
                    <a:pt x="891794" y="351345"/>
                  </a:lnTo>
                  <a:lnTo>
                    <a:pt x="879208" y="305930"/>
                  </a:lnTo>
                  <a:lnTo>
                    <a:pt x="862050" y="262572"/>
                  </a:lnTo>
                  <a:lnTo>
                    <a:pt x="840625" y="221551"/>
                  </a:lnTo>
                  <a:lnTo>
                    <a:pt x="815174" y="183146"/>
                  </a:lnTo>
                  <a:lnTo>
                    <a:pt x="785990" y="147612"/>
                  </a:lnTo>
                  <a:lnTo>
                    <a:pt x="753351" y="115252"/>
                  </a:lnTo>
                  <a:lnTo>
                    <a:pt x="717524" y="86309"/>
                  </a:lnTo>
                  <a:lnTo>
                    <a:pt x="678789" y="61074"/>
                  </a:lnTo>
                  <a:lnTo>
                    <a:pt x="637425" y="39827"/>
                  </a:lnTo>
                  <a:lnTo>
                    <a:pt x="593699" y="22809"/>
                  </a:lnTo>
                  <a:lnTo>
                    <a:pt x="547878" y="10325"/>
                  </a:lnTo>
                  <a:lnTo>
                    <a:pt x="500253" y="2628"/>
                  </a:lnTo>
                  <a:lnTo>
                    <a:pt x="451104" y="0"/>
                  </a:lnTo>
                  <a:lnTo>
                    <a:pt x="401942" y="2628"/>
                  </a:lnTo>
                  <a:lnTo>
                    <a:pt x="354317" y="10325"/>
                  </a:lnTo>
                  <a:lnTo>
                    <a:pt x="308495" y="22809"/>
                  </a:lnTo>
                  <a:lnTo>
                    <a:pt x="264769" y="39827"/>
                  </a:lnTo>
                  <a:lnTo>
                    <a:pt x="223405" y="61074"/>
                  </a:lnTo>
                  <a:lnTo>
                    <a:pt x="184670" y="86309"/>
                  </a:lnTo>
                  <a:lnTo>
                    <a:pt x="148844" y="115252"/>
                  </a:lnTo>
                  <a:lnTo>
                    <a:pt x="116205" y="147612"/>
                  </a:lnTo>
                  <a:lnTo>
                    <a:pt x="87020" y="183146"/>
                  </a:lnTo>
                  <a:lnTo>
                    <a:pt x="61569" y="221551"/>
                  </a:lnTo>
                  <a:lnTo>
                    <a:pt x="40144" y="262572"/>
                  </a:lnTo>
                  <a:lnTo>
                    <a:pt x="22987" y="305930"/>
                  </a:lnTo>
                  <a:lnTo>
                    <a:pt x="10401" y="351345"/>
                  </a:lnTo>
                  <a:lnTo>
                    <a:pt x="2641" y="398564"/>
                  </a:lnTo>
                  <a:lnTo>
                    <a:pt x="0" y="447294"/>
                  </a:lnTo>
                  <a:lnTo>
                    <a:pt x="2641" y="496036"/>
                  </a:lnTo>
                  <a:lnTo>
                    <a:pt x="10401" y="543255"/>
                  </a:lnTo>
                  <a:lnTo>
                    <a:pt x="22987" y="588670"/>
                  </a:lnTo>
                  <a:lnTo>
                    <a:pt x="40144" y="632028"/>
                  </a:lnTo>
                  <a:lnTo>
                    <a:pt x="61569" y="673049"/>
                  </a:lnTo>
                  <a:lnTo>
                    <a:pt x="87020" y="711454"/>
                  </a:lnTo>
                  <a:lnTo>
                    <a:pt x="116205" y="746988"/>
                  </a:lnTo>
                  <a:lnTo>
                    <a:pt x="148844" y="779348"/>
                  </a:lnTo>
                  <a:lnTo>
                    <a:pt x="184670" y="808291"/>
                  </a:lnTo>
                  <a:lnTo>
                    <a:pt x="223405" y="833526"/>
                  </a:lnTo>
                  <a:lnTo>
                    <a:pt x="264769" y="854773"/>
                  </a:lnTo>
                  <a:lnTo>
                    <a:pt x="308495" y="871791"/>
                  </a:lnTo>
                  <a:lnTo>
                    <a:pt x="354317" y="884275"/>
                  </a:lnTo>
                  <a:lnTo>
                    <a:pt x="401942" y="891971"/>
                  </a:lnTo>
                  <a:lnTo>
                    <a:pt x="451104" y="894588"/>
                  </a:lnTo>
                  <a:lnTo>
                    <a:pt x="500253" y="891971"/>
                  </a:lnTo>
                  <a:lnTo>
                    <a:pt x="547878" y="884275"/>
                  </a:lnTo>
                  <a:lnTo>
                    <a:pt x="593699" y="871791"/>
                  </a:lnTo>
                  <a:lnTo>
                    <a:pt x="637425" y="854773"/>
                  </a:lnTo>
                  <a:lnTo>
                    <a:pt x="678789" y="833526"/>
                  </a:lnTo>
                  <a:lnTo>
                    <a:pt x="717524" y="808291"/>
                  </a:lnTo>
                  <a:lnTo>
                    <a:pt x="753351" y="779348"/>
                  </a:lnTo>
                  <a:lnTo>
                    <a:pt x="785990" y="746988"/>
                  </a:lnTo>
                  <a:lnTo>
                    <a:pt x="815174" y="711454"/>
                  </a:lnTo>
                  <a:lnTo>
                    <a:pt x="840625" y="673049"/>
                  </a:lnTo>
                  <a:lnTo>
                    <a:pt x="862050" y="632028"/>
                  </a:lnTo>
                  <a:lnTo>
                    <a:pt x="879208" y="588670"/>
                  </a:lnTo>
                  <a:lnTo>
                    <a:pt x="891794" y="543255"/>
                  </a:lnTo>
                  <a:lnTo>
                    <a:pt x="899553" y="496036"/>
                  </a:lnTo>
                  <a:lnTo>
                    <a:pt x="902208" y="447294"/>
                  </a:lnTo>
                  <a:close/>
                </a:path>
                <a:path w="4257040" h="894714">
                  <a:moveTo>
                    <a:pt x="4256532" y="447294"/>
                  </a:moveTo>
                  <a:lnTo>
                    <a:pt x="4253877" y="398564"/>
                  </a:lnTo>
                  <a:lnTo>
                    <a:pt x="4246105" y="351345"/>
                  </a:lnTo>
                  <a:lnTo>
                    <a:pt x="4233494" y="305930"/>
                  </a:lnTo>
                  <a:lnTo>
                    <a:pt x="4216311" y="262572"/>
                  </a:lnTo>
                  <a:lnTo>
                    <a:pt x="4194835" y="221551"/>
                  </a:lnTo>
                  <a:lnTo>
                    <a:pt x="4169346" y="183146"/>
                  </a:lnTo>
                  <a:lnTo>
                    <a:pt x="4140111" y="147612"/>
                  </a:lnTo>
                  <a:lnTo>
                    <a:pt x="4107408" y="115252"/>
                  </a:lnTo>
                  <a:lnTo>
                    <a:pt x="4071518" y="86309"/>
                  </a:lnTo>
                  <a:lnTo>
                    <a:pt x="4032720" y="61074"/>
                  </a:lnTo>
                  <a:lnTo>
                    <a:pt x="3991279" y="39827"/>
                  </a:lnTo>
                  <a:lnTo>
                    <a:pt x="3947477" y="22809"/>
                  </a:lnTo>
                  <a:lnTo>
                    <a:pt x="3901592" y="10325"/>
                  </a:lnTo>
                  <a:lnTo>
                    <a:pt x="3853891" y="2628"/>
                  </a:lnTo>
                  <a:lnTo>
                    <a:pt x="3804666" y="0"/>
                  </a:lnTo>
                  <a:lnTo>
                    <a:pt x="3755428" y="2628"/>
                  </a:lnTo>
                  <a:lnTo>
                    <a:pt x="3707727" y="10325"/>
                  </a:lnTo>
                  <a:lnTo>
                    <a:pt x="3661841" y="22809"/>
                  </a:lnTo>
                  <a:lnTo>
                    <a:pt x="3618039" y="39827"/>
                  </a:lnTo>
                  <a:lnTo>
                    <a:pt x="3576599" y="61074"/>
                  </a:lnTo>
                  <a:lnTo>
                    <a:pt x="3537801" y="86309"/>
                  </a:lnTo>
                  <a:lnTo>
                    <a:pt x="3501910" y="115252"/>
                  </a:lnTo>
                  <a:lnTo>
                    <a:pt x="3469208" y="147612"/>
                  </a:lnTo>
                  <a:lnTo>
                    <a:pt x="3439972" y="183146"/>
                  </a:lnTo>
                  <a:lnTo>
                    <a:pt x="3414484" y="221551"/>
                  </a:lnTo>
                  <a:lnTo>
                    <a:pt x="3393008" y="262572"/>
                  </a:lnTo>
                  <a:lnTo>
                    <a:pt x="3375825" y="305930"/>
                  </a:lnTo>
                  <a:lnTo>
                    <a:pt x="3363214" y="351345"/>
                  </a:lnTo>
                  <a:lnTo>
                    <a:pt x="3355441" y="398564"/>
                  </a:lnTo>
                  <a:lnTo>
                    <a:pt x="3352800" y="447294"/>
                  </a:lnTo>
                  <a:lnTo>
                    <a:pt x="3355441" y="496036"/>
                  </a:lnTo>
                  <a:lnTo>
                    <a:pt x="3363214" y="543255"/>
                  </a:lnTo>
                  <a:lnTo>
                    <a:pt x="3375825" y="588670"/>
                  </a:lnTo>
                  <a:lnTo>
                    <a:pt x="3393008" y="632028"/>
                  </a:lnTo>
                  <a:lnTo>
                    <a:pt x="3414484" y="673049"/>
                  </a:lnTo>
                  <a:lnTo>
                    <a:pt x="3439972" y="711454"/>
                  </a:lnTo>
                  <a:lnTo>
                    <a:pt x="3469208" y="746988"/>
                  </a:lnTo>
                  <a:lnTo>
                    <a:pt x="3501910" y="779348"/>
                  </a:lnTo>
                  <a:lnTo>
                    <a:pt x="3537801" y="808291"/>
                  </a:lnTo>
                  <a:lnTo>
                    <a:pt x="3576599" y="833526"/>
                  </a:lnTo>
                  <a:lnTo>
                    <a:pt x="3618039" y="854773"/>
                  </a:lnTo>
                  <a:lnTo>
                    <a:pt x="3661841" y="871791"/>
                  </a:lnTo>
                  <a:lnTo>
                    <a:pt x="3707727" y="884275"/>
                  </a:lnTo>
                  <a:lnTo>
                    <a:pt x="3755428" y="891971"/>
                  </a:lnTo>
                  <a:lnTo>
                    <a:pt x="3804666" y="894588"/>
                  </a:lnTo>
                  <a:lnTo>
                    <a:pt x="3853891" y="891971"/>
                  </a:lnTo>
                  <a:lnTo>
                    <a:pt x="3901592" y="884275"/>
                  </a:lnTo>
                  <a:lnTo>
                    <a:pt x="3947477" y="871791"/>
                  </a:lnTo>
                  <a:lnTo>
                    <a:pt x="3991279" y="854773"/>
                  </a:lnTo>
                  <a:lnTo>
                    <a:pt x="4032720" y="833526"/>
                  </a:lnTo>
                  <a:lnTo>
                    <a:pt x="4071518" y="808291"/>
                  </a:lnTo>
                  <a:lnTo>
                    <a:pt x="4107408" y="779348"/>
                  </a:lnTo>
                  <a:lnTo>
                    <a:pt x="4140111" y="746988"/>
                  </a:lnTo>
                  <a:lnTo>
                    <a:pt x="4169346" y="711454"/>
                  </a:lnTo>
                  <a:lnTo>
                    <a:pt x="4194835" y="673049"/>
                  </a:lnTo>
                  <a:lnTo>
                    <a:pt x="4216311" y="632028"/>
                  </a:lnTo>
                  <a:lnTo>
                    <a:pt x="4233494" y="588670"/>
                  </a:lnTo>
                  <a:lnTo>
                    <a:pt x="4246105" y="543255"/>
                  </a:lnTo>
                  <a:lnTo>
                    <a:pt x="4253877" y="496036"/>
                  </a:lnTo>
                  <a:lnTo>
                    <a:pt x="4256532" y="447294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043667" y="6227064"/>
              <a:ext cx="127000" cy="680085"/>
            </a:xfrm>
            <a:custGeom>
              <a:avLst/>
              <a:gdLst/>
              <a:ahLst/>
              <a:cxnLst/>
              <a:rect l="l" t="t" r="r" b="b"/>
              <a:pathLst>
                <a:path w="127000" h="680084">
                  <a:moveTo>
                    <a:pt x="71374" y="114300"/>
                  </a:moveTo>
                  <a:lnTo>
                    <a:pt x="55499" y="114300"/>
                  </a:lnTo>
                  <a:lnTo>
                    <a:pt x="55499" y="680085"/>
                  </a:lnTo>
                  <a:lnTo>
                    <a:pt x="71374" y="680085"/>
                  </a:lnTo>
                  <a:lnTo>
                    <a:pt x="71374" y="114300"/>
                  </a:lnTo>
                  <a:close/>
                </a:path>
                <a:path w="127000" h="680084">
                  <a:moveTo>
                    <a:pt x="63500" y="0"/>
                  </a:moveTo>
                  <a:lnTo>
                    <a:pt x="0" y="127000"/>
                  </a:lnTo>
                  <a:lnTo>
                    <a:pt x="55499" y="127000"/>
                  </a:lnTo>
                  <a:lnTo>
                    <a:pt x="55499" y="114300"/>
                  </a:lnTo>
                  <a:lnTo>
                    <a:pt x="120650" y="114300"/>
                  </a:lnTo>
                  <a:lnTo>
                    <a:pt x="63500" y="0"/>
                  </a:lnTo>
                  <a:close/>
                </a:path>
                <a:path w="127000" h="680084">
                  <a:moveTo>
                    <a:pt x="120650" y="114300"/>
                  </a:moveTo>
                  <a:lnTo>
                    <a:pt x="71374" y="114300"/>
                  </a:lnTo>
                  <a:lnTo>
                    <a:pt x="71374" y="127000"/>
                  </a:lnTo>
                  <a:lnTo>
                    <a:pt x="127000" y="127000"/>
                  </a:lnTo>
                  <a:lnTo>
                    <a:pt x="120650" y="114300"/>
                  </a:lnTo>
                  <a:close/>
                </a:path>
              </a:pathLst>
            </a:custGeom>
            <a:solidFill>
              <a:srgbClr val="8D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653015" y="5335524"/>
              <a:ext cx="904240" cy="894715"/>
            </a:xfrm>
            <a:custGeom>
              <a:avLst/>
              <a:gdLst/>
              <a:ahLst/>
              <a:cxnLst/>
              <a:rect l="l" t="t" r="r" b="b"/>
              <a:pathLst>
                <a:path w="904240" h="894714">
                  <a:moveTo>
                    <a:pt x="451865" y="0"/>
                  </a:moveTo>
                  <a:lnTo>
                    <a:pt x="402630" y="2624"/>
                  </a:lnTo>
                  <a:lnTo>
                    <a:pt x="354931" y="10317"/>
                  </a:lnTo>
                  <a:lnTo>
                    <a:pt x="309042" y="22805"/>
                  </a:lnTo>
                  <a:lnTo>
                    <a:pt x="265241" y="39814"/>
                  </a:lnTo>
                  <a:lnTo>
                    <a:pt x="223802" y="61072"/>
                  </a:lnTo>
                  <a:lnTo>
                    <a:pt x="185001" y="86307"/>
                  </a:lnTo>
                  <a:lnTo>
                    <a:pt x="149114" y="115244"/>
                  </a:lnTo>
                  <a:lnTo>
                    <a:pt x="116417" y="147611"/>
                  </a:lnTo>
                  <a:lnTo>
                    <a:pt x="87184" y="183136"/>
                  </a:lnTo>
                  <a:lnTo>
                    <a:pt x="61693" y="221544"/>
                  </a:lnTo>
                  <a:lnTo>
                    <a:pt x="40219" y="262563"/>
                  </a:lnTo>
                  <a:lnTo>
                    <a:pt x="23036" y="305921"/>
                  </a:lnTo>
                  <a:lnTo>
                    <a:pt x="10422" y="351344"/>
                  </a:lnTo>
                  <a:lnTo>
                    <a:pt x="2651" y="398559"/>
                  </a:lnTo>
                  <a:lnTo>
                    <a:pt x="0" y="447293"/>
                  </a:lnTo>
                  <a:lnTo>
                    <a:pt x="2651" y="496028"/>
                  </a:lnTo>
                  <a:lnTo>
                    <a:pt x="10422" y="543243"/>
                  </a:lnTo>
                  <a:lnTo>
                    <a:pt x="23036" y="588666"/>
                  </a:lnTo>
                  <a:lnTo>
                    <a:pt x="40219" y="632024"/>
                  </a:lnTo>
                  <a:lnTo>
                    <a:pt x="61693" y="673043"/>
                  </a:lnTo>
                  <a:lnTo>
                    <a:pt x="87184" y="711451"/>
                  </a:lnTo>
                  <a:lnTo>
                    <a:pt x="116417" y="746976"/>
                  </a:lnTo>
                  <a:lnTo>
                    <a:pt x="149114" y="779343"/>
                  </a:lnTo>
                  <a:lnTo>
                    <a:pt x="185001" y="808280"/>
                  </a:lnTo>
                  <a:lnTo>
                    <a:pt x="223802" y="833515"/>
                  </a:lnTo>
                  <a:lnTo>
                    <a:pt x="265241" y="854773"/>
                  </a:lnTo>
                  <a:lnTo>
                    <a:pt x="309042" y="871782"/>
                  </a:lnTo>
                  <a:lnTo>
                    <a:pt x="354931" y="884270"/>
                  </a:lnTo>
                  <a:lnTo>
                    <a:pt x="402630" y="891963"/>
                  </a:lnTo>
                  <a:lnTo>
                    <a:pt x="451865" y="894588"/>
                  </a:lnTo>
                  <a:lnTo>
                    <a:pt x="501101" y="891963"/>
                  </a:lnTo>
                  <a:lnTo>
                    <a:pt x="548800" y="884270"/>
                  </a:lnTo>
                  <a:lnTo>
                    <a:pt x="594689" y="871782"/>
                  </a:lnTo>
                  <a:lnTo>
                    <a:pt x="638490" y="854773"/>
                  </a:lnTo>
                  <a:lnTo>
                    <a:pt x="679929" y="833515"/>
                  </a:lnTo>
                  <a:lnTo>
                    <a:pt x="718730" y="808280"/>
                  </a:lnTo>
                  <a:lnTo>
                    <a:pt x="754617" y="779343"/>
                  </a:lnTo>
                  <a:lnTo>
                    <a:pt x="787314" y="746976"/>
                  </a:lnTo>
                  <a:lnTo>
                    <a:pt x="816547" y="711451"/>
                  </a:lnTo>
                  <a:lnTo>
                    <a:pt x="842038" y="673043"/>
                  </a:lnTo>
                  <a:lnTo>
                    <a:pt x="863512" y="632024"/>
                  </a:lnTo>
                  <a:lnTo>
                    <a:pt x="880695" y="588666"/>
                  </a:lnTo>
                  <a:lnTo>
                    <a:pt x="893309" y="543243"/>
                  </a:lnTo>
                  <a:lnTo>
                    <a:pt x="901080" y="496028"/>
                  </a:lnTo>
                  <a:lnTo>
                    <a:pt x="903731" y="447293"/>
                  </a:lnTo>
                  <a:lnTo>
                    <a:pt x="901080" y="398559"/>
                  </a:lnTo>
                  <a:lnTo>
                    <a:pt x="893309" y="351344"/>
                  </a:lnTo>
                  <a:lnTo>
                    <a:pt x="880695" y="305921"/>
                  </a:lnTo>
                  <a:lnTo>
                    <a:pt x="863512" y="262563"/>
                  </a:lnTo>
                  <a:lnTo>
                    <a:pt x="842038" y="221544"/>
                  </a:lnTo>
                  <a:lnTo>
                    <a:pt x="816547" y="183136"/>
                  </a:lnTo>
                  <a:lnTo>
                    <a:pt x="787314" y="147611"/>
                  </a:lnTo>
                  <a:lnTo>
                    <a:pt x="754617" y="115244"/>
                  </a:lnTo>
                  <a:lnTo>
                    <a:pt x="718730" y="86307"/>
                  </a:lnTo>
                  <a:lnTo>
                    <a:pt x="679929" y="61072"/>
                  </a:lnTo>
                  <a:lnTo>
                    <a:pt x="638490" y="39814"/>
                  </a:lnTo>
                  <a:lnTo>
                    <a:pt x="594689" y="22805"/>
                  </a:lnTo>
                  <a:lnTo>
                    <a:pt x="548800" y="10317"/>
                  </a:lnTo>
                  <a:lnTo>
                    <a:pt x="501101" y="2624"/>
                  </a:lnTo>
                  <a:lnTo>
                    <a:pt x="451865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268206" y="6982206"/>
            <a:ext cx="1687195" cy="593090"/>
          </a:xfrm>
          <a:prstGeom prst="rect">
            <a:avLst/>
          </a:prstGeom>
          <a:ln w="25400">
            <a:solidFill>
              <a:srgbClr val="E3B362"/>
            </a:solidFill>
          </a:ln>
        </p:spPr>
        <p:txBody>
          <a:bodyPr vert="horz" wrap="square" lIns="0" tIns="113030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890"/>
              </a:spcBef>
            </a:pPr>
            <a:r>
              <a:rPr sz="2200" spc="-15" dirty="0">
                <a:latin typeface="Trebuchet MS"/>
                <a:cs typeface="Trebuchet MS"/>
              </a:rPr>
              <a:t>Feature</a:t>
            </a:r>
            <a:r>
              <a:rPr sz="2200" spc="-110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Tip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563606" y="2539745"/>
            <a:ext cx="1952625" cy="795655"/>
          </a:xfrm>
          <a:prstGeom prst="rect">
            <a:avLst/>
          </a:prstGeom>
          <a:ln w="25400">
            <a:solidFill>
              <a:srgbClr val="E3B362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sz="2200" spc="40" dirty="0">
                <a:latin typeface="Trebuchet MS"/>
                <a:cs typeface="Trebuchet MS"/>
              </a:rPr>
              <a:t>New</a:t>
            </a:r>
            <a:r>
              <a:rPr sz="2200" spc="-120" dirty="0">
                <a:latin typeface="Trebuchet MS"/>
                <a:cs typeface="Trebuchet MS"/>
              </a:rPr>
              <a:t> </a:t>
            </a:r>
            <a:r>
              <a:rPr sz="2200" spc="75" dirty="0">
                <a:latin typeface="Trebuchet MS"/>
                <a:cs typeface="Trebuchet MS"/>
              </a:rPr>
              <a:t>Merge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200" spc="15" dirty="0">
                <a:latin typeface="Trebuchet MS"/>
                <a:cs typeface="Trebuchet MS"/>
              </a:rPr>
              <a:t>Commit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467083" y="3393947"/>
            <a:ext cx="127000" cy="680085"/>
          </a:xfrm>
          <a:custGeom>
            <a:avLst/>
            <a:gdLst/>
            <a:ahLst/>
            <a:cxnLst/>
            <a:rect l="l" t="t" r="r" b="b"/>
            <a:pathLst>
              <a:path w="127000" h="680085">
                <a:moveTo>
                  <a:pt x="55501" y="553085"/>
                </a:moveTo>
                <a:lnTo>
                  <a:pt x="0" y="553085"/>
                </a:lnTo>
                <a:lnTo>
                  <a:pt x="63500" y="680085"/>
                </a:lnTo>
                <a:lnTo>
                  <a:pt x="120650" y="565785"/>
                </a:lnTo>
                <a:lnTo>
                  <a:pt x="55499" y="565785"/>
                </a:lnTo>
                <a:lnTo>
                  <a:pt x="55501" y="553085"/>
                </a:lnTo>
                <a:close/>
              </a:path>
              <a:path w="127000" h="680085">
                <a:moveTo>
                  <a:pt x="71374" y="0"/>
                </a:moveTo>
                <a:lnTo>
                  <a:pt x="55625" y="0"/>
                </a:lnTo>
                <a:lnTo>
                  <a:pt x="55499" y="565785"/>
                </a:lnTo>
                <a:lnTo>
                  <a:pt x="71374" y="565785"/>
                </a:lnTo>
                <a:lnTo>
                  <a:pt x="71374" y="0"/>
                </a:lnTo>
                <a:close/>
              </a:path>
              <a:path w="127000" h="680085">
                <a:moveTo>
                  <a:pt x="127000" y="553085"/>
                </a:moveTo>
                <a:lnTo>
                  <a:pt x="71374" y="553085"/>
                </a:lnTo>
                <a:lnTo>
                  <a:pt x="71374" y="565785"/>
                </a:lnTo>
                <a:lnTo>
                  <a:pt x="120650" y="565785"/>
                </a:lnTo>
                <a:lnTo>
                  <a:pt x="127000" y="553085"/>
                </a:lnTo>
                <a:close/>
              </a:path>
            </a:pathLst>
          </a:custGeom>
          <a:solidFill>
            <a:srgbClr val="8DA9D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908" y="606551"/>
            <a:ext cx="605942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89268" y="306451"/>
            <a:ext cx="3076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</a:rPr>
              <a:t>Rebase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vs.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Merge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3109" y="1191514"/>
            <a:ext cx="96659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Trebuchet MS"/>
                <a:cs typeface="Trebuchet MS"/>
              </a:rPr>
              <a:t>Rebase:</a:t>
            </a:r>
            <a:r>
              <a:rPr sz="2200" spc="-5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It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55" dirty="0">
                <a:latin typeface="Trebuchet MS"/>
                <a:cs typeface="Trebuchet MS"/>
              </a:rPr>
              <a:t>moves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50" dirty="0">
                <a:latin typeface="Trebuchet MS"/>
                <a:cs typeface="Trebuchet MS"/>
              </a:rPr>
              <a:t>or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combines</a:t>
            </a:r>
            <a:r>
              <a:rPr sz="2200" spc="-60" dirty="0">
                <a:latin typeface="Trebuchet MS"/>
                <a:cs typeface="Trebuchet MS"/>
              </a:rPr>
              <a:t> </a:t>
            </a:r>
            <a:r>
              <a:rPr sz="2200" spc="5" dirty="0">
                <a:latin typeface="Trebuchet MS"/>
                <a:cs typeface="Trebuchet MS"/>
              </a:rPr>
              <a:t>a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40" dirty="0">
                <a:latin typeface="Trebuchet MS"/>
                <a:cs typeface="Trebuchet MS"/>
              </a:rPr>
              <a:t>sequence</a:t>
            </a:r>
            <a:r>
              <a:rPr sz="2200" spc="-40" dirty="0">
                <a:latin typeface="Trebuchet MS"/>
                <a:cs typeface="Trebuchet MS"/>
              </a:rPr>
              <a:t> </a:t>
            </a:r>
            <a:r>
              <a:rPr sz="2200" spc="-25" dirty="0">
                <a:latin typeface="Trebuchet MS"/>
                <a:cs typeface="Trebuchet MS"/>
              </a:rPr>
              <a:t>of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15" dirty="0">
                <a:latin typeface="Trebuchet MS"/>
                <a:cs typeface="Trebuchet MS"/>
              </a:rPr>
              <a:t>commits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-20" dirty="0">
                <a:latin typeface="Trebuchet MS"/>
                <a:cs typeface="Trebuchet MS"/>
              </a:rPr>
              <a:t>to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5" dirty="0">
                <a:latin typeface="Trebuchet MS"/>
                <a:cs typeface="Trebuchet MS"/>
              </a:rPr>
              <a:t>a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15" dirty="0">
                <a:latin typeface="Trebuchet MS"/>
                <a:cs typeface="Trebuchet MS"/>
              </a:rPr>
              <a:t>new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50" dirty="0">
                <a:latin typeface="Trebuchet MS"/>
                <a:cs typeface="Trebuchet MS"/>
              </a:rPr>
              <a:t>base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-45" dirty="0">
                <a:latin typeface="Trebuchet MS"/>
                <a:cs typeface="Trebuchet MS"/>
              </a:rPr>
              <a:t>commit.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44873" y="7605521"/>
            <a:ext cx="8368665" cy="833755"/>
          </a:xfrm>
          <a:custGeom>
            <a:avLst/>
            <a:gdLst/>
            <a:ahLst/>
            <a:cxnLst/>
            <a:rect l="l" t="t" r="r" b="b"/>
            <a:pathLst>
              <a:path w="8368665" h="833754">
                <a:moveTo>
                  <a:pt x="0" y="833627"/>
                </a:moveTo>
                <a:lnTo>
                  <a:pt x="8368283" y="833627"/>
                </a:lnTo>
                <a:lnTo>
                  <a:pt x="8368283" y="0"/>
                </a:lnTo>
                <a:lnTo>
                  <a:pt x="0" y="0"/>
                </a:lnTo>
                <a:lnTo>
                  <a:pt x="0" y="833627"/>
                </a:lnTo>
                <a:close/>
              </a:path>
            </a:pathLst>
          </a:custGeom>
          <a:ln w="38100">
            <a:solidFill>
              <a:srgbClr val="F4AF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62702" y="7822183"/>
            <a:ext cx="55270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Never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use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80" dirty="0">
                <a:solidFill>
                  <a:srgbClr val="3E3E3E"/>
                </a:solidFill>
                <a:latin typeface="Trebuchet MS"/>
                <a:cs typeface="Trebuchet MS"/>
              </a:rPr>
              <a:t>“git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rebase”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public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branches.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56704" y="7350252"/>
            <a:ext cx="1804670" cy="457200"/>
          </a:xfrm>
          <a:prstGeom prst="rect">
            <a:avLst/>
          </a:prstGeom>
          <a:solidFill>
            <a:srgbClr val="F97013"/>
          </a:solidFill>
        </p:spPr>
        <p:txBody>
          <a:bodyPr vert="horz" wrap="square" lIns="0" tIns="62865" rIns="0" bIns="0" rtlCol="0">
            <a:spAutoFit/>
          </a:bodyPr>
          <a:lstStyle/>
          <a:p>
            <a:pPr marL="551815">
              <a:lnSpc>
                <a:spcPct val="100000"/>
              </a:lnSpc>
              <a:spcBef>
                <a:spcPts val="495"/>
              </a:spcBef>
            </a:pP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NOTE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7757" y="2431542"/>
            <a:ext cx="1687195" cy="593090"/>
          </a:xfrm>
          <a:prstGeom prst="rect">
            <a:avLst/>
          </a:prstGeom>
          <a:ln w="25400">
            <a:solidFill>
              <a:srgbClr val="EE6360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 marL="363220">
              <a:lnSpc>
                <a:spcPct val="100000"/>
              </a:lnSpc>
              <a:spcBef>
                <a:spcPts val="894"/>
              </a:spcBef>
            </a:pPr>
            <a:r>
              <a:rPr sz="2200" spc="-15" dirty="0">
                <a:latin typeface="Trebuchet MS"/>
                <a:cs typeface="Trebuchet MS"/>
              </a:rPr>
              <a:t>Feature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87792" y="3142488"/>
            <a:ext cx="127000" cy="562610"/>
          </a:xfrm>
          <a:custGeom>
            <a:avLst/>
            <a:gdLst/>
            <a:ahLst/>
            <a:cxnLst/>
            <a:rect l="l" t="t" r="r" b="b"/>
            <a:pathLst>
              <a:path w="127000" h="562610">
                <a:moveTo>
                  <a:pt x="55499" y="435228"/>
                </a:moveTo>
                <a:lnTo>
                  <a:pt x="0" y="435228"/>
                </a:lnTo>
                <a:lnTo>
                  <a:pt x="63500" y="562228"/>
                </a:lnTo>
                <a:lnTo>
                  <a:pt x="120650" y="447928"/>
                </a:lnTo>
                <a:lnTo>
                  <a:pt x="55499" y="447928"/>
                </a:lnTo>
                <a:lnTo>
                  <a:pt x="55499" y="435228"/>
                </a:lnTo>
                <a:close/>
              </a:path>
              <a:path w="127000" h="562610">
                <a:moveTo>
                  <a:pt x="71374" y="0"/>
                </a:moveTo>
                <a:lnTo>
                  <a:pt x="55499" y="0"/>
                </a:lnTo>
                <a:lnTo>
                  <a:pt x="55499" y="447928"/>
                </a:lnTo>
                <a:lnTo>
                  <a:pt x="71374" y="447928"/>
                </a:lnTo>
                <a:lnTo>
                  <a:pt x="71374" y="0"/>
                </a:lnTo>
                <a:close/>
              </a:path>
              <a:path w="127000" h="562610">
                <a:moveTo>
                  <a:pt x="127000" y="435228"/>
                </a:moveTo>
                <a:lnTo>
                  <a:pt x="71374" y="435228"/>
                </a:lnTo>
                <a:lnTo>
                  <a:pt x="71374" y="447928"/>
                </a:lnTo>
                <a:lnTo>
                  <a:pt x="120650" y="447928"/>
                </a:lnTo>
                <a:lnTo>
                  <a:pt x="127000" y="435228"/>
                </a:lnTo>
                <a:close/>
              </a:path>
            </a:pathLst>
          </a:custGeom>
          <a:solidFill>
            <a:srgbClr val="8DA9D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944367" y="3781297"/>
            <a:ext cx="9168130" cy="2759075"/>
            <a:chOff x="2944367" y="3781297"/>
            <a:chExt cx="9168130" cy="2759075"/>
          </a:xfrm>
        </p:grpSpPr>
        <p:sp>
          <p:nvSpPr>
            <p:cNvPr id="10" name="object 10"/>
            <p:cNvSpPr/>
            <p:nvPr/>
          </p:nvSpPr>
          <p:spPr>
            <a:xfrm>
              <a:off x="6607302" y="4240529"/>
              <a:ext cx="995680" cy="0"/>
            </a:xfrm>
            <a:custGeom>
              <a:avLst/>
              <a:gdLst/>
              <a:ahLst/>
              <a:cxnLst/>
              <a:rect l="l" t="t" r="r" b="b"/>
              <a:pathLst>
                <a:path w="995679">
                  <a:moveTo>
                    <a:pt x="0" y="0"/>
                  </a:moveTo>
                  <a:lnTo>
                    <a:pt x="995679" y="0"/>
                  </a:lnTo>
                </a:path>
              </a:pathLst>
            </a:custGeom>
            <a:ln w="2857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94853" y="3793997"/>
              <a:ext cx="904240" cy="894715"/>
            </a:xfrm>
            <a:custGeom>
              <a:avLst/>
              <a:gdLst/>
              <a:ahLst/>
              <a:cxnLst/>
              <a:rect l="l" t="t" r="r" b="b"/>
              <a:pathLst>
                <a:path w="904240" h="894714">
                  <a:moveTo>
                    <a:pt x="0" y="447293"/>
                  </a:moveTo>
                  <a:lnTo>
                    <a:pt x="2651" y="398559"/>
                  </a:lnTo>
                  <a:lnTo>
                    <a:pt x="10422" y="351344"/>
                  </a:lnTo>
                  <a:lnTo>
                    <a:pt x="23036" y="305921"/>
                  </a:lnTo>
                  <a:lnTo>
                    <a:pt x="40219" y="262563"/>
                  </a:lnTo>
                  <a:lnTo>
                    <a:pt x="61693" y="221544"/>
                  </a:lnTo>
                  <a:lnTo>
                    <a:pt x="87184" y="183136"/>
                  </a:lnTo>
                  <a:lnTo>
                    <a:pt x="116417" y="147611"/>
                  </a:lnTo>
                  <a:lnTo>
                    <a:pt x="149114" y="115244"/>
                  </a:lnTo>
                  <a:lnTo>
                    <a:pt x="185001" y="86307"/>
                  </a:lnTo>
                  <a:lnTo>
                    <a:pt x="223802" y="61072"/>
                  </a:lnTo>
                  <a:lnTo>
                    <a:pt x="265241" y="39814"/>
                  </a:lnTo>
                  <a:lnTo>
                    <a:pt x="309042" y="22805"/>
                  </a:lnTo>
                  <a:lnTo>
                    <a:pt x="354931" y="10317"/>
                  </a:lnTo>
                  <a:lnTo>
                    <a:pt x="402630" y="2624"/>
                  </a:lnTo>
                  <a:lnTo>
                    <a:pt x="451866" y="0"/>
                  </a:lnTo>
                  <a:lnTo>
                    <a:pt x="501101" y="2624"/>
                  </a:lnTo>
                  <a:lnTo>
                    <a:pt x="548800" y="10317"/>
                  </a:lnTo>
                  <a:lnTo>
                    <a:pt x="594689" y="22805"/>
                  </a:lnTo>
                  <a:lnTo>
                    <a:pt x="638490" y="39814"/>
                  </a:lnTo>
                  <a:lnTo>
                    <a:pt x="679929" y="61072"/>
                  </a:lnTo>
                  <a:lnTo>
                    <a:pt x="718730" y="86307"/>
                  </a:lnTo>
                  <a:lnTo>
                    <a:pt x="754617" y="115244"/>
                  </a:lnTo>
                  <a:lnTo>
                    <a:pt x="787314" y="147611"/>
                  </a:lnTo>
                  <a:lnTo>
                    <a:pt x="816547" y="183136"/>
                  </a:lnTo>
                  <a:lnTo>
                    <a:pt x="842038" y="221544"/>
                  </a:lnTo>
                  <a:lnTo>
                    <a:pt x="863512" y="262563"/>
                  </a:lnTo>
                  <a:lnTo>
                    <a:pt x="880695" y="305921"/>
                  </a:lnTo>
                  <a:lnTo>
                    <a:pt x="893309" y="351344"/>
                  </a:lnTo>
                  <a:lnTo>
                    <a:pt x="901080" y="398559"/>
                  </a:lnTo>
                  <a:lnTo>
                    <a:pt x="903731" y="447293"/>
                  </a:lnTo>
                  <a:lnTo>
                    <a:pt x="901080" y="496028"/>
                  </a:lnTo>
                  <a:lnTo>
                    <a:pt x="893309" y="543243"/>
                  </a:lnTo>
                  <a:lnTo>
                    <a:pt x="880695" y="588666"/>
                  </a:lnTo>
                  <a:lnTo>
                    <a:pt x="863512" y="632024"/>
                  </a:lnTo>
                  <a:lnTo>
                    <a:pt x="842038" y="673043"/>
                  </a:lnTo>
                  <a:lnTo>
                    <a:pt x="816547" y="711451"/>
                  </a:lnTo>
                  <a:lnTo>
                    <a:pt x="787314" y="746976"/>
                  </a:lnTo>
                  <a:lnTo>
                    <a:pt x="754617" y="779343"/>
                  </a:lnTo>
                  <a:lnTo>
                    <a:pt x="718730" y="808280"/>
                  </a:lnTo>
                  <a:lnTo>
                    <a:pt x="679929" y="833515"/>
                  </a:lnTo>
                  <a:lnTo>
                    <a:pt x="638490" y="854773"/>
                  </a:lnTo>
                  <a:lnTo>
                    <a:pt x="594689" y="871782"/>
                  </a:lnTo>
                  <a:lnTo>
                    <a:pt x="548800" y="884270"/>
                  </a:lnTo>
                  <a:lnTo>
                    <a:pt x="501101" y="891963"/>
                  </a:lnTo>
                  <a:lnTo>
                    <a:pt x="451866" y="894588"/>
                  </a:lnTo>
                  <a:lnTo>
                    <a:pt x="402630" y="891963"/>
                  </a:lnTo>
                  <a:lnTo>
                    <a:pt x="354931" y="884270"/>
                  </a:lnTo>
                  <a:lnTo>
                    <a:pt x="309042" y="871782"/>
                  </a:lnTo>
                  <a:lnTo>
                    <a:pt x="265241" y="854773"/>
                  </a:lnTo>
                  <a:lnTo>
                    <a:pt x="223802" y="833515"/>
                  </a:lnTo>
                  <a:lnTo>
                    <a:pt x="185001" y="808280"/>
                  </a:lnTo>
                  <a:lnTo>
                    <a:pt x="149114" y="779343"/>
                  </a:lnTo>
                  <a:lnTo>
                    <a:pt x="116417" y="746976"/>
                  </a:lnTo>
                  <a:lnTo>
                    <a:pt x="87184" y="711451"/>
                  </a:lnTo>
                  <a:lnTo>
                    <a:pt x="61693" y="673043"/>
                  </a:lnTo>
                  <a:lnTo>
                    <a:pt x="40219" y="632024"/>
                  </a:lnTo>
                  <a:lnTo>
                    <a:pt x="23036" y="588666"/>
                  </a:lnTo>
                  <a:lnTo>
                    <a:pt x="10422" y="543243"/>
                  </a:lnTo>
                  <a:lnTo>
                    <a:pt x="2651" y="496028"/>
                  </a:lnTo>
                  <a:lnTo>
                    <a:pt x="0" y="447293"/>
                  </a:lnTo>
                  <a:close/>
                </a:path>
              </a:pathLst>
            </a:custGeom>
            <a:ln w="25400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46341" y="5420105"/>
              <a:ext cx="2492375" cy="21590"/>
            </a:xfrm>
            <a:custGeom>
              <a:avLst/>
              <a:gdLst/>
              <a:ahLst/>
              <a:cxnLst/>
              <a:rect l="l" t="t" r="r" b="b"/>
              <a:pathLst>
                <a:path w="2492375" h="21589">
                  <a:moveTo>
                    <a:pt x="2492248" y="21336"/>
                  </a:moveTo>
                  <a:lnTo>
                    <a:pt x="1932431" y="21336"/>
                  </a:lnTo>
                </a:path>
                <a:path w="2492375" h="21589">
                  <a:moveTo>
                    <a:pt x="0" y="0"/>
                  </a:moveTo>
                  <a:lnTo>
                    <a:pt x="1095248" y="0"/>
                  </a:lnTo>
                </a:path>
              </a:pathLst>
            </a:custGeom>
            <a:ln w="2857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95615" y="4968239"/>
              <a:ext cx="904240" cy="894715"/>
            </a:xfrm>
            <a:custGeom>
              <a:avLst/>
              <a:gdLst/>
              <a:ahLst/>
              <a:cxnLst/>
              <a:rect l="l" t="t" r="r" b="b"/>
              <a:pathLst>
                <a:path w="904240" h="894714">
                  <a:moveTo>
                    <a:pt x="451865" y="0"/>
                  </a:moveTo>
                  <a:lnTo>
                    <a:pt x="402630" y="2624"/>
                  </a:lnTo>
                  <a:lnTo>
                    <a:pt x="354931" y="10317"/>
                  </a:lnTo>
                  <a:lnTo>
                    <a:pt x="309042" y="22805"/>
                  </a:lnTo>
                  <a:lnTo>
                    <a:pt x="265241" y="39814"/>
                  </a:lnTo>
                  <a:lnTo>
                    <a:pt x="223802" y="61072"/>
                  </a:lnTo>
                  <a:lnTo>
                    <a:pt x="185001" y="86307"/>
                  </a:lnTo>
                  <a:lnTo>
                    <a:pt x="149114" y="115244"/>
                  </a:lnTo>
                  <a:lnTo>
                    <a:pt x="116417" y="147611"/>
                  </a:lnTo>
                  <a:lnTo>
                    <a:pt x="87184" y="183136"/>
                  </a:lnTo>
                  <a:lnTo>
                    <a:pt x="61693" y="221544"/>
                  </a:lnTo>
                  <a:lnTo>
                    <a:pt x="40219" y="262563"/>
                  </a:lnTo>
                  <a:lnTo>
                    <a:pt x="23036" y="305921"/>
                  </a:lnTo>
                  <a:lnTo>
                    <a:pt x="10422" y="351344"/>
                  </a:lnTo>
                  <a:lnTo>
                    <a:pt x="2651" y="398559"/>
                  </a:lnTo>
                  <a:lnTo>
                    <a:pt x="0" y="447294"/>
                  </a:lnTo>
                  <a:lnTo>
                    <a:pt x="2651" y="496028"/>
                  </a:lnTo>
                  <a:lnTo>
                    <a:pt x="10422" y="543243"/>
                  </a:lnTo>
                  <a:lnTo>
                    <a:pt x="23036" y="588666"/>
                  </a:lnTo>
                  <a:lnTo>
                    <a:pt x="40219" y="632024"/>
                  </a:lnTo>
                  <a:lnTo>
                    <a:pt x="61693" y="673043"/>
                  </a:lnTo>
                  <a:lnTo>
                    <a:pt x="87184" y="711451"/>
                  </a:lnTo>
                  <a:lnTo>
                    <a:pt x="116417" y="746976"/>
                  </a:lnTo>
                  <a:lnTo>
                    <a:pt x="149114" y="779343"/>
                  </a:lnTo>
                  <a:lnTo>
                    <a:pt x="185001" y="808280"/>
                  </a:lnTo>
                  <a:lnTo>
                    <a:pt x="223802" y="833515"/>
                  </a:lnTo>
                  <a:lnTo>
                    <a:pt x="265241" y="854773"/>
                  </a:lnTo>
                  <a:lnTo>
                    <a:pt x="309042" y="871782"/>
                  </a:lnTo>
                  <a:lnTo>
                    <a:pt x="354931" y="884270"/>
                  </a:lnTo>
                  <a:lnTo>
                    <a:pt x="402630" y="891963"/>
                  </a:lnTo>
                  <a:lnTo>
                    <a:pt x="451865" y="894588"/>
                  </a:lnTo>
                  <a:lnTo>
                    <a:pt x="501101" y="891963"/>
                  </a:lnTo>
                  <a:lnTo>
                    <a:pt x="548800" y="884270"/>
                  </a:lnTo>
                  <a:lnTo>
                    <a:pt x="594689" y="871782"/>
                  </a:lnTo>
                  <a:lnTo>
                    <a:pt x="638490" y="854773"/>
                  </a:lnTo>
                  <a:lnTo>
                    <a:pt x="679929" y="833515"/>
                  </a:lnTo>
                  <a:lnTo>
                    <a:pt x="718730" y="808280"/>
                  </a:lnTo>
                  <a:lnTo>
                    <a:pt x="754617" y="779343"/>
                  </a:lnTo>
                  <a:lnTo>
                    <a:pt x="787314" y="746976"/>
                  </a:lnTo>
                  <a:lnTo>
                    <a:pt x="816547" y="711451"/>
                  </a:lnTo>
                  <a:lnTo>
                    <a:pt x="842038" y="673043"/>
                  </a:lnTo>
                  <a:lnTo>
                    <a:pt x="863512" y="632024"/>
                  </a:lnTo>
                  <a:lnTo>
                    <a:pt x="880695" y="588666"/>
                  </a:lnTo>
                  <a:lnTo>
                    <a:pt x="893309" y="543243"/>
                  </a:lnTo>
                  <a:lnTo>
                    <a:pt x="901080" y="496028"/>
                  </a:lnTo>
                  <a:lnTo>
                    <a:pt x="903731" y="447294"/>
                  </a:lnTo>
                  <a:lnTo>
                    <a:pt x="901080" y="398559"/>
                  </a:lnTo>
                  <a:lnTo>
                    <a:pt x="893309" y="351344"/>
                  </a:lnTo>
                  <a:lnTo>
                    <a:pt x="880695" y="305921"/>
                  </a:lnTo>
                  <a:lnTo>
                    <a:pt x="863512" y="262563"/>
                  </a:lnTo>
                  <a:lnTo>
                    <a:pt x="842038" y="221544"/>
                  </a:lnTo>
                  <a:lnTo>
                    <a:pt x="816547" y="183136"/>
                  </a:lnTo>
                  <a:lnTo>
                    <a:pt x="787314" y="147611"/>
                  </a:lnTo>
                  <a:lnTo>
                    <a:pt x="754617" y="115244"/>
                  </a:lnTo>
                  <a:lnTo>
                    <a:pt x="718730" y="86307"/>
                  </a:lnTo>
                  <a:lnTo>
                    <a:pt x="679929" y="61072"/>
                  </a:lnTo>
                  <a:lnTo>
                    <a:pt x="638490" y="39814"/>
                  </a:lnTo>
                  <a:lnTo>
                    <a:pt x="594689" y="22805"/>
                  </a:lnTo>
                  <a:lnTo>
                    <a:pt x="548800" y="10317"/>
                  </a:lnTo>
                  <a:lnTo>
                    <a:pt x="501101" y="2624"/>
                  </a:lnTo>
                  <a:lnTo>
                    <a:pt x="451865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87791" y="5859779"/>
              <a:ext cx="127000" cy="680085"/>
            </a:xfrm>
            <a:custGeom>
              <a:avLst/>
              <a:gdLst/>
              <a:ahLst/>
              <a:cxnLst/>
              <a:rect l="l" t="t" r="r" b="b"/>
              <a:pathLst>
                <a:path w="127000" h="680084">
                  <a:moveTo>
                    <a:pt x="71374" y="114300"/>
                  </a:moveTo>
                  <a:lnTo>
                    <a:pt x="55499" y="114300"/>
                  </a:lnTo>
                  <a:lnTo>
                    <a:pt x="55499" y="680085"/>
                  </a:lnTo>
                  <a:lnTo>
                    <a:pt x="71374" y="680085"/>
                  </a:lnTo>
                  <a:lnTo>
                    <a:pt x="71374" y="114300"/>
                  </a:lnTo>
                  <a:close/>
                </a:path>
                <a:path w="127000" h="680084">
                  <a:moveTo>
                    <a:pt x="63500" y="0"/>
                  </a:moveTo>
                  <a:lnTo>
                    <a:pt x="0" y="127000"/>
                  </a:lnTo>
                  <a:lnTo>
                    <a:pt x="55499" y="127000"/>
                  </a:lnTo>
                  <a:lnTo>
                    <a:pt x="55499" y="114300"/>
                  </a:lnTo>
                  <a:lnTo>
                    <a:pt x="120650" y="114300"/>
                  </a:lnTo>
                  <a:lnTo>
                    <a:pt x="63500" y="0"/>
                  </a:lnTo>
                  <a:close/>
                </a:path>
                <a:path w="127000" h="680084">
                  <a:moveTo>
                    <a:pt x="120650" y="114300"/>
                  </a:moveTo>
                  <a:lnTo>
                    <a:pt x="71374" y="114300"/>
                  </a:lnTo>
                  <a:lnTo>
                    <a:pt x="71374" y="127000"/>
                  </a:lnTo>
                  <a:lnTo>
                    <a:pt x="127000" y="127000"/>
                  </a:lnTo>
                  <a:lnTo>
                    <a:pt x="120650" y="114300"/>
                  </a:lnTo>
                  <a:close/>
                </a:path>
              </a:pathLst>
            </a:custGeom>
            <a:solidFill>
              <a:srgbClr val="8D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95521" y="5421629"/>
              <a:ext cx="1941195" cy="0"/>
            </a:xfrm>
            <a:custGeom>
              <a:avLst/>
              <a:gdLst/>
              <a:ahLst/>
              <a:cxnLst/>
              <a:rect l="l" t="t" r="r" b="b"/>
              <a:pathLst>
                <a:path w="1941195">
                  <a:moveTo>
                    <a:pt x="0" y="0"/>
                  </a:moveTo>
                  <a:lnTo>
                    <a:pt x="1940687" y="0"/>
                  </a:lnTo>
                </a:path>
              </a:pathLst>
            </a:custGeom>
            <a:ln w="2857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44368" y="4937759"/>
              <a:ext cx="3634740" cy="894715"/>
            </a:xfrm>
            <a:custGeom>
              <a:avLst/>
              <a:gdLst/>
              <a:ahLst/>
              <a:cxnLst/>
              <a:rect l="l" t="t" r="r" b="b"/>
              <a:pathLst>
                <a:path w="3634740" h="894714">
                  <a:moveTo>
                    <a:pt x="903732" y="447294"/>
                  </a:moveTo>
                  <a:lnTo>
                    <a:pt x="901077" y="398564"/>
                  </a:lnTo>
                  <a:lnTo>
                    <a:pt x="893305" y="351345"/>
                  </a:lnTo>
                  <a:lnTo>
                    <a:pt x="880694" y="305930"/>
                  </a:lnTo>
                  <a:lnTo>
                    <a:pt x="863511" y="262572"/>
                  </a:lnTo>
                  <a:lnTo>
                    <a:pt x="842035" y="221551"/>
                  </a:lnTo>
                  <a:lnTo>
                    <a:pt x="816546" y="183146"/>
                  </a:lnTo>
                  <a:lnTo>
                    <a:pt x="787311" y="147612"/>
                  </a:lnTo>
                  <a:lnTo>
                    <a:pt x="754608" y="115252"/>
                  </a:lnTo>
                  <a:lnTo>
                    <a:pt x="718718" y="86309"/>
                  </a:lnTo>
                  <a:lnTo>
                    <a:pt x="679919" y="61074"/>
                  </a:lnTo>
                  <a:lnTo>
                    <a:pt x="638479" y="39827"/>
                  </a:lnTo>
                  <a:lnTo>
                    <a:pt x="594677" y="22809"/>
                  </a:lnTo>
                  <a:lnTo>
                    <a:pt x="548792" y="10325"/>
                  </a:lnTo>
                  <a:lnTo>
                    <a:pt x="501091" y="2628"/>
                  </a:lnTo>
                  <a:lnTo>
                    <a:pt x="451866" y="0"/>
                  </a:lnTo>
                  <a:lnTo>
                    <a:pt x="402628" y="2628"/>
                  </a:lnTo>
                  <a:lnTo>
                    <a:pt x="354926" y="10325"/>
                  </a:lnTo>
                  <a:lnTo>
                    <a:pt x="309041" y="22809"/>
                  </a:lnTo>
                  <a:lnTo>
                    <a:pt x="265239" y="39827"/>
                  </a:lnTo>
                  <a:lnTo>
                    <a:pt x="223799" y="61074"/>
                  </a:lnTo>
                  <a:lnTo>
                    <a:pt x="185000" y="86309"/>
                  </a:lnTo>
                  <a:lnTo>
                    <a:pt x="149110" y="115252"/>
                  </a:lnTo>
                  <a:lnTo>
                    <a:pt x="116408" y="147612"/>
                  </a:lnTo>
                  <a:lnTo>
                    <a:pt x="87172" y="183146"/>
                  </a:lnTo>
                  <a:lnTo>
                    <a:pt x="61683" y="221551"/>
                  </a:lnTo>
                  <a:lnTo>
                    <a:pt x="40208" y="262572"/>
                  </a:lnTo>
                  <a:lnTo>
                    <a:pt x="23025" y="305930"/>
                  </a:lnTo>
                  <a:lnTo>
                    <a:pt x="10414" y="351345"/>
                  </a:lnTo>
                  <a:lnTo>
                    <a:pt x="2641" y="398564"/>
                  </a:lnTo>
                  <a:lnTo>
                    <a:pt x="0" y="447294"/>
                  </a:lnTo>
                  <a:lnTo>
                    <a:pt x="2641" y="496036"/>
                  </a:lnTo>
                  <a:lnTo>
                    <a:pt x="10414" y="543255"/>
                  </a:lnTo>
                  <a:lnTo>
                    <a:pt x="23025" y="588670"/>
                  </a:lnTo>
                  <a:lnTo>
                    <a:pt x="40208" y="632028"/>
                  </a:lnTo>
                  <a:lnTo>
                    <a:pt x="61683" y="673049"/>
                  </a:lnTo>
                  <a:lnTo>
                    <a:pt x="87172" y="711454"/>
                  </a:lnTo>
                  <a:lnTo>
                    <a:pt x="116408" y="746988"/>
                  </a:lnTo>
                  <a:lnTo>
                    <a:pt x="149110" y="779348"/>
                  </a:lnTo>
                  <a:lnTo>
                    <a:pt x="185000" y="808291"/>
                  </a:lnTo>
                  <a:lnTo>
                    <a:pt x="223799" y="833526"/>
                  </a:lnTo>
                  <a:lnTo>
                    <a:pt x="265239" y="854773"/>
                  </a:lnTo>
                  <a:lnTo>
                    <a:pt x="309041" y="871791"/>
                  </a:lnTo>
                  <a:lnTo>
                    <a:pt x="354926" y="884275"/>
                  </a:lnTo>
                  <a:lnTo>
                    <a:pt x="402628" y="891971"/>
                  </a:lnTo>
                  <a:lnTo>
                    <a:pt x="451866" y="894588"/>
                  </a:lnTo>
                  <a:lnTo>
                    <a:pt x="501091" y="891971"/>
                  </a:lnTo>
                  <a:lnTo>
                    <a:pt x="548792" y="884275"/>
                  </a:lnTo>
                  <a:lnTo>
                    <a:pt x="594677" y="871791"/>
                  </a:lnTo>
                  <a:lnTo>
                    <a:pt x="638479" y="854773"/>
                  </a:lnTo>
                  <a:lnTo>
                    <a:pt x="679919" y="833526"/>
                  </a:lnTo>
                  <a:lnTo>
                    <a:pt x="718718" y="808291"/>
                  </a:lnTo>
                  <a:lnTo>
                    <a:pt x="754608" y="779348"/>
                  </a:lnTo>
                  <a:lnTo>
                    <a:pt x="787311" y="746988"/>
                  </a:lnTo>
                  <a:lnTo>
                    <a:pt x="816546" y="711454"/>
                  </a:lnTo>
                  <a:lnTo>
                    <a:pt x="842035" y="673049"/>
                  </a:lnTo>
                  <a:lnTo>
                    <a:pt x="863511" y="632028"/>
                  </a:lnTo>
                  <a:lnTo>
                    <a:pt x="880694" y="588670"/>
                  </a:lnTo>
                  <a:lnTo>
                    <a:pt x="893305" y="543255"/>
                  </a:lnTo>
                  <a:lnTo>
                    <a:pt x="901077" y="496036"/>
                  </a:lnTo>
                  <a:lnTo>
                    <a:pt x="903732" y="447294"/>
                  </a:lnTo>
                  <a:close/>
                </a:path>
                <a:path w="3634740" h="894714">
                  <a:moveTo>
                    <a:pt x="3634727" y="447294"/>
                  </a:moveTo>
                  <a:lnTo>
                    <a:pt x="3632085" y="398564"/>
                  </a:lnTo>
                  <a:lnTo>
                    <a:pt x="3624326" y="351345"/>
                  </a:lnTo>
                  <a:lnTo>
                    <a:pt x="3611740" y="305930"/>
                  </a:lnTo>
                  <a:lnTo>
                    <a:pt x="3594582" y="262572"/>
                  </a:lnTo>
                  <a:lnTo>
                    <a:pt x="3573157" y="221551"/>
                  </a:lnTo>
                  <a:lnTo>
                    <a:pt x="3547707" y="183146"/>
                  </a:lnTo>
                  <a:lnTo>
                    <a:pt x="3518522" y="147612"/>
                  </a:lnTo>
                  <a:lnTo>
                    <a:pt x="3485883" y="115252"/>
                  </a:lnTo>
                  <a:lnTo>
                    <a:pt x="3450056" y="86309"/>
                  </a:lnTo>
                  <a:lnTo>
                    <a:pt x="3411321" y="61074"/>
                  </a:lnTo>
                  <a:lnTo>
                    <a:pt x="3369957" y="39827"/>
                  </a:lnTo>
                  <a:lnTo>
                    <a:pt x="3326231" y="22809"/>
                  </a:lnTo>
                  <a:lnTo>
                    <a:pt x="3280410" y="10325"/>
                  </a:lnTo>
                  <a:lnTo>
                    <a:pt x="3232785" y="2628"/>
                  </a:lnTo>
                  <a:lnTo>
                    <a:pt x="3183636" y="0"/>
                  </a:lnTo>
                  <a:lnTo>
                    <a:pt x="3134474" y="2628"/>
                  </a:lnTo>
                  <a:lnTo>
                    <a:pt x="3086849" y="10325"/>
                  </a:lnTo>
                  <a:lnTo>
                    <a:pt x="3041027" y="22809"/>
                  </a:lnTo>
                  <a:lnTo>
                    <a:pt x="2997301" y="39827"/>
                  </a:lnTo>
                  <a:lnTo>
                    <a:pt x="2955937" y="61074"/>
                  </a:lnTo>
                  <a:lnTo>
                    <a:pt x="2917202" y="86309"/>
                  </a:lnTo>
                  <a:lnTo>
                    <a:pt x="2881376" y="115252"/>
                  </a:lnTo>
                  <a:lnTo>
                    <a:pt x="2848737" y="147612"/>
                  </a:lnTo>
                  <a:lnTo>
                    <a:pt x="2819552" y="183146"/>
                  </a:lnTo>
                  <a:lnTo>
                    <a:pt x="2794101" y="221551"/>
                  </a:lnTo>
                  <a:lnTo>
                    <a:pt x="2772676" y="262572"/>
                  </a:lnTo>
                  <a:lnTo>
                    <a:pt x="2755519" y="305930"/>
                  </a:lnTo>
                  <a:lnTo>
                    <a:pt x="2742933" y="351345"/>
                  </a:lnTo>
                  <a:lnTo>
                    <a:pt x="2735173" y="398564"/>
                  </a:lnTo>
                  <a:lnTo>
                    <a:pt x="2732532" y="447294"/>
                  </a:lnTo>
                  <a:lnTo>
                    <a:pt x="2735173" y="496036"/>
                  </a:lnTo>
                  <a:lnTo>
                    <a:pt x="2742933" y="543255"/>
                  </a:lnTo>
                  <a:lnTo>
                    <a:pt x="2755519" y="588670"/>
                  </a:lnTo>
                  <a:lnTo>
                    <a:pt x="2772676" y="632028"/>
                  </a:lnTo>
                  <a:lnTo>
                    <a:pt x="2794101" y="673049"/>
                  </a:lnTo>
                  <a:lnTo>
                    <a:pt x="2819552" y="711454"/>
                  </a:lnTo>
                  <a:lnTo>
                    <a:pt x="2848737" y="746988"/>
                  </a:lnTo>
                  <a:lnTo>
                    <a:pt x="2881376" y="779348"/>
                  </a:lnTo>
                  <a:lnTo>
                    <a:pt x="2917202" y="808291"/>
                  </a:lnTo>
                  <a:lnTo>
                    <a:pt x="2955937" y="833526"/>
                  </a:lnTo>
                  <a:lnTo>
                    <a:pt x="2997301" y="854773"/>
                  </a:lnTo>
                  <a:lnTo>
                    <a:pt x="3041027" y="871791"/>
                  </a:lnTo>
                  <a:lnTo>
                    <a:pt x="3086849" y="884275"/>
                  </a:lnTo>
                  <a:lnTo>
                    <a:pt x="3134474" y="891971"/>
                  </a:lnTo>
                  <a:lnTo>
                    <a:pt x="3183636" y="894588"/>
                  </a:lnTo>
                  <a:lnTo>
                    <a:pt x="3232785" y="891971"/>
                  </a:lnTo>
                  <a:lnTo>
                    <a:pt x="3280410" y="884275"/>
                  </a:lnTo>
                  <a:lnTo>
                    <a:pt x="3326231" y="871791"/>
                  </a:lnTo>
                  <a:lnTo>
                    <a:pt x="3369957" y="854773"/>
                  </a:lnTo>
                  <a:lnTo>
                    <a:pt x="3411321" y="833526"/>
                  </a:lnTo>
                  <a:lnTo>
                    <a:pt x="3450056" y="808291"/>
                  </a:lnTo>
                  <a:lnTo>
                    <a:pt x="3485883" y="779348"/>
                  </a:lnTo>
                  <a:lnTo>
                    <a:pt x="3518522" y="746988"/>
                  </a:lnTo>
                  <a:lnTo>
                    <a:pt x="3547707" y="711454"/>
                  </a:lnTo>
                  <a:lnTo>
                    <a:pt x="3573157" y="673049"/>
                  </a:lnTo>
                  <a:lnTo>
                    <a:pt x="3594582" y="632028"/>
                  </a:lnTo>
                  <a:lnTo>
                    <a:pt x="3611740" y="588670"/>
                  </a:lnTo>
                  <a:lnTo>
                    <a:pt x="3624326" y="543255"/>
                  </a:lnTo>
                  <a:lnTo>
                    <a:pt x="3632085" y="496036"/>
                  </a:lnTo>
                  <a:lnTo>
                    <a:pt x="3634727" y="447294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036558" y="4246625"/>
              <a:ext cx="3061335" cy="1213485"/>
            </a:xfrm>
            <a:custGeom>
              <a:avLst/>
              <a:gdLst/>
              <a:ahLst/>
              <a:cxnLst/>
              <a:rect l="l" t="t" r="r" b="b"/>
              <a:pathLst>
                <a:path w="3061334" h="1213485">
                  <a:moveTo>
                    <a:pt x="526796" y="45720"/>
                  </a:moveTo>
                  <a:lnTo>
                    <a:pt x="0" y="1212977"/>
                  </a:lnTo>
                </a:path>
                <a:path w="3061334" h="1213485">
                  <a:moveTo>
                    <a:pt x="1087120" y="50291"/>
                  </a:moveTo>
                  <a:lnTo>
                    <a:pt x="527303" y="50291"/>
                  </a:lnTo>
                </a:path>
                <a:path w="3061334" h="1213485">
                  <a:moveTo>
                    <a:pt x="1965960" y="0"/>
                  </a:moveTo>
                  <a:lnTo>
                    <a:pt x="3061208" y="0"/>
                  </a:lnTo>
                </a:path>
              </a:pathLst>
            </a:custGeom>
            <a:ln w="2857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22408" y="3797807"/>
              <a:ext cx="904240" cy="894715"/>
            </a:xfrm>
            <a:custGeom>
              <a:avLst/>
              <a:gdLst/>
              <a:ahLst/>
              <a:cxnLst/>
              <a:rect l="l" t="t" r="r" b="b"/>
              <a:pathLst>
                <a:path w="904240" h="894714">
                  <a:moveTo>
                    <a:pt x="451866" y="0"/>
                  </a:moveTo>
                  <a:lnTo>
                    <a:pt x="402630" y="2624"/>
                  </a:lnTo>
                  <a:lnTo>
                    <a:pt x="354931" y="10317"/>
                  </a:lnTo>
                  <a:lnTo>
                    <a:pt x="309042" y="22805"/>
                  </a:lnTo>
                  <a:lnTo>
                    <a:pt x="265241" y="39814"/>
                  </a:lnTo>
                  <a:lnTo>
                    <a:pt x="223802" y="61072"/>
                  </a:lnTo>
                  <a:lnTo>
                    <a:pt x="185001" y="86307"/>
                  </a:lnTo>
                  <a:lnTo>
                    <a:pt x="149114" y="115244"/>
                  </a:lnTo>
                  <a:lnTo>
                    <a:pt x="116417" y="147611"/>
                  </a:lnTo>
                  <a:lnTo>
                    <a:pt x="87184" y="183136"/>
                  </a:lnTo>
                  <a:lnTo>
                    <a:pt x="61693" y="221544"/>
                  </a:lnTo>
                  <a:lnTo>
                    <a:pt x="40219" y="262563"/>
                  </a:lnTo>
                  <a:lnTo>
                    <a:pt x="23036" y="305921"/>
                  </a:lnTo>
                  <a:lnTo>
                    <a:pt x="10422" y="351344"/>
                  </a:lnTo>
                  <a:lnTo>
                    <a:pt x="2651" y="398559"/>
                  </a:lnTo>
                  <a:lnTo>
                    <a:pt x="0" y="447293"/>
                  </a:lnTo>
                  <a:lnTo>
                    <a:pt x="2651" y="496028"/>
                  </a:lnTo>
                  <a:lnTo>
                    <a:pt x="10422" y="543243"/>
                  </a:lnTo>
                  <a:lnTo>
                    <a:pt x="23036" y="588666"/>
                  </a:lnTo>
                  <a:lnTo>
                    <a:pt x="40219" y="632024"/>
                  </a:lnTo>
                  <a:lnTo>
                    <a:pt x="61693" y="673043"/>
                  </a:lnTo>
                  <a:lnTo>
                    <a:pt x="87184" y="711451"/>
                  </a:lnTo>
                  <a:lnTo>
                    <a:pt x="116417" y="746976"/>
                  </a:lnTo>
                  <a:lnTo>
                    <a:pt x="149114" y="779343"/>
                  </a:lnTo>
                  <a:lnTo>
                    <a:pt x="185001" y="808280"/>
                  </a:lnTo>
                  <a:lnTo>
                    <a:pt x="223802" y="833515"/>
                  </a:lnTo>
                  <a:lnTo>
                    <a:pt x="265241" y="854773"/>
                  </a:lnTo>
                  <a:lnTo>
                    <a:pt x="309042" y="871782"/>
                  </a:lnTo>
                  <a:lnTo>
                    <a:pt x="354931" y="884270"/>
                  </a:lnTo>
                  <a:lnTo>
                    <a:pt x="402630" y="891963"/>
                  </a:lnTo>
                  <a:lnTo>
                    <a:pt x="451866" y="894588"/>
                  </a:lnTo>
                  <a:lnTo>
                    <a:pt x="501101" y="891963"/>
                  </a:lnTo>
                  <a:lnTo>
                    <a:pt x="548800" y="884270"/>
                  </a:lnTo>
                  <a:lnTo>
                    <a:pt x="594689" y="871782"/>
                  </a:lnTo>
                  <a:lnTo>
                    <a:pt x="638490" y="854773"/>
                  </a:lnTo>
                  <a:lnTo>
                    <a:pt x="679929" y="833515"/>
                  </a:lnTo>
                  <a:lnTo>
                    <a:pt x="718730" y="808280"/>
                  </a:lnTo>
                  <a:lnTo>
                    <a:pt x="754617" y="779343"/>
                  </a:lnTo>
                  <a:lnTo>
                    <a:pt x="787314" y="746976"/>
                  </a:lnTo>
                  <a:lnTo>
                    <a:pt x="816547" y="711451"/>
                  </a:lnTo>
                  <a:lnTo>
                    <a:pt x="842038" y="673043"/>
                  </a:lnTo>
                  <a:lnTo>
                    <a:pt x="863512" y="632024"/>
                  </a:lnTo>
                  <a:lnTo>
                    <a:pt x="880695" y="588666"/>
                  </a:lnTo>
                  <a:lnTo>
                    <a:pt x="893309" y="543243"/>
                  </a:lnTo>
                  <a:lnTo>
                    <a:pt x="901080" y="496028"/>
                  </a:lnTo>
                  <a:lnTo>
                    <a:pt x="903732" y="447293"/>
                  </a:lnTo>
                  <a:lnTo>
                    <a:pt x="901080" y="398559"/>
                  </a:lnTo>
                  <a:lnTo>
                    <a:pt x="893309" y="351344"/>
                  </a:lnTo>
                  <a:lnTo>
                    <a:pt x="880695" y="305921"/>
                  </a:lnTo>
                  <a:lnTo>
                    <a:pt x="863512" y="262563"/>
                  </a:lnTo>
                  <a:lnTo>
                    <a:pt x="842038" y="221544"/>
                  </a:lnTo>
                  <a:lnTo>
                    <a:pt x="816547" y="183136"/>
                  </a:lnTo>
                  <a:lnTo>
                    <a:pt x="787314" y="147611"/>
                  </a:lnTo>
                  <a:lnTo>
                    <a:pt x="754617" y="115244"/>
                  </a:lnTo>
                  <a:lnTo>
                    <a:pt x="718730" y="86307"/>
                  </a:lnTo>
                  <a:lnTo>
                    <a:pt x="679929" y="61072"/>
                  </a:lnTo>
                  <a:lnTo>
                    <a:pt x="638490" y="39814"/>
                  </a:lnTo>
                  <a:lnTo>
                    <a:pt x="594689" y="22805"/>
                  </a:lnTo>
                  <a:lnTo>
                    <a:pt x="548800" y="10317"/>
                  </a:lnTo>
                  <a:lnTo>
                    <a:pt x="501101" y="2624"/>
                  </a:lnTo>
                  <a:lnTo>
                    <a:pt x="451866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210043" y="6612635"/>
            <a:ext cx="1687195" cy="594360"/>
          </a:xfrm>
          <a:prstGeom prst="rect">
            <a:avLst/>
          </a:prstGeom>
          <a:solidFill>
            <a:srgbClr val="E9AEA2"/>
          </a:solidFill>
        </p:spPr>
        <p:txBody>
          <a:bodyPr vert="horz" wrap="square" lIns="0" tIns="116205" rIns="0" bIns="0" rtlCol="0">
            <a:spAutoFit/>
          </a:bodyPr>
          <a:lstStyle/>
          <a:p>
            <a:pPr marL="407670">
              <a:lnSpc>
                <a:spcPct val="100000"/>
              </a:lnSpc>
              <a:spcBef>
                <a:spcPts val="915"/>
              </a:spcBef>
            </a:pPr>
            <a:r>
              <a:rPr sz="2200" spc="50" dirty="0">
                <a:latin typeface="Trebuchet MS"/>
                <a:cs typeface="Trebuchet MS"/>
              </a:rPr>
              <a:t>Master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485501" y="4155186"/>
            <a:ext cx="1778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340" dirty="0">
                <a:latin typeface="Arial"/>
                <a:cs typeface="Arial"/>
              </a:rPr>
              <a:t>*</a:t>
            </a:r>
            <a:endParaRPr sz="2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088368" y="3796284"/>
            <a:ext cx="902335" cy="894715"/>
          </a:xfrm>
          <a:custGeom>
            <a:avLst/>
            <a:gdLst/>
            <a:ahLst/>
            <a:cxnLst/>
            <a:rect l="l" t="t" r="r" b="b"/>
            <a:pathLst>
              <a:path w="902334" h="894714">
                <a:moveTo>
                  <a:pt x="451103" y="0"/>
                </a:moveTo>
                <a:lnTo>
                  <a:pt x="401944" y="2624"/>
                </a:lnTo>
                <a:lnTo>
                  <a:pt x="354320" y="10317"/>
                </a:lnTo>
                <a:lnTo>
                  <a:pt x="308506" y="22805"/>
                </a:lnTo>
                <a:lnTo>
                  <a:pt x="264776" y="39814"/>
                </a:lnTo>
                <a:lnTo>
                  <a:pt x="223407" y="61072"/>
                </a:lnTo>
                <a:lnTo>
                  <a:pt x="184672" y="86307"/>
                </a:lnTo>
                <a:lnTo>
                  <a:pt x="148847" y="115244"/>
                </a:lnTo>
                <a:lnTo>
                  <a:pt x="116206" y="147611"/>
                </a:lnTo>
                <a:lnTo>
                  <a:pt x="87026" y="183136"/>
                </a:lnTo>
                <a:lnTo>
                  <a:pt x="61580" y="221544"/>
                </a:lnTo>
                <a:lnTo>
                  <a:pt x="40145" y="262563"/>
                </a:lnTo>
                <a:lnTo>
                  <a:pt x="22994" y="305921"/>
                </a:lnTo>
                <a:lnTo>
                  <a:pt x="10402" y="351344"/>
                </a:lnTo>
                <a:lnTo>
                  <a:pt x="2646" y="398559"/>
                </a:lnTo>
                <a:lnTo>
                  <a:pt x="0" y="447293"/>
                </a:lnTo>
                <a:lnTo>
                  <a:pt x="2646" y="496028"/>
                </a:lnTo>
                <a:lnTo>
                  <a:pt x="10402" y="543243"/>
                </a:lnTo>
                <a:lnTo>
                  <a:pt x="22994" y="588666"/>
                </a:lnTo>
                <a:lnTo>
                  <a:pt x="40145" y="632024"/>
                </a:lnTo>
                <a:lnTo>
                  <a:pt x="61580" y="673043"/>
                </a:lnTo>
                <a:lnTo>
                  <a:pt x="87026" y="711451"/>
                </a:lnTo>
                <a:lnTo>
                  <a:pt x="116206" y="746976"/>
                </a:lnTo>
                <a:lnTo>
                  <a:pt x="148847" y="779343"/>
                </a:lnTo>
                <a:lnTo>
                  <a:pt x="184672" y="808280"/>
                </a:lnTo>
                <a:lnTo>
                  <a:pt x="223407" y="833515"/>
                </a:lnTo>
                <a:lnTo>
                  <a:pt x="264776" y="854773"/>
                </a:lnTo>
                <a:lnTo>
                  <a:pt x="308506" y="871782"/>
                </a:lnTo>
                <a:lnTo>
                  <a:pt x="354320" y="884270"/>
                </a:lnTo>
                <a:lnTo>
                  <a:pt x="401944" y="891963"/>
                </a:lnTo>
                <a:lnTo>
                  <a:pt x="451103" y="894588"/>
                </a:lnTo>
                <a:lnTo>
                  <a:pt x="500263" y="891963"/>
                </a:lnTo>
                <a:lnTo>
                  <a:pt x="547887" y="884270"/>
                </a:lnTo>
                <a:lnTo>
                  <a:pt x="593701" y="871782"/>
                </a:lnTo>
                <a:lnTo>
                  <a:pt x="637431" y="854773"/>
                </a:lnTo>
                <a:lnTo>
                  <a:pt x="678800" y="833515"/>
                </a:lnTo>
                <a:lnTo>
                  <a:pt x="717535" y="808280"/>
                </a:lnTo>
                <a:lnTo>
                  <a:pt x="753360" y="779343"/>
                </a:lnTo>
                <a:lnTo>
                  <a:pt x="786001" y="746976"/>
                </a:lnTo>
                <a:lnTo>
                  <a:pt x="815181" y="711451"/>
                </a:lnTo>
                <a:lnTo>
                  <a:pt x="840627" y="673043"/>
                </a:lnTo>
                <a:lnTo>
                  <a:pt x="862062" y="632024"/>
                </a:lnTo>
                <a:lnTo>
                  <a:pt x="879213" y="588666"/>
                </a:lnTo>
                <a:lnTo>
                  <a:pt x="891805" y="543243"/>
                </a:lnTo>
                <a:lnTo>
                  <a:pt x="899561" y="496028"/>
                </a:lnTo>
                <a:lnTo>
                  <a:pt x="902207" y="447293"/>
                </a:lnTo>
                <a:lnTo>
                  <a:pt x="899561" y="398559"/>
                </a:lnTo>
                <a:lnTo>
                  <a:pt x="891805" y="351344"/>
                </a:lnTo>
                <a:lnTo>
                  <a:pt x="879213" y="305921"/>
                </a:lnTo>
                <a:lnTo>
                  <a:pt x="862062" y="262563"/>
                </a:lnTo>
                <a:lnTo>
                  <a:pt x="840627" y="221544"/>
                </a:lnTo>
                <a:lnTo>
                  <a:pt x="815181" y="183136"/>
                </a:lnTo>
                <a:lnTo>
                  <a:pt x="786001" y="147611"/>
                </a:lnTo>
                <a:lnTo>
                  <a:pt x="753360" y="115244"/>
                </a:lnTo>
                <a:lnTo>
                  <a:pt x="717535" y="86307"/>
                </a:lnTo>
                <a:lnTo>
                  <a:pt x="678800" y="61072"/>
                </a:lnTo>
                <a:lnTo>
                  <a:pt x="637431" y="39814"/>
                </a:lnTo>
                <a:lnTo>
                  <a:pt x="593701" y="22805"/>
                </a:lnTo>
                <a:lnTo>
                  <a:pt x="547887" y="10317"/>
                </a:lnTo>
                <a:lnTo>
                  <a:pt x="500263" y="2624"/>
                </a:lnTo>
                <a:lnTo>
                  <a:pt x="451103" y="0"/>
                </a:lnTo>
                <a:close/>
              </a:path>
            </a:pathLst>
          </a:custGeom>
          <a:solidFill>
            <a:srgbClr val="0ECF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450826" y="4153027"/>
            <a:ext cx="1778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340" dirty="0">
                <a:latin typeface="Arial"/>
                <a:cs typeface="Arial"/>
              </a:rPr>
              <a:t>*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619434" y="3781297"/>
            <a:ext cx="1973580" cy="1616075"/>
            <a:chOff x="4619434" y="3781297"/>
            <a:chExt cx="1973580" cy="1616075"/>
          </a:xfrm>
        </p:grpSpPr>
        <p:sp>
          <p:nvSpPr>
            <p:cNvPr id="24" name="object 24"/>
            <p:cNvSpPr/>
            <p:nvPr/>
          </p:nvSpPr>
          <p:spPr>
            <a:xfrm>
              <a:off x="4633721" y="4229861"/>
              <a:ext cx="1067435" cy="1153160"/>
            </a:xfrm>
            <a:custGeom>
              <a:avLst/>
              <a:gdLst/>
              <a:ahLst/>
              <a:cxnLst/>
              <a:rect l="l" t="t" r="r" b="b"/>
              <a:pathLst>
                <a:path w="1067435" h="1153160">
                  <a:moveTo>
                    <a:pt x="526795" y="0"/>
                  </a:moveTo>
                  <a:lnTo>
                    <a:pt x="0" y="1152652"/>
                  </a:lnTo>
                </a:path>
                <a:path w="1067435" h="1153160">
                  <a:moveTo>
                    <a:pt x="1067307" y="4572"/>
                  </a:moveTo>
                  <a:lnTo>
                    <a:pt x="507491" y="4572"/>
                  </a:lnTo>
                </a:path>
              </a:pathLst>
            </a:custGeom>
            <a:ln w="2857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677661" y="3793997"/>
              <a:ext cx="902335" cy="894715"/>
            </a:xfrm>
            <a:custGeom>
              <a:avLst/>
              <a:gdLst/>
              <a:ahLst/>
              <a:cxnLst/>
              <a:rect l="l" t="t" r="r" b="b"/>
              <a:pathLst>
                <a:path w="902334" h="894714">
                  <a:moveTo>
                    <a:pt x="0" y="447293"/>
                  </a:moveTo>
                  <a:lnTo>
                    <a:pt x="2646" y="398559"/>
                  </a:lnTo>
                  <a:lnTo>
                    <a:pt x="10402" y="351344"/>
                  </a:lnTo>
                  <a:lnTo>
                    <a:pt x="22994" y="305921"/>
                  </a:lnTo>
                  <a:lnTo>
                    <a:pt x="40145" y="262563"/>
                  </a:lnTo>
                  <a:lnTo>
                    <a:pt x="61580" y="221544"/>
                  </a:lnTo>
                  <a:lnTo>
                    <a:pt x="87026" y="183136"/>
                  </a:lnTo>
                  <a:lnTo>
                    <a:pt x="116206" y="147611"/>
                  </a:lnTo>
                  <a:lnTo>
                    <a:pt x="148847" y="115244"/>
                  </a:lnTo>
                  <a:lnTo>
                    <a:pt x="184672" y="86307"/>
                  </a:lnTo>
                  <a:lnTo>
                    <a:pt x="223407" y="61072"/>
                  </a:lnTo>
                  <a:lnTo>
                    <a:pt x="264776" y="39814"/>
                  </a:lnTo>
                  <a:lnTo>
                    <a:pt x="308506" y="22805"/>
                  </a:lnTo>
                  <a:lnTo>
                    <a:pt x="354320" y="10317"/>
                  </a:lnTo>
                  <a:lnTo>
                    <a:pt x="401944" y="2624"/>
                  </a:lnTo>
                  <a:lnTo>
                    <a:pt x="451103" y="0"/>
                  </a:lnTo>
                  <a:lnTo>
                    <a:pt x="500263" y="2624"/>
                  </a:lnTo>
                  <a:lnTo>
                    <a:pt x="547887" y="10317"/>
                  </a:lnTo>
                  <a:lnTo>
                    <a:pt x="593701" y="22805"/>
                  </a:lnTo>
                  <a:lnTo>
                    <a:pt x="637431" y="39814"/>
                  </a:lnTo>
                  <a:lnTo>
                    <a:pt x="678800" y="61072"/>
                  </a:lnTo>
                  <a:lnTo>
                    <a:pt x="717535" y="86307"/>
                  </a:lnTo>
                  <a:lnTo>
                    <a:pt x="753360" y="115244"/>
                  </a:lnTo>
                  <a:lnTo>
                    <a:pt x="786001" y="147611"/>
                  </a:lnTo>
                  <a:lnTo>
                    <a:pt x="815181" y="183136"/>
                  </a:lnTo>
                  <a:lnTo>
                    <a:pt x="840627" y="221544"/>
                  </a:lnTo>
                  <a:lnTo>
                    <a:pt x="862062" y="262563"/>
                  </a:lnTo>
                  <a:lnTo>
                    <a:pt x="879213" y="305921"/>
                  </a:lnTo>
                  <a:lnTo>
                    <a:pt x="891805" y="351344"/>
                  </a:lnTo>
                  <a:lnTo>
                    <a:pt x="899561" y="398559"/>
                  </a:lnTo>
                  <a:lnTo>
                    <a:pt x="902208" y="447293"/>
                  </a:lnTo>
                  <a:lnTo>
                    <a:pt x="899561" y="496028"/>
                  </a:lnTo>
                  <a:lnTo>
                    <a:pt x="891805" y="543243"/>
                  </a:lnTo>
                  <a:lnTo>
                    <a:pt x="879213" y="588666"/>
                  </a:lnTo>
                  <a:lnTo>
                    <a:pt x="862062" y="632024"/>
                  </a:lnTo>
                  <a:lnTo>
                    <a:pt x="840627" y="673043"/>
                  </a:lnTo>
                  <a:lnTo>
                    <a:pt x="815181" y="711451"/>
                  </a:lnTo>
                  <a:lnTo>
                    <a:pt x="786001" y="746976"/>
                  </a:lnTo>
                  <a:lnTo>
                    <a:pt x="753360" y="779343"/>
                  </a:lnTo>
                  <a:lnTo>
                    <a:pt x="717535" y="808280"/>
                  </a:lnTo>
                  <a:lnTo>
                    <a:pt x="678800" y="833515"/>
                  </a:lnTo>
                  <a:lnTo>
                    <a:pt x="637431" y="854773"/>
                  </a:lnTo>
                  <a:lnTo>
                    <a:pt x="593701" y="871782"/>
                  </a:lnTo>
                  <a:lnTo>
                    <a:pt x="547887" y="884270"/>
                  </a:lnTo>
                  <a:lnTo>
                    <a:pt x="500263" y="891963"/>
                  </a:lnTo>
                  <a:lnTo>
                    <a:pt x="451103" y="894588"/>
                  </a:lnTo>
                  <a:lnTo>
                    <a:pt x="401944" y="891963"/>
                  </a:lnTo>
                  <a:lnTo>
                    <a:pt x="354320" y="884270"/>
                  </a:lnTo>
                  <a:lnTo>
                    <a:pt x="308506" y="871782"/>
                  </a:lnTo>
                  <a:lnTo>
                    <a:pt x="264776" y="854773"/>
                  </a:lnTo>
                  <a:lnTo>
                    <a:pt x="223407" y="833515"/>
                  </a:lnTo>
                  <a:lnTo>
                    <a:pt x="184672" y="808280"/>
                  </a:lnTo>
                  <a:lnTo>
                    <a:pt x="148847" y="779343"/>
                  </a:lnTo>
                  <a:lnTo>
                    <a:pt x="116206" y="746976"/>
                  </a:lnTo>
                  <a:lnTo>
                    <a:pt x="87026" y="711451"/>
                  </a:lnTo>
                  <a:lnTo>
                    <a:pt x="61580" y="673043"/>
                  </a:lnTo>
                  <a:lnTo>
                    <a:pt x="40145" y="632024"/>
                  </a:lnTo>
                  <a:lnTo>
                    <a:pt x="22994" y="588666"/>
                  </a:lnTo>
                  <a:lnTo>
                    <a:pt x="10402" y="543243"/>
                  </a:lnTo>
                  <a:lnTo>
                    <a:pt x="2646" y="496028"/>
                  </a:lnTo>
                  <a:lnTo>
                    <a:pt x="0" y="447293"/>
                  </a:lnTo>
                  <a:close/>
                </a:path>
              </a:pathLst>
            </a:custGeom>
            <a:ln w="25400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12477495" y="3174492"/>
            <a:ext cx="127000" cy="562610"/>
          </a:xfrm>
          <a:custGeom>
            <a:avLst/>
            <a:gdLst/>
            <a:ahLst/>
            <a:cxnLst/>
            <a:rect l="l" t="t" r="r" b="b"/>
            <a:pathLst>
              <a:path w="127000" h="562610">
                <a:moveTo>
                  <a:pt x="55499" y="435229"/>
                </a:moveTo>
                <a:lnTo>
                  <a:pt x="0" y="435229"/>
                </a:lnTo>
                <a:lnTo>
                  <a:pt x="63500" y="562229"/>
                </a:lnTo>
                <a:lnTo>
                  <a:pt x="120650" y="447929"/>
                </a:lnTo>
                <a:lnTo>
                  <a:pt x="55499" y="447929"/>
                </a:lnTo>
                <a:lnTo>
                  <a:pt x="55499" y="435229"/>
                </a:lnTo>
                <a:close/>
              </a:path>
              <a:path w="127000" h="562610">
                <a:moveTo>
                  <a:pt x="71374" y="0"/>
                </a:moveTo>
                <a:lnTo>
                  <a:pt x="55499" y="0"/>
                </a:lnTo>
                <a:lnTo>
                  <a:pt x="55499" y="447929"/>
                </a:lnTo>
                <a:lnTo>
                  <a:pt x="71374" y="447929"/>
                </a:lnTo>
                <a:lnTo>
                  <a:pt x="71374" y="0"/>
                </a:lnTo>
                <a:close/>
              </a:path>
              <a:path w="127000" h="562610">
                <a:moveTo>
                  <a:pt x="127000" y="435229"/>
                </a:moveTo>
                <a:lnTo>
                  <a:pt x="71374" y="435229"/>
                </a:lnTo>
                <a:lnTo>
                  <a:pt x="71374" y="447929"/>
                </a:lnTo>
                <a:lnTo>
                  <a:pt x="120650" y="447929"/>
                </a:lnTo>
                <a:lnTo>
                  <a:pt x="127000" y="435229"/>
                </a:lnTo>
                <a:close/>
              </a:path>
            </a:pathLst>
          </a:custGeom>
          <a:solidFill>
            <a:srgbClr val="8DA9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684761" y="2418842"/>
            <a:ext cx="1711325" cy="618490"/>
          </a:xfrm>
          <a:prstGeom prst="rect">
            <a:avLst/>
          </a:prstGeom>
          <a:solidFill>
            <a:srgbClr val="EE6360"/>
          </a:solidFill>
        </p:spPr>
        <p:txBody>
          <a:bodyPr vert="horz" wrap="square" lIns="0" tIns="126364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994"/>
              </a:spcBef>
            </a:pPr>
            <a:r>
              <a:rPr sz="2200" spc="-15" dirty="0">
                <a:latin typeface="Trebuchet MS"/>
                <a:cs typeface="Trebuchet MS"/>
              </a:rPr>
              <a:t>Feature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785732" y="1714373"/>
            <a:ext cx="3258185" cy="616585"/>
          </a:xfrm>
          <a:custGeom>
            <a:avLst/>
            <a:gdLst/>
            <a:ahLst/>
            <a:cxnLst/>
            <a:rect l="l" t="t" r="r" b="b"/>
            <a:pathLst>
              <a:path w="3258184" h="616585">
                <a:moveTo>
                  <a:pt x="3195589" y="572613"/>
                </a:moveTo>
                <a:lnTo>
                  <a:pt x="3175254" y="597026"/>
                </a:lnTo>
                <a:lnTo>
                  <a:pt x="3258185" y="616457"/>
                </a:lnTo>
                <a:lnTo>
                  <a:pt x="3242550" y="580771"/>
                </a:lnTo>
                <a:lnTo>
                  <a:pt x="3205353" y="580771"/>
                </a:lnTo>
                <a:lnTo>
                  <a:pt x="3195589" y="572613"/>
                </a:lnTo>
                <a:close/>
              </a:path>
              <a:path w="3258184" h="616585">
                <a:moveTo>
                  <a:pt x="1634998" y="0"/>
                </a:moveTo>
                <a:lnTo>
                  <a:pt x="1525905" y="2031"/>
                </a:lnTo>
                <a:lnTo>
                  <a:pt x="1417066" y="8890"/>
                </a:lnTo>
                <a:lnTo>
                  <a:pt x="1308481" y="20447"/>
                </a:lnTo>
                <a:lnTo>
                  <a:pt x="1200403" y="36702"/>
                </a:lnTo>
                <a:lnTo>
                  <a:pt x="1092835" y="57911"/>
                </a:lnTo>
                <a:lnTo>
                  <a:pt x="986155" y="83693"/>
                </a:lnTo>
                <a:lnTo>
                  <a:pt x="880491" y="114173"/>
                </a:lnTo>
                <a:lnTo>
                  <a:pt x="775843" y="149605"/>
                </a:lnTo>
                <a:lnTo>
                  <a:pt x="672592" y="189610"/>
                </a:lnTo>
                <a:lnTo>
                  <a:pt x="570738" y="234442"/>
                </a:lnTo>
                <a:lnTo>
                  <a:pt x="470535" y="283972"/>
                </a:lnTo>
                <a:lnTo>
                  <a:pt x="372237" y="338327"/>
                </a:lnTo>
                <a:lnTo>
                  <a:pt x="275717" y="397509"/>
                </a:lnTo>
                <a:lnTo>
                  <a:pt x="181356" y="461263"/>
                </a:lnTo>
                <a:lnTo>
                  <a:pt x="89408" y="529844"/>
                </a:lnTo>
                <a:lnTo>
                  <a:pt x="0" y="602996"/>
                </a:lnTo>
                <a:lnTo>
                  <a:pt x="8000" y="612775"/>
                </a:lnTo>
                <a:lnTo>
                  <a:pt x="97409" y="539623"/>
                </a:lnTo>
                <a:lnTo>
                  <a:pt x="188975" y="471424"/>
                </a:lnTo>
                <a:lnTo>
                  <a:pt x="282828" y="408050"/>
                </a:lnTo>
                <a:lnTo>
                  <a:pt x="378841" y="349250"/>
                </a:lnTo>
                <a:lnTo>
                  <a:pt x="476631" y="295148"/>
                </a:lnTo>
                <a:lnTo>
                  <a:pt x="576326" y="245872"/>
                </a:lnTo>
                <a:lnTo>
                  <a:pt x="677672" y="201295"/>
                </a:lnTo>
                <a:lnTo>
                  <a:pt x="780415" y="161417"/>
                </a:lnTo>
                <a:lnTo>
                  <a:pt x="884555" y="126237"/>
                </a:lnTo>
                <a:lnTo>
                  <a:pt x="989711" y="95884"/>
                </a:lnTo>
                <a:lnTo>
                  <a:pt x="1095883" y="70230"/>
                </a:lnTo>
                <a:lnTo>
                  <a:pt x="1202817" y="49275"/>
                </a:lnTo>
                <a:lnTo>
                  <a:pt x="1310386" y="33020"/>
                </a:lnTo>
                <a:lnTo>
                  <a:pt x="1418463" y="21462"/>
                </a:lnTo>
                <a:lnTo>
                  <a:pt x="1526667" y="14604"/>
                </a:lnTo>
                <a:lnTo>
                  <a:pt x="1635252" y="12700"/>
                </a:lnTo>
                <a:lnTo>
                  <a:pt x="1876650" y="12700"/>
                </a:lnTo>
                <a:lnTo>
                  <a:pt x="1852676" y="10032"/>
                </a:lnTo>
                <a:lnTo>
                  <a:pt x="1743964" y="2540"/>
                </a:lnTo>
                <a:lnTo>
                  <a:pt x="1634998" y="0"/>
                </a:lnTo>
                <a:close/>
              </a:path>
              <a:path w="3258184" h="616585">
                <a:moveTo>
                  <a:pt x="3203720" y="562852"/>
                </a:moveTo>
                <a:lnTo>
                  <a:pt x="3195589" y="572613"/>
                </a:lnTo>
                <a:lnTo>
                  <a:pt x="3205353" y="580771"/>
                </a:lnTo>
                <a:lnTo>
                  <a:pt x="3213481" y="570992"/>
                </a:lnTo>
                <a:lnTo>
                  <a:pt x="3203720" y="562852"/>
                </a:lnTo>
                <a:close/>
              </a:path>
              <a:path w="3258184" h="616585">
                <a:moveTo>
                  <a:pt x="3224022" y="538479"/>
                </a:moveTo>
                <a:lnTo>
                  <a:pt x="3203720" y="562852"/>
                </a:lnTo>
                <a:lnTo>
                  <a:pt x="3213481" y="570992"/>
                </a:lnTo>
                <a:lnTo>
                  <a:pt x="3205353" y="580771"/>
                </a:lnTo>
                <a:lnTo>
                  <a:pt x="3242550" y="580771"/>
                </a:lnTo>
                <a:lnTo>
                  <a:pt x="3224022" y="538479"/>
                </a:lnTo>
                <a:close/>
              </a:path>
              <a:path w="3258184" h="616585">
                <a:moveTo>
                  <a:pt x="1876650" y="12700"/>
                </a:moveTo>
                <a:lnTo>
                  <a:pt x="1635252" y="12700"/>
                </a:lnTo>
                <a:lnTo>
                  <a:pt x="1743583" y="15240"/>
                </a:lnTo>
                <a:lnTo>
                  <a:pt x="1851787" y="22605"/>
                </a:lnTo>
                <a:lnTo>
                  <a:pt x="1959737" y="34671"/>
                </a:lnTo>
                <a:lnTo>
                  <a:pt x="2067178" y="51561"/>
                </a:lnTo>
                <a:lnTo>
                  <a:pt x="2173732" y="73151"/>
                </a:lnTo>
                <a:lnTo>
                  <a:pt x="2279523" y="99313"/>
                </a:lnTo>
                <a:lnTo>
                  <a:pt x="2384298" y="130301"/>
                </a:lnTo>
                <a:lnTo>
                  <a:pt x="2487930" y="166116"/>
                </a:lnTo>
                <a:lnTo>
                  <a:pt x="2590165" y="206501"/>
                </a:lnTo>
                <a:lnTo>
                  <a:pt x="2690876" y="251586"/>
                </a:lnTo>
                <a:lnTo>
                  <a:pt x="2789936" y="301371"/>
                </a:lnTo>
                <a:lnTo>
                  <a:pt x="2887218" y="355980"/>
                </a:lnTo>
                <a:lnTo>
                  <a:pt x="2982341" y="415162"/>
                </a:lnTo>
                <a:lnTo>
                  <a:pt x="3075432" y="479171"/>
                </a:lnTo>
                <a:lnTo>
                  <a:pt x="3165983" y="547877"/>
                </a:lnTo>
                <a:lnTo>
                  <a:pt x="3195589" y="572613"/>
                </a:lnTo>
                <a:lnTo>
                  <a:pt x="3203720" y="562852"/>
                </a:lnTo>
                <a:lnTo>
                  <a:pt x="3173730" y="537845"/>
                </a:lnTo>
                <a:lnTo>
                  <a:pt x="3082544" y="468756"/>
                </a:lnTo>
                <a:lnTo>
                  <a:pt x="2989072" y="404368"/>
                </a:lnTo>
                <a:lnTo>
                  <a:pt x="2893441" y="344931"/>
                </a:lnTo>
                <a:lnTo>
                  <a:pt x="2795651" y="290068"/>
                </a:lnTo>
                <a:lnTo>
                  <a:pt x="2696083" y="240029"/>
                </a:lnTo>
                <a:lnTo>
                  <a:pt x="2594864" y="194563"/>
                </a:lnTo>
                <a:lnTo>
                  <a:pt x="2491994" y="154050"/>
                </a:lnTo>
                <a:lnTo>
                  <a:pt x="2387981" y="118109"/>
                </a:lnTo>
                <a:lnTo>
                  <a:pt x="2282571" y="86995"/>
                </a:lnTo>
                <a:lnTo>
                  <a:pt x="2176272" y="60705"/>
                </a:lnTo>
                <a:lnTo>
                  <a:pt x="2069084" y="38988"/>
                </a:lnTo>
                <a:lnTo>
                  <a:pt x="1961134" y="22098"/>
                </a:lnTo>
                <a:lnTo>
                  <a:pt x="1876650" y="12700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851385" y="5433821"/>
            <a:ext cx="3822700" cy="800100"/>
          </a:xfrm>
          <a:prstGeom prst="rect">
            <a:avLst/>
          </a:prstGeom>
          <a:ln w="25400">
            <a:solidFill>
              <a:srgbClr val="42709B"/>
            </a:solidFill>
          </a:ln>
        </p:spPr>
        <p:txBody>
          <a:bodyPr vert="horz" wrap="square" lIns="0" tIns="217804" rIns="0" bIns="0" rtlCol="0">
            <a:spAutoFit/>
          </a:bodyPr>
          <a:lstStyle/>
          <a:p>
            <a:pPr marL="422909">
              <a:lnSpc>
                <a:spcPct val="100000"/>
              </a:lnSpc>
              <a:spcBef>
                <a:spcPts val="1714"/>
              </a:spcBef>
            </a:pPr>
            <a:r>
              <a:rPr sz="2200" spc="-200" dirty="0">
                <a:latin typeface="Trebuchet MS"/>
                <a:cs typeface="Trebuchet MS"/>
              </a:rPr>
              <a:t>“*”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60" dirty="0">
                <a:latin typeface="Trebuchet MS"/>
                <a:cs typeface="Trebuchet MS"/>
              </a:rPr>
              <a:t>Brand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Ne</a:t>
            </a:r>
            <a:r>
              <a:rPr sz="2200" spc="50" dirty="0">
                <a:latin typeface="Trebuchet MS"/>
                <a:cs typeface="Trebuchet MS"/>
              </a:rPr>
              <a:t>w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80" dirty="0">
                <a:latin typeface="Trebuchet MS"/>
                <a:cs typeface="Trebuchet MS"/>
              </a:rPr>
              <a:t>Com</a:t>
            </a:r>
            <a:r>
              <a:rPr sz="2200" spc="114" dirty="0">
                <a:latin typeface="Trebuchet MS"/>
                <a:cs typeface="Trebuchet MS"/>
              </a:rPr>
              <a:t>m</a:t>
            </a:r>
            <a:r>
              <a:rPr sz="2200" spc="-120" dirty="0">
                <a:latin typeface="Trebuchet MS"/>
                <a:cs typeface="Trebuchet MS"/>
              </a:rPr>
              <a:t>i</a:t>
            </a:r>
            <a:r>
              <a:rPr sz="2200" spc="-170" dirty="0">
                <a:latin typeface="Trebuchet MS"/>
                <a:cs typeface="Trebuchet MS"/>
              </a:rPr>
              <a:t>t</a:t>
            </a:r>
            <a:r>
              <a:rPr sz="2200" spc="130" dirty="0">
                <a:latin typeface="Trebuchet MS"/>
                <a:cs typeface="Trebuchet MS"/>
              </a:rPr>
              <a:t>s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908" y="606551"/>
            <a:ext cx="605942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7316" y="956564"/>
            <a:ext cx="2673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>
                <a:latin typeface="Trebuchet MS"/>
                <a:cs typeface="Trebuchet MS"/>
              </a:rPr>
              <a:t>Rebasing</a:t>
            </a:r>
            <a:r>
              <a:rPr spc="-155" dirty="0">
                <a:latin typeface="Trebuchet MS"/>
                <a:cs typeface="Trebuchet MS"/>
              </a:rPr>
              <a:t> </a:t>
            </a:r>
            <a:r>
              <a:rPr spc="95" dirty="0">
                <a:latin typeface="Trebuchet MS"/>
                <a:cs typeface="Trebuchet MS"/>
              </a:rPr>
              <a:t>in</a:t>
            </a:r>
            <a:r>
              <a:rPr spc="-155" dirty="0">
                <a:latin typeface="Trebuchet MS"/>
                <a:cs typeface="Trebuchet MS"/>
              </a:rPr>
              <a:t> </a:t>
            </a:r>
            <a:r>
              <a:rPr spc="80" dirty="0">
                <a:latin typeface="Trebuchet MS"/>
                <a:cs typeface="Trebuchet MS"/>
              </a:rPr>
              <a:t>Git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5916" y="2304212"/>
            <a:ext cx="11398250" cy="39852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7899"/>
              </a:lnSpc>
              <a:spcBef>
                <a:spcPts val="90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master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branch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has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progressed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since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you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started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working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on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feature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branch.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You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want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get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latest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updates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to the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master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branch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in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your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feature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branch,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but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want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keep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branch's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history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clean.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rebasing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maintain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linear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project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history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get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latest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updates.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Perform:</a:t>
            </a:r>
            <a:endParaRPr sz="2200">
              <a:latin typeface="Arial"/>
              <a:cs typeface="Arial"/>
            </a:endParaRPr>
          </a:p>
          <a:p>
            <a:pPr marL="413384" indent="-393700">
              <a:lnSpc>
                <a:spcPct val="100000"/>
              </a:lnSpc>
              <a:spcBef>
                <a:spcPts val="1000"/>
              </a:spcBef>
              <a:buClr>
                <a:srgbClr val="000000"/>
              </a:buClr>
              <a:buAutoNum type="arabicPeriod"/>
              <a:tabLst>
                <a:tab pos="413384" algn="l"/>
                <a:tab pos="414020" algn="l"/>
              </a:tabLst>
            </a:pP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Creating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feature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endParaRPr sz="2200">
              <a:latin typeface="Trebuchet MS"/>
              <a:cs typeface="Trebuchet MS"/>
            </a:endParaRPr>
          </a:p>
          <a:p>
            <a:pPr marL="413384" indent="-393700">
              <a:lnSpc>
                <a:spcPct val="100000"/>
              </a:lnSpc>
              <a:spcBef>
                <a:spcPts val="994"/>
              </a:spcBef>
              <a:buClr>
                <a:srgbClr val="000000"/>
              </a:buClr>
              <a:buAutoNum type="arabicPeriod"/>
              <a:tabLst>
                <a:tab pos="413384" algn="l"/>
                <a:tab pos="414020" algn="l"/>
              </a:tabLst>
            </a:pP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Editing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master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endParaRPr sz="2200">
              <a:latin typeface="Trebuchet MS"/>
              <a:cs typeface="Trebuchet MS"/>
            </a:endParaRPr>
          </a:p>
          <a:p>
            <a:pPr marL="413384" indent="-393700">
              <a:lnSpc>
                <a:spcPct val="100000"/>
              </a:lnSpc>
              <a:spcBef>
                <a:spcPts val="1005"/>
              </a:spcBef>
              <a:buClr>
                <a:srgbClr val="000000"/>
              </a:buClr>
              <a:buAutoNum type="arabicPeriod"/>
              <a:tabLst>
                <a:tab pos="413384" algn="l"/>
                <a:tab pos="414020" algn="l"/>
              </a:tabLst>
            </a:pP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Ex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cut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ng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base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508" y="1187196"/>
            <a:ext cx="3974591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Key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Takeaways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2616707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866388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135879"/>
            <a:ext cx="457200" cy="457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11046" y="2622930"/>
            <a:ext cx="8240395" cy="291147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1144270">
              <a:lnSpc>
                <a:spcPts val="2410"/>
              </a:lnSpc>
              <a:spcBef>
                <a:spcPts val="405"/>
              </a:spcBef>
            </a:pP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Fast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forward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merge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employed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when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merge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into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branch,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latest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commit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which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parent.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850">
              <a:latin typeface="Trebuchet MS"/>
              <a:cs typeface="Trebuchet MS"/>
            </a:endParaRPr>
          </a:p>
          <a:p>
            <a:pPr marL="12700">
              <a:lnSpc>
                <a:spcPts val="2490"/>
              </a:lnSpc>
            </a:pP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just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pointer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commits;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does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not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ts val="2490"/>
              </a:lnSpc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change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contents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repository.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Rebasing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process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moving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different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commit.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255008" y="1304544"/>
            <a:ext cx="10896600" cy="6875145"/>
          </a:xfrm>
          <a:custGeom>
            <a:avLst/>
            <a:gdLst/>
            <a:ahLst/>
            <a:cxnLst/>
            <a:rect l="l" t="t" r="r" b="b"/>
            <a:pathLst>
              <a:path w="10896600" h="6875145">
                <a:moveTo>
                  <a:pt x="10686034" y="0"/>
                </a:moveTo>
                <a:lnTo>
                  <a:pt x="210565" y="0"/>
                </a:lnTo>
                <a:lnTo>
                  <a:pt x="162272" y="5559"/>
                </a:lnTo>
                <a:lnTo>
                  <a:pt x="117947" y="21395"/>
                </a:lnTo>
                <a:lnTo>
                  <a:pt x="78851" y="46246"/>
                </a:lnTo>
                <a:lnTo>
                  <a:pt x="46246" y="78851"/>
                </a:lnTo>
                <a:lnTo>
                  <a:pt x="21395" y="117947"/>
                </a:lnTo>
                <a:lnTo>
                  <a:pt x="5559" y="162272"/>
                </a:lnTo>
                <a:lnTo>
                  <a:pt x="0" y="210565"/>
                </a:lnTo>
                <a:lnTo>
                  <a:pt x="0" y="6664185"/>
                </a:lnTo>
                <a:lnTo>
                  <a:pt x="5559" y="6712467"/>
                </a:lnTo>
                <a:lnTo>
                  <a:pt x="21395" y="6756790"/>
                </a:lnTo>
                <a:lnTo>
                  <a:pt x="46246" y="6795889"/>
                </a:lnTo>
                <a:lnTo>
                  <a:pt x="78851" y="6828500"/>
                </a:lnTo>
                <a:lnTo>
                  <a:pt x="117947" y="6853359"/>
                </a:lnTo>
                <a:lnTo>
                  <a:pt x="162272" y="6869202"/>
                </a:lnTo>
                <a:lnTo>
                  <a:pt x="210565" y="6874763"/>
                </a:lnTo>
                <a:lnTo>
                  <a:pt x="10686034" y="6874763"/>
                </a:lnTo>
                <a:lnTo>
                  <a:pt x="10734327" y="6869202"/>
                </a:lnTo>
                <a:lnTo>
                  <a:pt x="10778652" y="6853359"/>
                </a:lnTo>
                <a:lnTo>
                  <a:pt x="10817748" y="6828500"/>
                </a:lnTo>
                <a:lnTo>
                  <a:pt x="10850353" y="6795889"/>
                </a:lnTo>
                <a:lnTo>
                  <a:pt x="10875204" y="6756790"/>
                </a:lnTo>
                <a:lnTo>
                  <a:pt x="10891040" y="6712467"/>
                </a:lnTo>
                <a:lnTo>
                  <a:pt x="10896600" y="6664185"/>
                </a:lnTo>
                <a:lnTo>
                  <a:pt x="10896600" y="210565"/>
                </a:lnTo>
                <a:lnTo>
                  <a:pt x="10891040" y="162272"/>
                </a:lnTo>
                <a:lnTo>
                  <a:pt x="10875204" y="117947"/>
                </a:lnTo>
                <a:lnTo>
                  <a:pt x="10850353" y="78851"/>
                </a:lnTo>
                <a:lnTo>
                  <a:pt x="10817748" y="46246"/>
                </a:lnTo>
                <a:lnTo>
                  <a:pt x="10778652" y="21395"/>
                </a:lnTo>
                <a:lnTo>
                  <a:pt x="10734327" y="5559"/>
                </a:lnTo>
                <a:lnTo>
                  <a:pt x="10686034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50556" y="605154"/>
            <a:ext cx="3382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solidFill>
                  <a:srgbClr val="FFFFFF"/>
                </a:solidFill>
                <a:latin typeface="Arial"/>
                <a:cs typeface="Arial"/>
              </a:rPr>
              <a:t>Fix</a:t>
            </a:r>
            <a:r>
              <a:rPr sz="28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105" dirty="0">
                <a:solidFill>
                  <a:srgbClr val="FFFFFF"/>
                </a:solidFill>
                <a:latin typeface="Arial"/>
                <a:cs typeface="Arial"/>
              </a:rPr>
              <a:t>Merge</a:t>
            </a:r>
            <a:r>
              <a:rPr sz="28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15" dirty="0">
                <a:solidFill>
                  <a:srgbClr val="FFFFFF"/>
                </a:solidFill>
                <a:latin typeface="Arial"/>
                <a:cs typeface="Arial"/>
              </a:rPr>
              <a:t>Conflicts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78121" y="1835657"/>
            <a:ext cx="9781540" cy="542734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2380"/>
              </a:lnSpc>
              <a:spcBef>
                <a:spcPts val="390"/>
              </a:spcBef>
            </a:pP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90" dirty="0">
                <a:solidFill>
                  <a:srgbClr val="FFFFFF"/>
                </a:solidFill>
                <a:latin typeface="Arial"/>
                <a:cs typeface="Arial"/>
              </a:rPr>
              <a:t>statement:</a:t>
            </a:r>
            <a:r>
              <a:rPr sz="2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created</a:t>
            </a:r>
            <a:r>
              <a:rPr sz="22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repository</a:t>
            </a:r>
            <a:r>
              <a:rPr sz="22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attached</a:t>
            </a:r>
            <a:r>
              <a:rPr sz="22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remote </a:t>
            </a:r>
            <a:r>
              <a:rPr sz="2200" spc="-6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repository.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Another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developer </a:t>
            </a:r>
            <a:r>
              <a:rPr sz="2200" spc="75" dirty="0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worked </a:t>
            </a: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2200" spc="-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same 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file 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200" spc="-15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2200" spc="75" dirty="0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caused </a:t>
            </a:r>
            <a:r>
              <a:rPr sz="2200" spc="-45" dirty="0">
                <a:solidFill>
                  <a:srgbClr val="FFFFFF"/>
                </a:solidFill>
                <a:latin typeface="Trebuchet MS"/>
                <a:cs typeface="Trebuchet MS"/>
              </a:rPr>
              <a:t>conflicts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between </a:t>
            </a:r>
            <a:r>
              <a:rPr sz="2200" spc="-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200" spc="-30" dirty="0">
                <a:solidFill>
                  <a:srgbClr val="FFFFFF"/>
                </a:solidFill>
                <a:latin typeface="Trebuchet MS"/>
                <a:cs typeface="Trebuchet MS"/>
              </a:rPr>
              <a:t>two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changes. Resolve </a:t>
            </a:r>
            <a:r>
              <a:rPr sz="2200" spc="-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200" spc="-45" dirty="0">
                <a:solidFill>
                  <a:srgbClr val="FFFFFF"/>
                </a:solidFill>
                <a:latin typeface="Trebuchet MS"/>
                <a:cs typeface="Trebuchet MS"/>
              </a:rPr>
              <a:t>conflicts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before </a:t>
            </a:r>
            <a:r>
              <a:rPr sz="22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merging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changes.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Trebuchet MS"/>
              <a:cs typeface="Trebuchet MS"/>
            </a:endParaRPr>
          </a:p>
          <a:p>
            <a:pPr marL="241300">
              <a:lnSpc>
                <a:spcPct val="100000"/>
              </a:lnSpc>
            </a:pP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Following</a:t>
            </a:r>
            <a:r>
              <a:rPr sz="2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events</a:t>
            </a: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Trebuchet MS"/>
                <a:cs typeface="Trebuchet MS"/>
              </a:rPr>
              <a:t>occurred:</a:t>
            </a:r>
            <a:endParaRPr sz="2200">
              <a:latin typeface="Trebuchet MS"/>
              <a:cs typeface="Trebuchet MS"/>
            </a:endParaRPr>
          </a:p>
          <a:p>
            <a:pPr marL="584200" marR="574040" indent="-342900">
              <a:lnSpc>
                <a:spcPts val="2380"/>
              </a:lnSpc>
              <a:spcBef>
                <a:spcPts val="1030"/>
              </a:spcBef>
              <a:buSzPct val="127272"/>
              <a:buFont typeface="Arial MT"/>
              <a:buChar char="•"/>
              <a:tabLst>
                <a:tab pos="583565" algn="l"/>
                <a:tab pos="584200" algn="l"/>
              </a:tabLst>
            </a:pP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environment</a:t>
            </a:r>
            <a:r>
              <a:rPr sz="22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changes</a:t>
            </a: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remote</a:t>
            </a: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repository</a:t>
            </a:r>
            <a:r>
              <a:rPr sz="22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been </a:t>
            </a:r>
            <a:r>
              <a:rPr sz="2200" spc="-6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Trebuchet MS"/>
                <a:cs typeface="Trebuchet MS"/>
              </a:rPr>
              <a:t>fetched</a:t>
            </a:r>
            <a:endParaRPr sz="2200">
              <a:latin typeface="Trebuchet MS"/>
              <a:cs typeface="Trebuchet MS"/>
            </a:endParaRPr>
          </a:p>
          <a:p>
            <a:pPr marL="584200" indent="-342900">
              <a:lnSpc>
                <a:spcPct val="100000"/>
              </a:lnSpc>
              <a:spcBef>
                <a:spcPts val="690"/>
              </a:spcBef>
              <a:buSzPct val="127272"/>
              <a:buFont typeface="Arial MT"/>
              <a:buChar char="•"/>
              <a:tabLst>
                <a:tab pos="583565" algn="l"/>
                <a:tab pos="584200" algn="l"/>
              </a:tabLst>
            </a:pP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Developer</a:t>
            </a:r>
            <a:r>
              <a:rPr sz="22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pulls</a:t>
            </a:r>
            <a:r>
              <a:rPr sz="2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Trebuchet MS"/>
                <a:cs typeface="Trebuchet MS"/>
              </a:rPr>
              <a:t>latest</a:t>
            </a:r>
            <a:r>
              <a:rPr sz="2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changes</a:t>
            </a:r>
            <a:r>
              <a:rPr sz="2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Developer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B.</a:t>
            </a:r>
            <a:endParaRPr sz="2200">
              <a:latin typeface="Trebuchet MS"/>
              <a:cs typeface="Trebuchet MS"/>
            </a:endParaRPr>
          </a:p>
          <a:p>
            <a:pPr marL="584200" indent="-342900">
              <a:lnSpc>
                <a:spcPct val="100000"/>
              </a:lnSpc>
              <a:spcBef>
                <a:spcPts val="750"/>
              </a:spcBef>
              <a:buSzPct val="127272"/>
              <a:buFont typeface="Arial MT"/>
              <a:buChar char="•"/>
              <a:tabLst>
                <a:tab pos="583565" algn="l"/>
                <a:tab pos="584200" algn="l"/>
              </a:tabLst>
            </a:pP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Developer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commits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changes</a:t>
            </a:r>
            <a:r>
              <a:rPr sz="2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2200" spc="-55" dirty="0">
                <a:solidFill>
                  <a:srgbClr val="FFFFFF"/>
                </a:solidFill>
                <a:latin typeface="Trebuchet MS"/>
                <a:cs typeface="Trebuchet MS"/>
              </a:rPr>
              <a:t> local</a:t>
            </a: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repository.</a:t>
            </a:r>
            <a:endParaRPr sz="2200">
              <a:latin typeface="Trebuchet MS"/>
              <a:cs typeface="Trebuchet MS"/>
            </a:endParaRPr>
          </a:p>
          <a:p>
            <a:pPr marL="584200" indent="-342900">
              <a:lnSpc>
                <a:spcPct val="100000"/>
              </a:lnSpc>
              <a:spcBef>
                <a:spcPts val="730"/>
              </a:spcBef>
              <a:buSzPct val="127272"/>
              <a:buFont typeface="Arial MT"/>
              <a:buChar char="•"/>
              <a:tabLst>
                <a:tab pos="583565" algn="l"/>
                <a:tab pos="584200" algn="l"/>
              </a:tabLst>
            </a:pP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Developer</a:t>
            </a:r>
            <a:r>
              <a:rPr sz="22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commits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non-conflicting 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changes</a:t>
            </a:r>
            <a:r>
              <a:rPr sz="2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2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Trebuchet MS"/>
                <a:cs typeface="Trebuchet MS"/>
              </a:rPr>
              <a:t>local</a:t>
            </a:r>
            <a:r>
              <a:rPr sz="2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repository.</a:t>
            </a:r>
            <a:endParaRPr sz="2200">
              <a:latin typeface="Trebuchet MS"/>
              <a:cs typeface="Trebuchet MS"/>
            </a:endParaRPr>
          </a:p>
          <a:p>
            <a:pPr marL="584200" indent="-342900">
              <a:lnSpc>
                <a:spcPct val="100000"/>
              </a:lnSpc>
              <a:spcBef>
                <a:spcPts val="730"/>
              </a:spcBef>
              <a:buSzPct val="127272"/>
              <a:buFont typeface="Arial MT"/>
              <a:buChar char="•"/>
              <a:tabLst>
                <a:tab pos="583565" algn="l"/>
                <a:tab pos="584200" algn="l"/>
              </a:tabLst>
            </a:pP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Developer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pulls</a:t>
            </a: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Trebuchet MS"/>
                <a:cs typeface="Trebuchet MS"/>
              </a:rPr>
              <a:t>latest</a:t>
            </a:r>
            <a:r>
              <a:rPr sz="2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changes</a:t>
            </a: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Developer</a:t>
            </a:r>
            <a:r>
              <a:rPr sz="22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B.</a:t>
            </a:r>
            <a:endParaRPr sz="2200">
              <a:latin typeface="Trebuchet MS"/>
              <a:cs typeface="Trebuchet MS"/>
            </a:endParaRPr>
          </a:p>
          <a:p>
            <a:pPr marL="241300" marR="379095">
              <a:lnSpc>
                <a:spcPct val="127800"/>
              </a:lnSpc>
              <a:spcBef>
                <a:spcPts val="10"/>
              </a:spcBef>
            </a:pP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scenario,</a:t>
            </a:r>
            <a:r>
              <a:rPr sz="22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Trebuchet MS"/>
                <a:cs typeface="Trebuchet MS"/>
              </a:rPr>
              <a:t>Git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unable</a:t>
            </a:r>
            <a:r>
              <a:rPr sz="2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fast-forward</a:t>
            </a:r>
            <a:r>
              <a:rPr sz="22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changes</a:t>
            </a:r>
            <a:r>
              <a:rPr sz="2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Developer </a:t>
            </a:r>
            <a:r>
              <a:rPr sz="2200" spc="-6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B,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becaus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200" spc="8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sz="2200" spc="-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op</a:t>
            </a: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ade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ve</a:t>
            </a:r>
            <a:r>
              <a:rPr sz="2200" spc="-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al</a:t>
            </a:r>
            <a:r>
              <a:rPr sz="2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changes.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3727" y="605154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Lesson-End</a:t>
            </a:r>
            <a:r>
              <a:rPr spc="-130" dirty="0"/>
              <a:t> </a:t>
            </a:r>
            <a:r>
              <a:rPr spc="60" dirty="0"/>
              <a:t>Project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EDECE-A97A-45B9-86CC-069E3859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65936-6B76-40FE-A65E-3BA1844B2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4177501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70552" y="4257878"/>
            <a:ext cx="37738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/>
              <a:t>Bitbucket</a:t>
            </a:r>
            <a:r>
              <a:rPr spc="-65" dirty="0"/>
              <a:t> </a:t>
            </a:r>
            <a:r>
              <a:rPr spc="105" dirty="0"/>
              <a:t>and</a:t>
            </a:r>
            <a:r>
              <a:rPr spc="-70" dirty="0"/>
              <a:t> </a:t>
            </a:r>
            <a:r>
              <a:rPr spc="40" dirty="0"/>
              <a:t>GitLab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533" y="784098"/>
            <a:ext cx="35388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3E3E3E"/>
                </a:solidFill>
              </a:rPr>
              <a:t>Learning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519" y="2346960"/>
            <a:ext cx="457199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519" y="3368040"/>
            <a:ext cx="457199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519" y="4349496"/>
            <a:ext cx="457199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519" y="5419344"/>
            <a:ext cx="457199" cy="457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25220" y="1713991"/>
            <a:ext cx="7568565" cy="402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end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lesson,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you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will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able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to: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>
              <a:latin typeface="Microsoft Sans Serif"/>
              <a:cs typeface="Microsoft Sans Serif"/>
            </a:endParaRPr>
          </a:p>
          <a:p>
            <a:pPr marL="848994">
              <a:lnSpc>
                <a:spcPct val="100000"/>
              </a:lnSpc>
              <a:spcBef>
                <a:spcPts val="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Define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Bitbucket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GitLab</a:t>
            </a:r>
            <a:endParaRPr sz="2200">
              <a:latin typeface="Microsoft Sans Serif"/>
              <a:cs typeface="Microsoft Sans Serif"/>
            </a:endParaRPr>
          </a:p>
          <a:p>
            <a:pPr marL="848994" marR="5080">
              <a:lnSpc>
                <a:spcPct val="287200"/>
              </a:lnSpc>
              <a:spcBef>
                <a:spcPts val="50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Illustrate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code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review,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undo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changes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branching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Classify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GitLab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basics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848994">
              <a:lnSpc>
                <a:spcPct val="100000"/>
              </a:lnSpc>
              <a:spcBef>
                <a:spcPts val="222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Define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users,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groups,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track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issues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1397" y="4300549"/>
            <a:ext cx="45548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/>
              <a:t>Introduction</a:t>
            </a:r>
            <a:r>
              <a:rPr spc="-50" dirty="0"/>
              <a:t> </a:t>
            </a:r>
            <a:r>
              <a:rPr spc="145" dirty="0"/>
              <a:t>to</a:t>
            </a:r>
            <a:r>
              <a:rPr spc="-65" dirty="0"/>
              <a:t> </a:t>
            </a:r>
            <a:r>
              <a:rPr spc="85" dirty="0"/>
              <a:t>Bitbucket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48255" y="3480815"/>
            <a:ext cx="449580" cy="1986280"/>
            <a:chOff x="2048255" y="3480815"/>
            <a:chExt cx="449580" cy="1986280"/>
          </a:xfrm>
        </p:grpSpPr>
        <p:sp>
          <p:nvSpPr>
            <p:cNvPr id="3" name="object 3"/>
            <p:cNvSpPr/>
            <p:nvPr/>
          </p:nvSpPr>
          <p:spPr>
            <a:xfrm>
              <a:off x="2272283" y="4014215"/>
              <a:ext cx="0" cy="1447800"/>
            </a:xfrm>
            <a:custGeom>
              <a:avLst/>
              <a:gdLst/>
              <a:ahLst/>
              <a:cxnLst/>
              <a:rect l="l" t="t" r="r" b="b"/>
              <a:pathLst>
                <a:path h="1447800">
                  <a:moveTo>
                    <a:pt x="0" y="0"/>
                  </a:moveTo>
                  <a:lnTo>
                    <a:pt x="0" y="1447800"/>
                  </a:lnTo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8255" y="3480815"/>
              <a:ext cx="449580" cy="5181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97244" y="176911"/>
            <a:ext cx="33470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>
                <a:solidFill>
                  <a:srgbClr val="3E3E3E"/>
                </a:solidFill>
              </a:rPr>
              <a:t>What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-15" dirty="0">
                <a:solidFill>
                  <a:srgbClr val="3E3E3E"/>
                </a:solidFill>
              </a:rPr>
              <a:t>Is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Bitbucket?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2244" y="606551"/>
            <a:ext cx="4585715" cy="36575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121407" y="1342644"/>
            <a:ext cx="12343130" cy="1150620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224790" rIns="0" bIns="0" rtlCol="0">
            <a:spAutoFit/>
          </a:bodyPr>
          <a:lstStyle/>
          <a:p>
            <a:pPr marL="92075" marR="353060">
              <a:lnSpc>
                <a:spcPct val="100000"/>
              </a:lnSpc>
              <a:spcBef>
                <a:spcPts val="1770"/>
              </a:spcBef>
            </a:pP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Bitbucket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web-based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control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repository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hosting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service </a:t>
            </a:r>
            <a:r>
              <a:rPr sz="22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projects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use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either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Mercurial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Git.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6742" y="2888742"/>
            <a:ext cx="6298565" cy="3122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latin typeface="Microsoft Sans Serif"/>
                <a:cs typeface="Microsoft Sans Serif"/>
              </a:rPr>
              <a:t>Features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114" dirty="0">
                <a:latin typeface="Microsoft Sans Serif"/>
                <a:cs typeface="Microsoft Sans Serif"/>
              </a:rPr>
              <a:t>of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bitbucket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30" dirty="0"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50">
              <a:latin typeface="Microsoft Sans Serif"/>
              <a:cs typeface="Microsoft Sans Serif"/>
            </a:endParaRPr>
          </a:p>
          <a:p>
            <a:pPr marL="650875">
              <a:lnSpc>
                <a:spcPct val="100000"/>
              </a:lnSpc>
            </a:pPr>
            <a:r>
              <a:rPr sz="2200" spc="30" dirty="0">
                <a:latin typeface="Microsoft Sans Serif"/>
                <a:cs typeface="Microsoft Sans Serif"/>
              </a:rPr>
              <a:t>Provides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central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place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for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git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repositories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50">
              <a:latin typeface="Microsoft Sans Serif"/>
              <a:cs typeface="Microsoft Sans Serif"/>
            </a:endParaRPr>
          </a:p>
          <a:p>
            <a:pPr marL="650875">
              <a:lnSpc>
                <a:spcPct val="100000"/>
              </a:lnSpc>
            </a:pPr>
            <a:r>
              <a:rPr sz="2200" spc="-10" dirty="0">
                <a:latin typeface="Microsoft Sans Serif"/>
                <a:cs typeface="Microsoft Sans Serif"/>
              </a:rPr>
              <a:t>Keeps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the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project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50" dirty="0">
                <a:latin typeface="Microsoft Sans Serif"/>
                <a:cs typeface="Microsoft Sans Serif"/>
              </a:rPr>
              <a:t>organized</a:t>
            </a:r>
            <a:endParaRPr sz="2200">
              <a:latin typeface="Microsoft Sans Serif"/>
              <a:cs typeface="Microsoft Sans Serif"/>
            </a:endParaRPr>
          </a:p>
          <a:p>
            <a:pPr marL="631190">
              <a:lnSpc>
                <a:spcPct val="100000"/>
              </a:lnSpc>
              <a:spcBef>
                <a:spcPts val="2215"/>
              </a:spcBef>
            </a:pPr>
            <a:r>
              <a:rPr sz="2200" spc="40" dirty="0">
                <a:latin typeface="Microsoft Sans Serif"/>
                <a:cs typeface="Microsoft Sans Serif"/>
              </a:rPr>
              <a:t>Builds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85" dirty="0">
                <a:latin typeface="Microsoft Sans Serif"/>
                <a:cs typeface="Microsoft Sans Serif"/>
              </a:rPr>
              <a:t>in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continuous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50" dirty="0">
                <a:latin typeface="Microsoft Sans Serif"/>
                <a:cs typeface="Microsoft Sans Serif"/>
              </a:rPr>
              <a:t>delivery</a:t>
            </a:r>
            <a:endParaRPr sz="2200">
              <a:latin typeface="Microsoft Sans Serif"/>
              <a:cs typeface="Microsoft Sans Serif"/>
            </a:endParaRPr>
          </a:p>
          <a:p>
            <a:pPr marL="640080">
              <a:lnSpc>
                <a:spcPct val="100000"/>
              </a:lnSpc>
              <a:spcBef>
                <a:spcPts val="2495"/>
              </a:spcBef>
            </a:pPr>
            <a:r>
              <a:rPr sz="2200" spc="30" dirty="0">
                <a:latin typeface="Microsoft Sans Serif"/>
                <a:cs typeface="Microsoft Sans Serif"/>
              </a:rPr>
              <a:t>Provides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free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unlimited</a:t>
            </a:r>
            <a:r>
              <a:rPr sz="2200" spc="45" dirty="0">
                <a:latin typeface="Microsoft Sans Serif"/>
                <a:cs typeface="Microsoft Sans Serif"/>
              </a:rPr>
              <a:t> </a:t>
            </a:r>
            <a:r>
              <a:rPr sz="2200" spc="70" dirty="0">
                <a:latin typeface="Microsoft Sans Serif"/>
                <a:cs typeface="Microsoft Sans Serif"/>
              </a:rPr>
              <a:t>private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repositories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48255" y="4090415"/>
            <a:ext cx="449580" cy="1889760"/>
            <a:chOff x="2048255" y="4090415"/>
            <a:chExt cx="449580" cy="188976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8255" y="4090415"/>
              <a:ext cx="449580" cy="5181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8255" y="4776215"/>
              <a:ext cx="449580" cy="5181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8255" y="5462015"/>
              <a:ext cx="449580" cy="518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62246" y="4257878"/>
            <a:ext cx="3587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latin typeface="Tahoma"/>
                <a:cs typeface="Tahoma"/>
              </a:rPr>
              <a:t>Course</a:t>
            </a:r>
            <a:r>
              <a:rPr spc="-125" dirty="0">
                <a:latin typeface="Tahoma"/>
                <a:cs typeface="Tahoma"/>
              </a:rPr>
              <a:t> </a:t>
            </a:r>
            <a:r>
              <a:rPr spc="-20" dirty="0">
                <a:latin typeface="Tahoma"/>
                <a:cs typeface="Tahoma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52309" y="3781171"/>
            <a:ext cx="2381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/>
              <a:t>History</a:t>
            </a:r>
            <a:r>
              <a:rPr spc="-80" dirty="0"/>
              <a:t> </a:t>
            </a:r>
            <a:r>
              <a:rPr spc="80" dirty="0"/>
              <a:t>of</a:t>
            </a:r>
            <a:r>
              <a:rPr spc="-80" dirty="0"/>
              <a:t> </a:t>
            </a:r>
            <a:r>
              <a:rPr spc="60" dirty="0"/>
              <a:t>Git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8934" y="4300549"/>
            <a:ext cx="43599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/>
              <a:t>Git</a:t>
            </a:r>
            <a:r>
              <a:rPr spc="-80" dirty="0"/>
              <a:t> </a:t>
            </a:r>
            <a:r>
              <a:rPr spc="170" dirty="0"/>
              <a:t>with</a:t>
            </a:r>
            <a:r>
              <a:rPr spc="-75" dirty="0"/>
              <a:t> </a:t>
            </a:r>
            <a:r>
              <a:rPr spc="90" dirty="0"/>
              <a:t>Bitbucket</a:t>
            </a:r>
            <a:r>
              <a:rPr spc="-75" dirty="0"/>
              <a:t> </a:t>
            </a:r>
            <a:r>
              <a:rPr dirty="0"/>
              <a:t>Cloud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95261" y="176911"/>
            <a:ext cx="2546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35" dirty="0">
                <a:solidFill>
                  <a:srgbClr val="3E3E3E"/>
                </a:solidFill>
              </a:rPr>
              <a:t>Repository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6103" y="606551"/>
            <a:ext cx="3867911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011679" y="4846320"/>
            <a:ext cx="12216765" cy="300355"/>
            <a:chOff x="2011679" y="4846320"/>
            <a:chExt cx="12216765" cy="300355"/>
          </a:xfrm>
        </p:grpSpPr>
        <p:sp>
          <p:nvSpPr>
            <p:cNvPr id="5" name="object 5"/>
            <p:cNvSpPr/>
            <p:nvPr/>
          </p:nvSpPr>
          <p:spPr>
            <a:xfrm>
              <a:off x="2011679" y="4884420"/>
              <a:ext cx="12216765" cy="262255"/>
            </a:xfrm>
            <a:custGeom>
              <a:avLst/>
              <a:gdLst/>
              <a:ahLst/>
              <a:cxnLst/>
              <a:rect l="l" t="t" r="r" b="b"/>
              <a:pathLst>
                <a:path w="12216765" h="262254">
                  <a:moveTo>
                    <a:pt x="12085320" y="0"/>
                  </a:moveTo>
                  <a:lnTo>
                    <a:pt x="131063" y="0"/>
                  </a:ln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3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3" y="262127"/>
                  </a:lnTo>
                  <a:lnTo>
                    <a:pt x="12085320" y="262127"/>
                  </a:lnTo>
                  <a:lnTo>
                    <a:pt x="12136338" y="251829"/>
                  </a:lnTo>
                  <a:lnTo>
                    <a:pt x="12177998" y="223742"/>
                  </a:lnTo>
                  <a:lnTo>
                    <a:pt x="12206085" y="182082"/>
                  </a:lnTo>
                  <a:lnTo>
                    <a:pt x="12216384" y="131063"/>
                  </a:lnTo>
                  <a:lnTo>
                    <a:pt x="12206085" y="80045"/>
                  </a:lnTo>
                  <a:lnTo>
                    <a:pt x="12177998" y="38385"/>
                  </a:lnTo>
                  <a:lnTo>
                    <a:pt x="12136338" y="10298"/>
                  </a:lnTo>
                  <a:lnTo>
                    <a:pt x="12085320" y="0"/>
                  </a:lnTo>
                  <a:close/>
                </a:path>
              </a:pathLst>
            </a:custGeom>
            <a:solidFill>
              <a:srgbClr val="FAE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68396" y="4846319"/>
              <a:ext cx="10104120" cy="297180"/>
            </a:xfrm>
            <a:custGeom>
              <a:avLst/>
              <a:gdLst/>
              <a:ahLst/>
              <a:cxnLst/>
              <a:rect l="l" t="t" r="r" b="b"/>
              <a:pathLst>
                <a:path w="10104119" h="297179">
                  <a:moveTo>
                    <a:pt x="297180" y="148590"/>
                  </a:moveTo>
                  <a:lnTo>
                    <a:pt x="289598" y="101638"/>
                  </a:lnTo>
                  <a:lnTo>
                    <a:pt x="268503" y="60845"/>
                  </a:lnTo>
                  <a:lnTo>
                    <a:pt x="236334" y="28676"/>
                  </a:lnTo>
                  <a:lnTo>
                    <a:pt x="195541" y="7581"/>
                  </a:lnTo>
                  <a:lnTo>
                    <a:pt x="148590" y="0"/>
                  </a:lnTo>
                  <a:lnTo>
                    <a:pt x="101625" y="7581"/>
                  </a:lnTo>
                  <a:lnTo>
                    <a:pt x="60833" y="28676"/>
                  </a:lnTo>
                  <a:lnTo>
                    <a:pt x="28663" y="60845"/>
                  </a:lnTo>
                  <a:lnTo>
                    <a:pt x="7569" y="101638"/>
                  </a:lnTo>
                  <a:lnTo>
                    <a:pt x="0" y="148590"/>
                  </a:lnTo>
                  <a:lnTo>
                    <a:pt x="7569" y="195554"/>
                  </a:lnTo>
                  <a:lnTo>
                    <a:pt x="28663" y="236347"/>
                  </a:lnTo>
                  <a:lnTo>
                    <a:pt x="60833" y="268516"/>
                  </a:lnTo>
                  <a:lnTo>
                    <a:pt x="101625" y="289610"/>
                  </a:lnTo>
                  <a:lnTo>
                    <a:pt x="148590" y="297180"/>
                  </a:lnTo>
                  <a:lnTo>
                    <a:pt x="195541" y="289610"/>
                  </a:lnTo>
                  <a:lnTo>
                    <a:pt x="236334" y="268516"/>
                  </a:lnTo>
                  <a:lnTo>
                    <a:pt x="268503" y="236347"/>
                  </a:lnTo>
                  <a:lnTo>
                    <a:pt x="289598" y="195554"/>
                  </a:lnTo>
                  <a:lnTo>
                    <a:pt x="297180" y="148590"/>
                  </a:lnTo>
                  <a:close/>
                </a:path>
                <a:path w="10104119" h="297179">
                  <a:moveTo>
                    <a:pt x="2133600" y="148590"/>
                  </a:moveTo>
                  <a:lnTo>
                    <a:pt x="2126018" y="101638"/>
                  </a:lnTo>
                  <a:lnTo>
                    <a:pt x="2104923" y="60845"/>
                  </a:lnTo>
                  <a:lnTo>
                    <a:pt x="2072754" y="28676"/>
                  </a:lnTo>
                  <a:lnTo>
                    <a:pt x="2031961" y="7581"/>
                  </a:lnTo>
                  <a:lnTo>
                    <a:pt x="1985010" y="0"/>
                  </a:lnTo>
                  <a:lnTo>
                    <a:pt x="1938045" y="7581"/>
                  </a:lnTo>
                  <a:lnTo>
                    <a:pt x="1897253" y="28676"/>
                  </a:lnTo>
                  <a:lnTo>
                    <a:pt x="1865083" y="60845"/>
                  </a:lnTo>
                  <a:lnTo>
                    <a:pt x="1843989" y="101638"/>
                  </a:lnTo>
                  <a:lnTo>
                    <a:pt x="1836420" y="148590"/>
                  </a:lnTo>
                  <a:lnTo>
                    <a:pt x="1843989" y="195554"/>
                  </a:lnTo>
                  <a:lnTo>
                    <a:pt x="1865083" y="236347"/>
                  </a:lnTo>
                  <a:lnTo>
                    <a:pt x="1897253" y="268516"/>
                  </a:lnTo>
                  <a:lnTo>
                    <a:pt x="1938045" y="289610"/>
                  </a:lnTo>
                  <a:lnTo>
                    <a:pt x="1985010" y="297180"/>
                  </a:lnTo>
                  <a:lnTo>
                    <a:pt x="2031961" y="289610"/>
                  </a:lnTo>
                  <a:lnTo>
                    <a:pt x="2072754" y="268516"/>
                  </a:lnTo>
                  <a:lnTo>
                    <a:pt x="2104923" y="236347"/>
                  </a:lnTo>
                  <a:lnTo>
                    <a:pt x="2126018" y="195554"/>
                  </a:lnTo>
                  <a:lnTo>
                    <a:pt x="2133600" y="148590"/>
                  </a:lnTo>
                  <a:close/>
                </a:path>
                <a:path w="10104119" h="297179">
                  <a:moveTo>
                    <a:pt x="4309872" y="148590"/>
                  </a:moveTo>
                  <a:lnTo>
                    <a:pt x="4302214" y="101638"/>
                  </a:lnTo>
                  <a:lnTo>
                    <a:pt x="4280916" y="60845"/>
                  </a:lnTo>
                  <a:lnTo>
                    <a:pt x="4248416" y="28676"/>
                  </a:lnTo>
                  <a:lnTo>
                    <a:pt x="4207205" y="7581"/>
                  </a:lnTo>
                  <a:lnTo>
                    <a:pt x="4159758" y="0"/>
                  </a:lnTo>
                  <a:lnTo>
                    <a:pt x="4112298" y="7581"/>
                  </a:lnTo>
                  <a:lnTo>
                    <a:pt x="4071086" y="28676"/>
                  </a:lnTo>
                  <a:lnTo>
                    <a:pt x="4038600" y="60845"/>
                  </a:lnTo>
                  <a:lnTo>
                    <a:pt x="4017289" y="101638"/>
                  </a:lnTo>
                  <a:lnTo>
                    <a:pt x="4009644" y="148590"/>
                  </a:lnTo>
                  <a:lnTo>
                    <a:pt x="4017289" y="195554"/>
                  </a:lnTo>
                  <a:lnTo>
                    <a:pt x="4038600" y="236347"/>
                  </a:lnTo>
                  <a:lnTo>
                    <a:pt x="4071086" y="268516"/>
                  </a:lnTo>
                  <a:lnTo>
                    <a:pt x="4112298" y="289610"/>
                  </a:lnTo>
                  <a:lnTo>
                    <a:pt x="4159758" y="297180"/>
                  </a:lnTo>
                  <a:lnTo>
                    <a:pt x="4207205" y="289610"/>
                  </a:lnTo>
                  <a:lnTo>
                    <a:pt x="4248416" y="268516"/>
                  </a:lnTo>
                  <a:lnTo>
                    <a:pt x="4280916" y="236347"/>
                  </a:lnTo>
                  <a:lnTo>
                    <a:pt x="4302214" y="195554"/>
                  </a:lnTo>
                  <a:lnTo>
                    <a:pt x="4309872" y="148590"/>
                  </a:lnTo>
                  <a:close/>
                </a:path>
                <a:path w="10104119" h="297179">
                  <a:moveTo>
                    <a:pt x="6448044" y="148590"/>
                  </a:moveTo>
                  <a:lnTo>
                    <a:pt x="6440462" y="101638"/>
                  </a:lnTo>
                  <a:lnTo>
                    <a:pt x="6419367" y="60845"/>
                  </a:lnTo>
                  <a:lnTo>
                    <a:pt x="6387198" y="28676"/>
                  </a:lnTo>
                  <a:lnTo>
                    <a:pt x="6346406" y="7581"/>
                  </a:lnTo>
                  <a:lnTo>
                    <a:pt x="6299454" y="0"/>
                  </a:lnTo>
                  <a:lnTo>
                    <a:pt x="6252489" y="7581"/>
                  </a:lnTo>
                  <a:lnTo>
                    <a:pt x="6211697" y="28676"/>
                  </a:lnTo>
                  <a:lnTo>
                    <a:pt x="6179528" y="60845"/>
                  </a:lnTo>
                  <a:lnTo>
                    <a:pt x="6158433" y="101638"/>
                  </a:lnTo>
                  <a:lnTo>
                    <a:pt x="6150864" y="148590"/>
                  </a:lnTo>
                  <a:lnTo>
                    <a:pt x="6158433" y="195554"/>
                  </a:lnTo>
                  <a:lnTo>
                    <a:pt x="6179528" y="236347"/>
                  </a:lnTo>
                  <a:lnTo>
                    <a:pt x="6211697" y="268516"/>
                  </a:lnTo>
                  <a:lnTo>
                    <a:pt x="6252489" y="289610"/>
                  </a:lnTo>
                  <a:lnTo>
                    <a:pt x="6299454" y="297180"/>
                  </a:lnTo>
                  <a:lnTo>
                    <a:pt x="6346406" y="289610"/>
                  </a:lnTo>
                  <a:lnTo>
                    <a:pt x="6387198" y="268516"/>
                  </a:lnTo>
                  <a:lnTo>
                    <a:pt x="6419367" y="236347"/>
                  </a:lnTo>
                  <a:lnTo>
                    <a:pt x="6440462" y="195554"/>
                  </a:lnTo>
                  <a:lnTo>
                    <a:pt x="6448044" y="148590"/>
                  </a:lnTo>
                  <a:close/>
                </a:path>
                <a:path w="10104119" h="297179">
                  <a:moveTo>
                    <a:pt x="8392668" y="148590"/>
                  </a:moveTo>
                  <a:lnTo>
                    <a:pt x="8385086" y="101638"/>
                  </a:lnTo>
                  <a:lnTo>
                    <a:pt x="8363991" y="60845"/>
                  </a:lnTo>
                  <a:lnTo>
                    <a:pt x="8331822" y="28676"/>
                  </a:lnTo>
                  <a:lnTo>
                    <a:pt x="8291030" y="7581"/>
                  </a:lnTo>
                  <a:lnTo>
                    <a:pt x="8244078" y="0"/>
                  </a:lnTo>
                  <a:lnTo>
                    <a:pt x="8197113" y="7581"/>
                  </a:lnTo>
                  <a:lnTo>
                    <a:pt x="8156321" y="28676"/>
                  </a:lnTo>
                  <a:lnTo>
                    <a:pt x="8124152" y="60845"/>
                  </a:lnTo>
                  <a:lnTo>
                    <a:pt x="8103057" y="101638"/>
                  </a:lnTo>
                  <a:lnTo>
                    <a:pt x="8095488" y="148590"/>
                  </a:lnTo>
                  <a:lnTo>
                    <a:pt x="8103057" y="195554"/>
                  </a:lnTo>
                  <a:lnTo>
                    <a:pt x="8124152" y="236347"/>
                  </a:lnTo>
                  <a:lnTo>
                    <a:pt x="8156321" y="268516"/>
                  </a:lnTo>
                  <a:lnTo>
                    <a:pt x="8197113" y="289610"/>
                  </a:lnTo>
                  <a:lnTo>
                    <a:pt x="8244078" y="297180"/>
                  </a:lnTo>
                  <a:lnTo>
                    <a:pt x="8291030" y="289610"/>
                  </a:lnTo>
                  <a:lnTo>
                    <a:pt x="8331822" y="268516"/>
                  </a:lnTo>
                  <a:lnTo>
                    <a:pt x="8363991" y="236347"/>
                  </a:lnTo>
                  <a:lnTo>
                    <a:pt x="8385086" y="195554"/>
                  </a:lnTo>
                  <a:lnTo>
                    <a:pt x="8392668" y="148590"/>
                  </a:lnTo>
                  <a:close/>
                </a:path>
                <a:path w="10104119" h="297179">
                  <a:moveTo>
                    <a:pt x="10104107" y="148590"/>
                  </a:moveTo>
                  <a:lnTo>
                    <a:pt x="10096538" y="101638"/>
                  </a:lnTo>
                  <a:lnTo>
                    <a:pt x="10075443" y="60845"/>
                  </a:lnTo>
                  <a:lnTo>
                    <a:pt x="10043274" y="28676"/>
                  </a:lnTo>
                  <a:lnTo>
                    <a:pt x="10002482" y="7581"/>
                  </a:lnTo>
                  <a:lnTo>
                    <a:pt x="9955530" y="0"/>
                  </a:lnTo>
                  <a:lnTo>
                    <a:pt x="9908565" y="7581"/>
                  </a:lnTo>
                  <a:lnTo>
                    <a:pt x="9867773" y="28676"/>
                  </a:lnTo>
                  <a:lnTo>
                    <a:pt x="9835604" y="60845"/>
                  </a:lnTo>
                  <a:lnTo>
                    <a:pt x="9814509" y="101638"/>
                  </a:lnTo>
                  <a:lnTo>
                    <a:pt x="9806940" y="148590"/>
                  </a:lnTo>
                  <a:lnTo>
                    <a:pt x="9814509" y="195554"/>
                  </a:lnTo>
                  <a:lnTo>
                    <a:pt x="9835604" y="236347"/>
                  </a:lnTo>
                  <a:lnTo>
                    <a:pt x="9867773" y="268516"/>
                  </a:lnTo>
                  <a:lnTo>
                    <a:pt x="9908565" y="289610"/>
                  </a:lnTo>
                  <a:lnTo>
                    <a:pt x="9955530" y="297180"/>
                  </a:lnTo>
                  <a:lnTo>
                    <a:pt x="10002482" y="289610"/>
                  </a:lnTo>
                  <a:lnTo>
                    <a:pt x="10043274" y="268516"/>
                  </a:lnTo>
                  <a:lnTo>
                    <a:pt x="10075443" y="236347"/>
                  </a:lnTo>
                  <a:lnTo>
                    <a:pt x="10096538" y="195554"/>
                  </a:lnTo>
                  <a:lnTo>
                    <a:pt x="10104107" y="1485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180082" y="3424809"/>
            <a:ext cx="24155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latin typeface="Microsoft Sans Serif"/>
                <a:cs typeface="Microsoft Sans Serif"/>
              </a:rPr>
              <a:t>Can </a:t>
            </a:r>
            <a:r>
              <a:rPr sz="2200" spc="-40" dirty="0">
                <a:latin typeface="Microsoft Sans Serif"/>
                <a:cs typeface="Microsoft Sans Serif"/>
              </a:rPr>
              <a:t>access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30" dirty="0">
                <a:latin typeface="Microsoft Sans Serif"/>
                <a:cs typeface="Microsoft Sans Serif"/>
              </a:rPr>
              <a:t>all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35" dirty="0">
                <a:latin typeface="Microsoft Sans Serif"/>
                <a:cs typeface="Microsoft Sans Serif"/>
              </a:rPr>
              <a:t>files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80764" y="5910198"/>
            <a:ext cx="20447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3840" marR="5080" indent="-231775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latin typeface="Microsoft Sans Serif"/>
                <a:cs typeface="Microsoft Sans Serif"/>
              </a:rPr>
              <a:t>Can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view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public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repositories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78526" y="3334258"/>
            <a:ext cx="34899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latin typeface="Microsoft Sans Serif"/>
                <a:cs typeface="Microsoft Sans Serif"/>
              </a:rPr>
              <a:t>Each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repository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belongs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125" dirty="0"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marL="3175" algn="ctr">
              <a:lnSpc>
                <a:spcPct val="100000"/>
              </a:lnSpc>
            </a:pPr>
            <a:r>
              <a:rPr sz="2200" spc="-5" dirty="0">
                <a:latin typeface="Microsoft Sans Serif"/>
                <a:cs typeface="Microsoft Sans Serif"/>
              </a:rPr>
              <a:t>a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user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or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90" dirty="0">
                <a:latin typeface="Microsoft Sans Serif"/>
                <a:cs typeface="Microsoft Sans Serif"/>
              </a:rPr>
              <a:t>team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05009" y="3307461"/>
            <a:ext cx="39116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10185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latin typeface="Microsoft Sans Serif"/>
                <a:cs typeface="Microsoft Sans Serif"/>
              </a:rPr>
              <a:t>Project code </a:t>
            </a:r>
            <a:r>
              <a:rPr sz="2200" spc="15" dirty="0">
                <a:latin typeface="Microsoft Sans Serif"/>
                <a:cs typeface="Microsoft Sans Serif"/>
              </a:rPr>
              <a:t>can </a:t>
            </a:r>
            <a:r>
              <a:rPr sz="2200" spc="35" dirty="0">
                <a:latin typeface="Microsoft Sans Serif"/>
                <a:cs typeface="Microsoft Sans Serif"/>
              </a:rPr>
              <a:t>consist </a:t>
            </a:r>
            <a:r>
              <a:rPr sz="2200" spc="114" dirty="0">
                <a:latin typeface="Microsoft Sans Serif"/>
                <a:cs typeface="Microsoft Sans Serif"/>
              </a:rPr>
              <a:t>of </a:t>
            </a:r>
            <a:r>
              <a:rPr sz="2200" spc="120" dirty="0">
                <a:latin typeface="Microsoft Sans Serif"/>
                <a:cs typeface="Microsoft Sans Serif"/>
              </a:rPr>
              <a:t> </a:t>
            </a:r>
            <a:r>
              <a:rPr sz="2200" spc="20" dirty="0">
                <a:latin typeface="Microsoft Sans Serif"/>
                <a:cs typeface="Microsoft Sans Serif"/>
              </a:rPr>
              <a:t>single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or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multiple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repositories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55772" y="4109211"/>
            <a:ext cx="9932670" cy="1776095"/>
          </a:xfrm>
          <a:custGeom>
            <a:avLst/>
            <a:gdLst/>
            <a:ahLst/>
            <a:cxnLst/>
            <a:rect l="l" t="t" r="r" b="b"/>
            <a:pathLst>
              <a:path w="9932669" h="1776095">
                <a:moveTo>
                  <a:pt x="127000" y="66548"/>
                </a:moveTo>
                <a:lnTo>
                  <a:pt x="121996" y="41846"/>
                </a:lnTo>
                <a:lnTo>
                  <a:pt x="108394" y="21653"/>
                </a:lnTo>
                <a:lnTo>
                  <a:pt x="88201" y="8051"/>
                </a:lnTo>
                <a:lnTo>
                  <a:pt x="63500" y="3048"/>
                </a:lnTo>
                <a:lnTo>
                  <a:pt x="38785" y="8051"/>
                </a:lnTo>
                <a:lnTo>
                  <a:pt x="18605" y="21653"/>
                </a:lnTo>
                <a:lnTo>
                  <a:pt x="4991" y="41846"/>
                </a:lnTo>
                <a:lnTo>
                  <a:pt x="0" y="66548"/>
                </a:lnTo>
                <a:lnTo>
                  <a:pt x="4991" y="91262"/>
                </a:lnTo>
                <a:lnTo>
                  <a:pt x="18605" y="111455"/>
                </a:lnTo>
                <a:lnTo>
                  <a:pt x="38785" y="125056"/>
                </a:lnTo>
                <a:lnTo>
                  <a:pt x="57150" y="128765"/>
                </a:lnTo>
                <a:lnTo>
                  <a:pt x="57150" y="827290"/>
                </a:lnTo>
                <a:lnTo>
                  <a:pt x="38785" y="830986"/>
                </a:lnTo>
                <a:lnTo>
                  <a:pt x="18605" y="844575"/>
                </a:lnTo>
                <a:lnTo>
                  <a:pt x="4991" y="864755"/>
                </a:lnTo>
                <a:lnTo>
                  <a:pt x="0" y="889508"/>
                </a:lnTo>
                <a:lnTo>
                  <a:pt x="4991" y="914222"/>
                </a:lnTo>
                <a:lnTo>
                  <a:pt x="18605" y="934415"/>
                </a:lnTo>
                <a:lnTo>
                  <a:pt x="38785" y="948016"/>
                </a:lnTo>
                <a:lnTo>
                  <a:pt x="63500" y="953008"/>
                </a:lnTo>
                <a:lnTo>
                  <a:pt x="88201" y="948016"/>
                </a:lnTo>
                <a:lnTo>
                  <a:pt x="108394" y="934415"/>
                </a:lnTo>
                <a:lnTo>
                  <a:pt x="121996" y="914222"/>
                </a:lnTo>
                <a:lnTo>
                  <a:pt x="127000" y="889508"/>
                </a:lnTo>
                <a:lnTo>
                  <a:pt x="121996" y="864755"/>
                </a:lnTo>
                <a:lnTo>
                  <a:pt x="108394" y="844575"/>
                </a:lnTo>
                <a:lnTo>
                  <a:pt x="88201" y="830986"/>
                </a:lnTo>
                <a:lnTo>
                  <a:pt x="69850" y="827290"/>
                </a:lnTo>
                <a:lnTo>
                  <a:pt x="69850" y="826008"/>
                </a:lnTo>
                <a:lnTo>
                  <a:pt x="69850" y="130048"/>
                </a:lnTo>
                <a:lnTo>
                  <a:pt x="69850" y="128765"/>
                </a:lnTo>
                <a:lnTo>
                  <a:pt x="88201" y="125056"/>
                </a:lnTo>
                <a:lnTo>
                  <a:pt x="108394" y="111455"/>
                </a:lnTo>
                <a:lnTo>
                  <a:pt x="121996" y="91262"/>
                </a:lnTo>
                <a:lnTo>
                  <a:pt x="127000" y="66548"/>
                </a:lnTo>
                <a:close/>
              </a:path>
              <a:path w="9932669" h="1776095">
                <a:moveTo>
                  <a:pt x="1945132" y="886460"/>
                </a:moveTo>
                <a:lnTo>
                  <a:pt x="1940128" y="861758"/>
                </a:lnTo>
                <a:lnTo>
                  <a:pt x="1926526" y="841565"/>
                </a:lnTo>
                <a:lnTo>
                  <a:pt x="1906333" y="827963"/>
                </a:lnTo>
                <a:lnTo>
                  <a:pt x="1881632" y="822960"/>
                </a:lnTo>
                <a:lnTo>
                  <a:pt x="1856917" y="827963"/>
                </a:lnTo>
                <a:lnTo>
                  <a:pt x="1836724" y="841565"/>
                </a:lnTo>
                <a:lnTo>
                  <a:pt x="1823123" y="861758"/>
                </a:lnTo>
                <a:lnTo>
                  <a:pt x="1818132" y="886460"/>
                </a:lnTo>
                <a:lnTo>
                  <a:pt x="1823123" y="911174"/>
                </a:lnTo>
                <a:lnTo>
                  <a:pt x="1836724" y="931367"/>
                </a:lnTo>
                <a:lnTo>
                  <a:pt x="1856917" y="944968"/>
                </a:lnTo>
                <a:lnTo>
                  <a:pt x="1875282" y="948677"/>
                </a:lnTo>
                <a:lnTo>
                  <a:pt x="1875282" y="1649882"/>
                </a:lnTo>
                <a:lnTo>
                  <a:pt x="1856917" y="1653590"/>
                </a:lnTo>
                <a:lnTo>
                  <a:pt x="1836724" y="1667192"/>
                </a:lnTo>
                <a:lnTo>
                  <a:pt x="1823123" y="1687385"/>
                </a:lnTo>
                <a:lnTo>
                  <a:pt x="1818132" y="1712087"/>
                </a:lnTo>
                <a:lnTo>
                  <a:pt x="1823123" y="1736801"/>
                </a:lnTo>
                <a:lnTo>
                  <a:pt x="1836724" y="1756994"/>
                </a:lnTo>
                <a:lnTo>
                  <a:pt x="1856917" y="1770595"/>
                </a:lnTo>
                <a:lnTo>
                  <a:pt x="1881632" y="1775587"/>
                </a:lnTo>
                <a:lnTo>
                  <a:pt x="1906333" y="1770595"/>
                </a:lnTo>
                <a:lnTo>
                  <a:pt x="1926526" y="1756994"/>
                </a:lnTo>
                <a:lnTo>
                  <a:pt x="1940128" y="1736801"/>
                </a:lnTo>
                <a:lnTo>
                  <a:pt x="1945132" y="1712087"/>
                </a:lnTo>
                <a:lnTo>
                  <a:pt x="1940128" y="1687385"/>
                </a:lnTo>
                <a:lnTo>
                  <a:pt x="1926526" y="1667192"/>
                </a:lnTo>
                <a:lnTo>
                  <a:pt x="1906333" y="1653590"/>
                </a:lnTo>
                <a:lnTo>
                  <a:pt x="1887982" y="1649882"/>
                </a:lnTo>
                <a:lnTo>
                  <a:pt x="1887982" y="1648587"/>
                </a:lnTo>
                <a:lnTo>
                  <a:pt x="1887982" y="949960"/>
                </a:lnTo>
                <a:lnTo>
                  <a:pt x="1887982" y="948677"/>
                </a:lnTo>
                <a:lnTo>
                  <a:pt x="1906333" y="944968"/>
                </a:lnTo>
                <a:lnTo>
                  <a:pt x="1926526" y="931367"/>
                </a:lnTo>
                <a:lnTo>
                  <a:pt x="1940128" y="911174"/>
                </a:lnTo>
                <a:lnTo>
                  <a:pt x="1945132" y="886460"/>
                </a:lnTo>
                <a:close/>
              </a:path>
              <a:path w="9932669" h="1776095">
                <a:moveTo>
                  <a:pt x="4136644" y="63500"/>
                </a:moveTo>
                <a:lnTo>
                  <a:pt x="4131640" y="38798"/>
                </a:lnTo>
                <a:lnTo>
                  <a:pt x="4118038" y="18605"/>
                </a:lnTo>
                <a:lnTo>
                  <a:pt x="4097845" y="5003"/>
                </a:lnTo>
                <a:lnTo>
                  <a:pt x="4073144" y="0"/>
                </a:lnTo>
                <a:lnTo>
                  <a:pt x="4048429" y="5003"/>
                </a:lnTo>
                <a:lnTo>
                  <a:pt x="4028249" y="18605"/>
                </a:lnTo>
                <a:lnTo>
                  <a:pt x="4014635" y="38798"/>
                </a:lnTo>
                <a:lnTo>
                  <a:pt x="4009644" y="63500"/>
                </a:lnTo>
                <a:lnTo>
                  <a:pt x="4014635" y="88214"/>
                </a:lnTo>
                <a:lnTo>
                  <a:pt x="4028249" y="108394"/>
                </a:lnTo>
                <a:lnTo>
                  <a:pt x="4048429" y="122008"/>
                </a:lnTo>
                <a:lnTo>
                  <a:pt x="4066794" y="125717"/>
                </a:lnTo>
                <a:lnTo>
                  <a:pt x="4066794" y="824242"/>
                </a:lnTo>
                <a:lnTo>
                  <a:pt x="4048429" y="827938"/>
                </a:lnTo>
                <a:lnTo>
                  <a:pt x="4028249" y="841527"/>
                </a:lnTo>
                <a:lnTo>
                  <a:pt x="4014635" y="861707"/>
                </a:lnTo>
                <a:lnTo>
                  <a:pt x="4009644" y="886460"/>
                </a:lnTo>
                <a:lnTo>
                  <a:pt x="4014635" y="911174"/>
                </a:lnTo>
                <a:lnTo>
                  <a:pt x="4028249" y="931367"/>
                </a:lnTo>
                <a:lnTo>
                  <a:pt x="4048429" y="944968"/>
                </a:lnTo>
                <a:lnTo>
                  <a:pt x="4073144" y="949960"/>
                </a:lnTo>
                <a:lnTo>
                  <a:pt x="4097845" y="944968"/>
                </a:lnTo>
                <a:lnTo>
                  <a:pt x="4118038" y="931367"/>
                </a:lnTo>
                <a:lnTo>
                  <a:pt x="4131640" y="911174"/>
                </a:lnTo>
                <a:lnTo>
                  <a:pt x="4136644" y="886460"/>
                </a:lnTo>
                <a:lnTo>
                  <a:pt x="4131640" y="861707"/>
                </a:lnTo>
                <a:lnTo>
                  <a:pt x="4118038" y="841527"/>
                </a:lnTo>
                <a:lnTo>
                  <a:pt x="4097845" y="827938"/>
                </a:lnTo>
                <a:lnTo>
                  <a:pt x="4079494" y="824242"/>
                </a:lnTo>
                <a:lnTo>
                  <a:pt x="4079494" y="822960"/>
                </a:lnTo>
                <a:lnTo>
                  <a:pt x="4079494" y="127000"/>
                </a:lnTo>
                <a:lnTo>
                  <a:pt x="4079494" y="125717"/>
                </a:lnTo>
                <a:lnTo>
                  <a:pt x="4097845" y="122008"/>
                </a:lnTo>
                <a:lnTo>
                  <a:pt x="4118038" y="108394"/>
                </a:lnTo>
                <a:lnTo>
                  <a:pt x="4131640" y="88214"/>
                </a:lnTo>
                <a:lnTo>
                  <a:pt x="4136644" y="63500"/>
                </a:lnTo>
                <a:close/>
              </a:path>
              <a:path w="9932669" h="1776095">
                <a:moveTo>
                  <a:pt x="6280912" y="877316"/>
                </a:moveTo>
                <a:lnTo>
                  <a:pt x="6275908" y="852614"/>
                </a:lnTo>
                <a:lnTo>
                  <a:pt x="6262294" y="832421"/>
                </a:lnTo>
                <a:lnTo>
                  <a:pt x="6242113" y="818819"/>
                </a:lnTo>
                <a:lnTo>
                  <a:pt x="6217412" y="813816"/>
                </a:lnTo>
                <a:lnTo>
                  <a:pt x="6192698" y="818819"/>
                </a:lnTo>
                <a:lnTo>
                  <a:pt x="6172517" y="832421"/>
                </a:lnTo>
                <a:lnTo>
                  <a:pt x="6158903" y="852614"/>
                </a:lnTo>
                <a:lnTo>
                  <a:pt x="6153912" y="877316"/>
                </a:lnTo>
                <a:lnTo>
                  <a:pt x="6158903" y="902030"/>
                </a:lnTo>
                <a:lnTo>
                  <a:pt x="6172517" y="922210"/>
                </a:lnTo>
                <a:lnTo>
                  <a:pt x="6192698" y="935824"/>
                </a:lnTo>
                <a:lnTo>
                  <a:pt x="6211062" y="939533"/>
                </a:lnTo>
                <a:lnTo>
                  <a:pt x="6211062" y="1638058"/>
                </a:lnTo>
                <a:lnTo>
                  <a:pt x="6192698" y="1641754"/>
                </a:lnTo>
                <a:lnTo>
                  <a:pt x="6172517" y="1655343"/>
                </a:lnTo>
                <a:lnTo>
                  <a:pt x="6158903" y="1675523"/>
                </a:lnTo>
                <a:lnTo>
                  <a:pt x="6153912" y="1700276"/>
                </a:lnTo>
                <a:lnTo>
                  <a:pt x="6158903" y="1724990"/>
                </a:lnTo>
                <a:lnTo>
                  <a:pt x="6172517" y="1745183"/>
                </a:lnTo>
                <a:lnTo>
                  <a:pt x="6192698" y="1758784"/>
                </a:lnTo>
                <a:lnTo>
                  <a:pt x="6217412" y="1763776"/>
                </a:lnTo>
                <a:lnTo>
                  <a:pt x="6242113" y="1758784"/>
                </a:lnTo>
                <a:lnTo>
                  <a:pt x="6262294" y="1745183"/>
                </a:lnTo>
                <a:lnTo>
                  <a:pt x="6275908" y="1724990"/>
                </a:lnTo>
                <a:lnTo>
                  <a:pt x="6280912" y="1700276"/>
                </a:lnTo>
                <a:lnTo>
                  <a:pt x="6275908" y="1675523"/>
                </a:lnTo>
                <a:lnTo>
                  <a:pt x="6262294" y="1655343"/>
                </a:lnTo>
                <a:lnTo>
                  <a:pt x="6242113" y="1641754"/>
                </a:lnTo>
                <a:lnTo>
                  <a:pt x="6223762" y="1638058"/>
                </a:lnTo>
                <a:lnTo>
                  <a:pt x="6223762" y="1636776"/>
                </a:lnTo>
                <a:lnTo>
                  <a:pt x="6223762" y="940816"/>
                </a:lnTo>
                <a:lnTo>
                  <a:pt x="6223762" y="939533"/>
                </a:lnTo>
                <a:lnTo>
                  <a:pt x="6242113" y="935824"/>
                </a:lnTo>
                <a:lnTo>
                  <a:pt x="6262294" y="922210"/>
                </a:lnTo>
                <a:lnTo>
                  <a:pt x="6275908" y="902030"/>
                </a:lnTo>
                <a:lnTo>
                  <a:pt x="6280912" y="877316"/>
                </a:lnTo>
                <a:close/>
              </a:path>
              <a:path w="9932669" h="1776095">
                <a:moveTo>
                  <a:pt x="8208772" y="63500"/>
                </a:moveTo>
                <a:lnTo>
                  <a:pt x="8203768" y="38798"/>
                </a:lnTo>
                <a:lnTo>
                  <a:pt x="8190166" y="18605"/>
                </a:lnTo>
                <a:lnTo>
                  <a:pt x="8169973" y="5003"/>
                </a:lnTo>
                <a:lnTo>
                  <a:pt x="8145272" y="0"/>
                </a:lnTo>
                <a:lnTo>
                  <a:pt x="8120558" y="5003"/>
                </a:lnTo>
                <a:lnTo>
                  <a:pt x="8100377" y="18605"/>
                </a:lnTo>
                <a:lnTo>
                  <a:pt x="8086763" y="38798"/>
                </a:lnTo>
                <a:lnTo>
                  <a:pt x="8081772" y="63500"/>
                </a:lnTo>
                <a:lnTo>
                  <a:pt x="8086763" y="88214"/>
                </a:lnTo>
                <a:lnTo>
                  <a:pt x="8100377" y="108394"/>
                </a:lnTo>
                <a:lnTo>
                  <a:pt x="8120558" y="122008"/>
                </a:lnTo>
                <a:lnTo>
                  <a:pt x="8138922" y="125717"/>
                </a:lnTo>
                <a:lnTo>
                  <a:pt x="8138922" y="824242"/>
                </a:lnTo>
                <a:lnTo>
                  <a:pt x="8120558" y="827938"/>
                </a:lnTo>
                <a:lnTo>
                  <a:pt x="8100377" y="841527"/>
                </a:lnTo>
                <a:lnTo>
                  <a:pt x="8086763" y="861707"/>
                </a:lnTo>
                <a:lnTo>
                  <a:pt x="8081772" y="886460"/>
                </a:lnTo>
                <a:lnTo>
                  <a:pt x="8086763" y="911174"/>
                </a:lnTo>
                <a:lnTo>
                  <a:pt x="8100377" y="931367"/>
                </a:lnTo>
                <a:lnTo>
                  <a:pt x="8120558" y="944968"/>
                </a:lnTo>
                <a:lnTo>
                  <a:pt x="8145272" y="949960"/>
                </a:lnTo>
                <a:lnTo>
                  <a:pt x="8169973" y="944968"/>
                </a:lnTo>
                <a:lnTo>
                  <a:pt x="8190166" y="931367"/>
                </a:lnTo>
                <a:lnTo>
                  <a:pt x="8203768" y="911174"/>
                </a:lnTo>
                <a:lnTo>
                  <a:pt x="8208772" y="886460"/>
                </a:lnTo>
                <a:lnTo>
                  <a:pt x="8203768" y="861707"/>
                </a:lnTo>
                <a:lnTo>
                  <a:pt x="8190166" y="841527"/>
                </a:lnTo>
                <a:lnTo>
                  <a:pt x="8169973" y="827938"/>
                </a:lnTo>
                <a:lnTo>
                  <a:pt x="8151622" y="824242"/>
                </a:lnTo>
                <a:lnTo>
                  <a:pt x="8151622" y="822960"/>
                </a:lnTo>
                <a:lnTo>
                  <a:pt x="8151622" y="127000"/>
                </a:lnTo>
                <a:lnTo>
                  <a:pt x="8151622" y="125717"/>
                </a:lnTo>
                <a:lnTo>
                  <a:pt x="8169973" y="122008"/>
                </a:lnTo>
                <a:lnTo>
                  <a:pt x="8190166" y="108394"/>
                </a:lnTo>
                <a:lnTo>
                  <a:pt x="8203768" y="88214"/>
                </a:lnTo>
                <a:lnTo>
                  <a:pt x="8208772" y="63500"/>
                </a:lnTo>
                <a:close/>
              </a:path>
              <a:path w="9932669" h="1776095">
                <a:moveTo>
                  <a:pt x="9932416" y="886460"/>
                </a:moveTo>
                <a:lnTo>
                  <a:pt x="9927412" y="861758"/>
                </a:lnTo>
                <a:lnTo>
                  <a:pt x="9913810" y="841565"/>
                </a:lnTo>
                <a:lnTo>
                  <a:pt x="9893617" y="827963"/>
                </a:lnTo>
                <a:lnTo>
                  <a:pt x="9868916" y="822960"/>
                </a:lnTo>
                <a:lnTo>
                  <a:pt x="9844202" y="827963"/>
                </a:lnTo>
                <a:lnTo>
                  <a:pt x="9824021" y="841565"/>
                </a:lnTo>
                <a:lnTo>
                  <a:pt x="9810407" y="861758"/>
                </a:lnTo>
                <a:lnTo>
                  <a:pt x="9805416" y="886460"/>
                </a:lnTo>
                <a:lnTo>
                  <a:pt x="9810407" y="911174"/>
                </a:lnTo>
                <a:lnTo>
                  <a:pt x="9824021" y="931367"/>
                </a:lnTo>
                <a:lnTo>
                  <a:pt x="9844202" y="944968"/>
                </a:lnTo>
                <a:lnTo>
                  <a:pt x="9862566" y="948677"/>
                </a:lnTo>
                <a:lnTo>
                  <a:pt x="9862566" y="1649882"/>
                </a:lnTo>
                <a:lnTo>
                  <a:pt x="9844202" y="1653590"/>
                </a:lnTo>
                <a:lnTo>
                  <a:pt x="9824021" y="1667192"/>
                </a:lnTo>
                <a:lnTo>
                  <a:pt x="9810407" y="1687385"/>
                </a:lnTo>
                <a:lnTo>
                  <a:pt x="9805416" y="1712087"/>
                </a:lnTo>
                <a:lnTo>
                  <a:pt x="9810407" y="1736801"/>
                </a:lnTo>
                <a:lnTo>
                  <a:pt x="9824021" y="1756994"/>
                </a:lnTo>
                <a:lnTo>
                  <a:pt x="9844202" y="1770595"/>
                </a:lnTo>
                <a:lnTo>
                  <a:pt x="9868916" y="1775587"/>
                </a:lnTo>
                <a:lnTo>
                  <a:pt x="9893617" y="1770595"/>
                </a:lnTo>
                <a:lnTo>
                  <a:pt x="9913798" y="1756994"/>
                </a:lnTo>
                <a:lnTo>
                  <a:pt x="9927412" y="1736801"/>
                </a:lnTo>
                <a:lnTo>
                  <a:pt x="9932416" y="1712087"/>
                </a:lnTo>
                <a:lnTo>
                  <a:pt x="9927412" y="1687385"/>
                </a:lnTo>
                <a:lnTo>
                  <a:pt x="9913810" y="1667192"/>
                </a:lnTo>
                <a:lnTo>
                  <a:pt x="9893617" y="1653590"/>
                </a:lnTo>
                <a:lnTo>
                  <a:pt x="9875266" y="1649882"/>
                </a:lnTo>
                <a:lnTo>
                  <a:pt x="9875266" y="1648587"/>
                </a:lnTo>
                <a:lnTo>
                  <a:pt x="9875266" y="949960"/>
                </a:lnTo>
                <a:lnTo>
                  <a:pt x="9875266" y="948677"/>
                </a:lnTo>
                <a:lnTo>
                  <a:pt x="9868916" y="949960"/>
                </a:lnTo>
                <a:lnTo>
                  <a:pt x="9875253" y="948677"/>
                </a:lnTo>
                <a:lnTo>
                  <a:pt x="9875266" y="886460"/>
                </a:lnTo>
                <a:lnTo>
                  <a:pt x="9875266" y="948677"/>
                </a:lnTo>
                <a:lnTo>
                  <a:pt x="9893617" y="944968"/>
                </a:lnTo>
                <a:lnTo>
                  <a:pt x="9913798" y="931367"/>
                </a:lnTo>
                <a:lnTo>
                  <a:pt x="9927412" y="911174"/>
                </a:lnTo>
                <a:lnTo>
                  <a:pt x="9932416" y="8864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427846" y="5886069"/>
            <a:ext cx="246634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latin typeface="Microsoft Sans Serif"/>
                <a:cs typeface="Microsoft Sans Serif"/>
              </a:rPr>
              <a:t>Only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an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admin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15" dirty="0">
                <a:latin typeface="Microsoft Sans Serif"/>
                <a:cs typeface="Microsoft Sans Serif"/>
              </a:rPr>
              <a:t>can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delete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repositories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96141" y="5907151"/>
            <a:ext cx="28130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latin typeface="Microsoft Sans Serif"/>
                <a:cs typeface="Microsoft Sans Serif"/>
              </a:rPr>
              <a:t>Each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repository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20" dirty="0">
                <a:latin typeface="Microsoft Sans Serif"/>
                <a:cs typeface="Microsoft Sans Serif"/>
              </a:rPr>
              <a:t>has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a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size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100" dirty="0">
                <a:latin typeface="Microsoft Sans Serif"/>
                <a:cs typeface="Microsoft Sans Serif"/>
              </a:rPr>
              <a:t>limit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114" dirty="0">
                <a:latin typeface="Microsoft Sans Serif"/>
                <a:cs typeface="Microsoft Sans Serif"/>
              </a:rPr>
              <a:t>of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30" dirty="0">
                <a:latin typeface="Microsoft Sans Serif"/>
                <a:cs typeface="Microsoft Sans Serif"/>
              </a:rPr>
              <a:t>2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-85" dirty="0">
                <a:latin typeface="Microsoft Sans Serif"/>
                <a:cs typeface="Microsoft Sans Serif"/>
              </a:rPr>
              <a:t>GB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336021" y="1606550"/>
            <a:ext cx="2131695" cy="1723389"/>
            <a:chOff x="10336021" y="1606550"/>
            <a:chExt cx="2131695" cy="1723389"/>
          </a:xfrm>
        </p:grpSpPr>
        <p:sp>
          <p:nvSpPr>
            <p:cNvPr id="15" name="object 15"/>
            <p:cNvSpPr/>
            <p:nvPr/>
          </p:nvSpPr>
          <p:spPr>
            <a:xfrm>
              <a:off x="10348721" y="1619250"/>
              <a:ext cx="2106295" cy="1697989"/>
            </a:xfrm>
            <a:custGeom>
              <a:avLst/>
              <a:gdLst/>
              <a:ahLst/>
              <a:cxnLst/>
              <a:rect l="l" t="t" r="r" b="b"/>
              <a:pathLst>
                <a:path w="2106295" h="1697989">
                  <a:moveTo>
                    <a:pt x="0" y="848868"/>
                  </a:moveTo>
                  <a:lnTo>
                    <a:pt x="1288" y="806506"/>
                  </a:lnTo>
                  <a:lnTo>
                    <a:pt x="5114" y="764681"/>
                  </a:lnTo>
                  <a:lnTo>
                    <a:pt x="11416" y="723441"/>
                  </a:lnTo>
                  <a:lnTo>
                    <a:pt x="20135" y="682837"/>
                  </a:lnTo>
                  <a:lnTo>
                    <a:pt x="31210" y="642915"/>
                  </a:lnTo>
                  <a:lnTo>
                    <a:pt x="44581" y="603725"/>
                  </a:lnTo>
                  <a:lnTo>
                    <a:pt x="60188" y="565315"/>
                  </a:lnTo>
                  <a:lnTo>
                    <a:pt x="77970" y="527735"/>
                  </a:lnTo>
                  <a:lnTo>
                    <a:pt x="97866" y="491032"/>
                  </a:lnTo>
                  <a:lnTo>
                    <a:pt x="119818" y="455256"/>
                  </a:lnTo>
                  <a:lnTo>
                    <a:pt x="143764" y="420454"/>
                  </a:lnTo>
                  <a:lnTo>
                    <a:pt x="169643" y="386676"/>
                  </a:lnTo>
                  <a:lnTo>
                    <a:pt x="197397" y="353971"/>
                  </a:lnTo>
                  <a:lnTo>
                    <a:pt x="226964" y="322387"/>
                  </a:lnTo>
                  <a:lnTo>
                    <a:pt x="258284" y="291972"/>
                  </a:lnTo>
                  <a:lnTo>
                    <a:pt x="291297" y="262776"/>
                  </a:lnTo>
                  <a:lnTo>
                    <a:pt x="325942" y="234846"/>
                  </a:lnTo>
                  <a:lnTo>
                    <a:pt x="362160" y="208233"/>
                  </a:lnTo>
                  <a:lnTo>
                    <a:pt x="399889" y="182983"/>
                  </a:lnTo>
                  <a:lnTo>
                    <a:pt x="439070" y="159147"/>
                  </a:lnTo>
                  <a:lnTo>
                    <a:pt x="479643" y="136772"/>
                  </a:lnTo>
                  <a:lnTo>
                    <a:pt x="521546" y="115908"/>
                  </a:lnTo>
                  <a:lnTo>
                    <a:pt x="564720" y="96603"/>
                  </a:lnTo>
                  <a:lnTo>
                    <a:pt x="609105" y="78905"/>
                  </a:lnTo>
                  <a:lnTo>
                    <a:pt x="654639" y="62864"/>
                  </a:lnTo>
                  <a:lnTo>
                    <a:pt x="701264" y="48527"/>
                  </a:lnTo>
                  <a:lnTo>
                    <a:pt x="748918" y="35945"/>
                  </a:lnTo>
                  <a:lnTo>
                    <a:pt x="797541" y="25164"/>
                  </a:lnTo>
                  <a:lnTo>
                    <a:pt x="847073" y="16235"/>
                  </a:lnTo>
                  <a:lnTo>
                    <a:pt x="897453" y="9205"/>
                  </a:lnTo>
                  <a:lnTo>
                    <a:pt x="948622" y="4123"/>
                  </a:lnTo>
                  <a:lnTo>
                    <a:pt x="1000519" y="1039"/>
                  </a:lnTo>
                  <a:lnTo>
                    <a:pt x="1053083" y="0"/>
                  </a:lnTo>
                  <a:lnTo>
                    <a:pt x="1105648" y="1039"/>
                  </a:lnTo>
                  <a:lnTo>
                    <a:pt x="1157545" y="4123"/>
                  </a:lnTo>
                  <a:lnTo>
                    <a:pt x="1208714" y="9205"/>
                  </a:lnTo>
                  <a:lnTo>
                    <a:pt x="1259094" y="16235"/>
                  </a:lnTo>
                  <a:lnTo>
                    <a:pt x="1308626" y="25164"/>
                  </a:lnTo>
                  <a:lnTo>
                    <a:pt x="1357249" y="35945"/>
                  </a:lnTo>
                  <a:lnTo>
                    <a:pt x="1404903" y="48527"/>
                  </a:lnTo>
                  <a:lnTo>
                    <a:pt x="1451528" y="62864"/>
                  </a:lnTo>
                  <a:lnTo>
                    <a:pt x="1497062" y="78905"/>
                  </a:lnTo>
                  <a:lnTo>
                    <a:pt x="1541447" y="96603"/>
                  </a:lnTo>
                  <a:lnTo>
                    <a:pt x="1584621" y="115908"/>
                  </a:lnTo>
                  <a:lnTo>
                    <a:pt x="1626524" y="136772"/>
                  </a:lnTo>
                  <a:lnTo>
                    <a:pt x="1667097" y="159147"/>
                  </a:lnTo>
                  <a:lnTo>
                    <a:pt x="1706278" y="182983"/>
                  </a:lnTo>
                  <a:lnTo>
                    <a:pt x="1744007" y="208233"/>
                  </a:lnTo>
                  <a:lnTo>
                    <a:pt x="1780225" y="234846"/>
                  </a:lnTo>
                  <a:lnTo>
                    <a:pt x="1814870" y="262776"/>
                  </a:lnTo>
                  <a:lnTo>
                    <a:pt x="1847883" y="291972"/>
                  </a:lnTo>
                  <a:lnTo>
                    <a:pt x="1879203" y="322387"/>
                  </a:lnTo>
                  <a:lnTo>
                    <a:pt x="1908770" y="353971"/>
                  </a:lnTo>
                  <a:lnTo>
                    <a:pt x="1936524" y="386676"/>
                  </a:lnTo>
                  <a:lnTo>
                    <a:pt x="1962404" y="420454"/>
                  </a:lnTo>
                  <a:lnTo>
                    <a:pt x="1986349" y="455256"/>
                  </a:lnTo>
                  <a:lnTo>
                    <a:pt x="2008301" y="491032"/>
                  </a:lnTo>
                  <a:lnTo>
                    <a:pt x="2028197" y="527735"/>
                  </a:lnTo>
                  <a:lnTo>
                    <a:pt x="2045979" y="565315"/>
                  </a:lnTo>
                  <a:lnTo>
                    <a:pt x="2061586" y="603725"/>
                  </a:lnTo>
                  <a:lnTo>
                    <a:pt x="2074957" y="642915"/>
                  </a:lnTo>
                  <a:lnTo>
                    <a:pt x="2086032" y="682837"/>
                  </a:lnTo>
                  <a:lnTo>
                    <a:pt x="2094751" y="723441"/>
                  </a:lnTo>
                  <a:lnTo>
                    <a:pt x="2101053" y="764681"/>
                  </a:lnTo>
                  <a:lnTo>
                    <a:pt x="2104879" y="806506"/>
                  </a:lnTo>
                  <a:lnTo>
                    <a:pt x="2106168" y="848868"/>
                  </a:lnTo>
                  <a:lnTo>
                    <a:pt x="2104879" y="891229"/>
                  </a:lnTo>
                  <a:lnTo>
                    <a:pt x="2101053" y="933054"/>
                  </a:lnTo>
                  <a:lnTo>
                    <a:pt x="2094751" y="974294"/>
                  </a:lnTo>
                  <a:lnTo>
                    <a:pt x="2086032" y="1014898"/>
                  </a:lnTo>
                  <a:lnTo>
                    <a:pt x="2074957" y="1054820"/>
                  </a:lnTo>
                  <a:lnTo>
                    <a:pt x="2061586" y="1094010"/>
                  </a:lnTo>
                  <a:lnTo>
                    <a:pt x="2045979" y="1132420"/>
                  </a:lnTo>
                  <a:lnTo>
                    <a:pt x="2028197" y="1170000"/>
                  </a:lnTo>
                  <a:lnTo>
                    <a:pt x="2008301" y="1206703"/>
                  </a:lnTo>
                  <a:lnTo>
                    <a:pt x="1986349" y="1242479"/>
                  </a:lnTo>
                  <a:lnTo>
                    <a:pt x="1962403" y="1277281"/>
                  </a:lnTo>
                  <a:lnTo>
                    <a:pt x="1936524" y="1311059"/>
                  </a:lnTo>
                  <a:lnTo>
                    <a:pt x="1908770" y="1343764"/>
                  </a:lnTo>
                  <a:lnTo>
                    <a:pt x="1879203" y="1375348"/>
                  </a:lnTo>
                  <a:lnTo>
                    <a:pt x="1847883" y="1405763"/>
                  </a:lnTo>
                  <a:lnTo>
                    <a:pt x="1814870" y="1434959"/>
                  </a:lnTo>
                  <a:lnTo>
                    <a:pt x="1780225" y="1462889"/>
                  </a:lnTo>
                  <a:lnTo>
                    <a:pt x="1744007" y="1489502"/>
                  </a:lnTo>
                  <a:lnTo>
                    <a:pt x="1706278" y="1514752"/>
                  </a:lnTo>
                  <a:lnTo>
                    <a:pt x="1667097" y="1538588"/>
                  </a:lnTo>
                  <a:lnTo>
                    <a:pt x="1626524" y="1560963"/>
                  </a:lnTo>
                  <a:lnTo>
                    <a:pt x="1584621" y="1581827"/>
                  </a:lnTo>
                  <a:lnTo>
                    <a:pt x="1541447" y="1601132"/>
                  </a:lnTo>
                  <a:lnTo>
                    <a:pt x="1497062" y="1618830"/>
                  </a:lnTo>
                  <a:lnTo>
                    <a:pt x="1451528" y="1634871"/>
                  </a:lnTo>
                  <a:lnTo>
                    <a:pt x="1404903" y="1649208"/>
                  </a:lnTo>
                  <a:lnTo>
                    <a:pt x="1357249" y="1661790"/>
                  </a:lnTo>
                  <a:lnTo>
                    <a:pt x="1308626" y="1672571"/>
                  </a:lnTo>
                  <a:lnTo>
                    <a:pt x="1259094" y="1681500"/>
                  </a:lnTo>
                  <a:lnTo>
                    <a:pt x="1208714" y="1688530"/>
                  </a:lnTo>
                  <a:lnTo>
                    <a:pt x="1157545" y="1693612"/>
                  </a:lnTo>
                  <a:lnTo>
                    <a:pt x="1105648" y="1696696"/>
                  </a:lnTo>
                  <a:lnTo>
                    <a:pt x="1053083" y="1697736"/>
                  </a:lnTo>
                  <a:lnTo>
                    <a:pt x="1000519" y="1696696"/>
                  </a:lnTo>
                  <a:lnTo>
                    <a:pt x="948622" y="1693612"/>
                  </a:lnTo>
                  <a:lnTo>
                    <a:pt x="897453" y="1688530"/>
                  </a:lnTo>
                  <a:lnTo>
                    <a:pt x="847073" y="1681500"/>
                  </a:lnTo>
                  <a:lnTo>
                    <a:pt x="797541" y="1672571"/>
                  </a:lnTo>
                  <a:lnTo>
                    <a:pt x="748918" y="1661790"/>
                  </a:lnTo>
                  <a:lnTo>
                    <a:pt x="701264" y="1649208"/>
                  </a:lnTo>
                  <a:lnTo>
                    <a:pt x="654639" y="1634871"/>
                  </a:lnTo>
                  <a:lnTo>
                    <a:pt x="609105" y="1618830"/>
                  </a:lnTo>
                  <a:lnTo>
                    <a:pt x="564720" y="1601132"/>
                  </a:lnTo>
                  <a:lnTo>
                    <a:pt x="521546" y="1581827"/>
                  </a:lnTo>
                  <a:lnTo>
                    <a:pt x="479643" y="1560963"/>
                  </a:lnTo>
                  <a:lnTo>
                    <a:pt x="439070" y="1538588"/>
                  </a:lnTo>
                  <a:lnTo>
                    <a:pt x="399889" y="1514752"/>
                  </a:lnTo>
                  <a:lnTo>
                    <a:pt x="362160" y="1489502"/>
                  </a:lnTo>
                  <a:lnTo>
                    <a:pt x="325942" y="1462889"/>
                  </a:lnTo>
                  <a:lnTo>
                    <a:pt x="291297" y="1434959"/>
                  </a:lnTo>
                  <a:lnTo>
                    <a:pt x="258284" y="1405763"/>
                  </a:lnTo>
                  <a:lnTo>
                    <a:pt x="226964" y="1375348"/>
                  </a:lnTo>
                  <a:lnTo>
                    <a:pt x="197397" y="1343764"/>
                  </a:lnTo>
                  <a:lnTo>
                    <a:pt x="169643" y="1311059"/>
                  </a:lnTo>
                  <a:lnTo>
                    <a:pt x="143763" y="1277281"/>
                  </a:lnTo>
                  <a:lnTo>
                    <a:pt x="119818" y="1242479"/>
                  </a:lnTo>
                  <a:lnTo>
                    <a:pt x="97866" y="1206703"/>
                  </a:lnTo>
                  <a:lnTo>
                    <a:pt x="77970" y="1170000"/>
                  </a:lnTo>
                  <a:lnTo>
                    <a:pt x="60188" y="1132420"/>
                  </a:lnTo>
                  <a:lnTo>
                    <a:pt x="44581" y="1094010"/>
                  </a:lnTo>
                  <a:lnTo>
                    <a:pt x="31210" y="1054820"/>
                  </a:lnTo>
                  <a:lnTo>
                    <a:pt x="20135" y="1014898"/>
                  </a:lnTo>
                  <a:lnTo>
                    <a:pt x="11416" y="974294"/>
                  </a:lnTo>
                  <a:lnTo>
                    <a:pt x="5114" y="933054"/>
                  </a:lnTo>
                  <a:lnTo>
                    <a:pt x="1288" y="891229"/>
                  </a:lnTo>
                  <a:lnTo>
                    <a:pt x="0" y="848868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74679" y="1854708"/>
              <a:ext cx="1220724" cy="1208532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4049521" y="6614414"/>
            <a:ext cx="2130425" cy="1724660"/>
            <a:chOff x="4049521" y="6614414"/>
            <a:chExt cx="2130425" cy="1724660"/>
          </a:xfrm>
        </p:grpSpPr>
        <p:sp>
          <p:nvSpPr>
            <p:cNvPr id="18" name="object 18"/>
            <p:cNvSpPr/>
            <p:nvPr/>
          </p:nvSpPr>
          <p:spPr>
            <a:xfrm>
              <a:off x="4062221" y="6627114"/>
              <a:ext cx="2105025" cy="1699260"/>
            </a:xfrm>
            <a:custGeom>
              <a:avLst/>
              <a:gdLst/>
              <a:ahLst/>
              <a:cxnLst/>
              <a:rect l="l" t="t" r="r" b="b"/>
              <a:pathLst>
                <a:path w="2105025" h="1699259">
                  <a:moveTo>
                    <a:pt x="0" y="849630"/>
                  </a:moveTo>
                  <a:lnTo>
                    <a:pt x="1287" y="807222"/>
                  </a:lnTo>
                  <a:lnTo>
                    <a:pt x="5111" y="765353"/>
                  </a:lnTo>
                  <a:lnTo>
                    <a:pt x="11410" y="724071"/>
                  </a:lnTo>
                  <a:lnTo>
                    <a:pt x="20124" y="683425"/>
                  </a:lnTo>
                  <a:lnTo>
                    <a:pt x="31193" y="643464"/>
                  </a:lnTo>
                  <a:lnTo>
                    <a:pt x="44556" y="604235"/>
                  </a:lnTo>
                  <a:lnTo>
                    <a:pt x="60154" y="565788"/>
                  </a:lnTo>
                  <a:lnTo>
                    <a:pt x="77925" y="528172"/>
                  </a:lnTo>
                  <a:lnTo>
                    <a:pt x="97810" y="491435"/>
                  </a:lnTo>
                  <a:lnTo>
                    <a:pt x="119748" y="455626"/>
                  </a:lnTo>
                  <a:lnTo>
                    <a:pt x="143679" y="420793"/>
                  </a:lnTo>
                  <a:lnTo>
                    <a:pt x="169542" y="386985"/>
                  </a:lnTo>
                  <a:lnTo>
                    <a:pt x="197278" y="354251"/>
                  </a:lnTo>
                  <a:lnTo>
                    <a:pt x="226827" y="322639"/>
                  </a:lnTo>
                  <a:lnTo>
                    <a:pt x="258126" y="292199"/>
                  </a:lnTo>
                  <a:lnTo>
                    <a:pt x="291117" y="262978"/>
                  </a:lnTo>
                  <a:lnTo>
                    <a:pt x="325740" y="235026"/>
                  </a:lnTo>
                  <a:lnTo>
                    <a:pt x="361933" y="208390"/>
                  </a:lnTo>
                  <a:lnTo>
                    <a:pt x="399637" y="183121"/>
                  </a:lnTo>
                  <a:lnTo>
                    <a:pt x="438790" y="159265"/>
                  </a:lnTo>
                  <a:lnTo>
                    <a:pt x="479334" y="136873"/>
                  </a:lnTo>
                  <a:lnTo>
                    <a:pt x="521207" y="115993"/>
                  </a:lnTo>
                  <a:lnTo>
                    <a:pt x="564350" y="96673"/>
                  </a:lnTo>
                  <a:lnTo>
                    <a:pt x="608702" y="78962"/>
                  </a:lnTo>
                  <a:lnTo>
                    <a:pt x="654202" y="62909"/>
                  </a:lnTo>
                  <a:lnTo>
                    <a:pt x="700791" y="48562"/>
                  </a:lnTo>
                  <a:lnTo>
                    <a:pt x="748408" y="35970"/>
                  </a:lnTo>
                  <a:lnTo>
                    <a:pt x="796992" y="25182"/>
                  </a:lnTo>
                  <a:lnTo>
                    <a:pt x="846484" y="16246"/>
                  </a:lnTo>
                  <a:lnTo>
                    <a:pt x="896824" y="9211"/>
                  </a:lnTo>
                  <a:lnTo>
                    <a:pt x="947950" y="4126"/>
                  </a:lnTo>
                  <a:lnTo>
                    <a:pt x="999803" y="1039"/>
                  </a:lnTo>
                  <a:lnTo>
                    <a:pt x="1052322" y="0"/>
                  </a:lnTo>
                  <a:lnTo>
                    <a:pt x="1104840" y="1039"/>
                  </a:lnTo>
                  <a:lnTo>
                    <a:pt x="1156693" y="4126"/>
                  </a:lnTo>
                  <a:lnTo>
                    <a:pt x="1207819" y="9211"/>
                  </a:lnTo>
                  <a:lnTo>
                    <a:pt x="1258159" y="16246"/>
                  </a:lnTo>
                  <a:lnTo>
                    <a:pt x="1307651" y="25182"/>
                  </a:lnTo>
                  <a:lnTo>
                    <a:pt x="1356235" y="35970"/>
                  </a:lnTo>
                  <a:lnTo>
                    <a:pt x="1403852" y="48562"/>
                  </a:lnTo>
                  <a:lnTo>
                    <a:pt x="1450441" y="62909"/>
                  </a:lnTo>
                  <a:lnTo>
                    <a:pt x="1495941" y="78962"/>
                  </a:lnTo>
                  <a:lnTo>
                    <a:pt x="1540293" y="96673"/>
                  </a:lnTo>
                  <a:lnTo>
                    <a:pt x="1583436" y="115993"/>
                  </a:lnTo>
                  <a:lnTo>
                    <a:pt x="1625309" y="136873"/>
                  </a:lnTo>
                  <a:lnTo>
                    <a:pt x="1665853" y="159265"/>
                  </a:lnTo>
                  <a:lnTo>
                    <a:pt x="1705006" y="183121"/>
                  </a:lnTo>
                  <a:lnTo>
                    <a:pt x="1742710" y="208390"/>
                  </a:lnTo>
                  <a:lnTo>
                    <a:pt x="1778903" y="235026"/>
                  </a:lnTo>
                  <a:lnTo>
                    <a:pt x="1813526" y="262978"/>
                  </a:lnTo>
                  <a:lnTo>
                    <a:pt x="1846517" y="292199"/>
                  </a:lnTo>
                  <a:lnTo>
                    <a:pt x="1877816" y="322639"/>
                  </a:lnTo>
                  <a:lnTo>
                    <a:pt x="1907365" y="354251"/>
                  </a:lnTo>
                  <a:lnTo>
                    <a:pt x="1935101" y="386985"/>
                  </a:lnTo>
                  <a:lnTo>
                    <a:pt x="1960964" y="420793"/>
                  </a:lnTo>
                  <a:lnTo>
                    <a:pt x="1984895" y="455626"/>
                  </a:lnTo>
                  <a:lnTo>
                    <a:pt x="2006833" y="491435"/>
                  </a:lnTo>
                  <a:lnTo>
                    <a:pt x="2026718" y="528172"/>
                  </a:lnTo>
                  <a:lnTo>
                    <a:pt x="2044489" y="565788"/>
                  </a:lnTo>
                  <a:lnTo>
                    <a:pt x="2060087" y="604235"/>
                  </a:lnTo>
                  <a:lnTo>
                    <a:pt x="2073450" y="643464"/>
                  </a:lnTo>
                  <a:lnTo>
                    <a:pt x="2084519" y="683425"/>
                  </a:lnTo>
                  <a:lnTo>
                    <a:pt x="2093233" y="724071"/>
                  </a:lnTo>
                  <a:lnTo>
                    <a:pt x="2099532" y="765353"/>
                  </a:lnTo>
                  <a:lnTo>
                    <a:pt x="2103356" y="807222"/>
                  </a:lnTo>
                  <a:lnTo>
                    <a:pt x="2104643" y="849630"/>
                  </a:lnTo>
                  <a:lnTo>
                    <a:pt x="2103356" y="892035"/>
                  </a:lnTo>
                  <a:lnTo>
                    <a:pt x="2099532" y="933902"/>
                  </a:lnTo>
                  <a:lnTo>
                    <a:pt x="2093233" y="975182"/>
                  </a:lnTo>
                  <a:lnTo>
                    <a:pt x="2084519" y="1015827"/>
                  </a:lnTo>
                  <a:lnTo>
                    <a:pt x="2073450" y="1055787"/>
                  </a:lnTo>
                  <a:lnTo>
                    <a:pt x="2060087" y="1095015"/>
                  </a:lnTo>
                  <a:lnTo>
                    <a:pt x="2044489" y="1133460"/>
                  </a:lnTo>
                  <a:lnTo>
                    <a:pt x="2026718" y="1171076"/>
                  </a:lnTo>
                  <a:lnTo>
                    <a:pt x="2006833" y="1207813"/>
                  </a:lnTo>
                  <a:lnTo>
                    <a:pt x="1984895" y="1243622"/>
                  </a:lnTo>
                  <a:lnTo>
                    <a:pt x="1960964" y="1278455"/>
                  </a:lnTo>
                  <a:lnTo>
                    <a:pt x="1935101" y="1312263"/>
                  </a:lnTo>
                  <a:lnTo>
                    <a:pt x="1907365" y="1344997"/>
                  </a:lnTo>
                  <a:lnTo>
                    <a:pt x="1877816" y="1376609"/>
                  </a:lnTo>
                  <a:lnTo>
                    <a:pt x="1846517" y="1407050"/>
                  </a:lnTo>
                  <a:lnTo>
                    <a:pt x="1813526" y="1436271"/>
                  </a:lnTo>
                  <a:lnTo>
                    <a:pt x="1778903" y="1464224"/>
                  </a:lnTo>
                  <a:lnTo>
                    <a:pt x="1742710" y="1490860"/>
                  </a:lnTo>
                  <a:lnTo>
                    <a:pt x="1705006" y="1516131"/>
                  </a:lnTo>
                  <a:lnTo>
                    <a:pt x="1665853" y="1539986"/>
                  </a:lnTo>
                  <a:lnTo>
                    <a:pt x="1625309" y="1562379"/>
                  </a:lnTo>
                  <a:lnTo>
                    <a:pt x="1583436" y="1583261"/>
                  </a:lnTo>
                  <a:lnTo>
                    <a:pt x="1540293" y="1602581"/>
                  </a:lnTo>
                  <a:lnTo>
                    <a:pt x="1495941" y="1620293"/>
                  </a:lnTo>
                  <a:lnTo>
                    <a:pt x="1450441" y="1636347"/>
                  </a:lnTo>
                  <a:lnTo>
                    <a:pt x="1403852" y="1650695"/>
                  </a:lnTo>
                  <a:lnTo>
                    <a:pt x="1356235" y="1663287"/>
                  </a:lnTo>
                  <a:lnTo>
                    <a:pt x="1307651" y="1674076"/>
                  </a:lnTo>
                  <a:lnTo>
                    <a:pt x="1258159" y="1683012"/>
                  </a:lnTo>
                  <a:lnTo>
                    <a:pt x="1207819" y="1690047"/>
                  </a:lnTo>
                  <a:lnTo>
                    <a:pt x="1156693" y="1695133"/>
                  </a:lnTo>
                  <a:lnTo>
                    <a:pt x="1104840" y="1698220"/>
                  </a:lnTo>
                  <a:lnTo>
                    <a:pt x="1052322" y="1699260"/>
                  </a:lnTo>
                  <a:lnTo>
                    <a:pt x="999803" y="1698220"/>
                  </a:lnTo>
                  <a:lnTo>
                    <a:pt x="947950" y="1695133"/>
                  </a:lnTo>
                  <a:lnTo>
                    <a:pt x="896824" y="1690047"/>
                  </a:lnTo>
                  <a:lnTo>
                    <a:pt x="846484" y="1683012"/>
                  </a:lnTo>
                  <a:lnTo>
                    <a:pt x="796992" y="1674076"/>
                  </a:lnTo>
                  <a:lnTo>
                    <a:pt x="748408" y="1663287"/>
                  </a:lnTo>
                  <a:lnTo>
                    <a:pt x="700791" y="1650695"/>
                  </a:lnTo>
                  <a:lnTo>
                    <a:pt x="654202" y="1636347"/>
                  </a:lnTo>
                  <a:lnTo>
                    <a:pt x="608702" y="1620293"/>
                  </a:lnTo>
                  <a:lnTo>
                    <a:pt x="564350" y="1602581"/>
                  </a:lnTo>
                  <a:lnTo>
                    <a:pt x="521207" y="1583261"/>
                  </a:lnTo>
                  <a:lnTo>
                    <a:pt x="479334" y="1562379"/>
                  </a:lnTo>
                  <a:lnTo>
                    <a:pt x="438790" y="1539986"/>
                  </a:lnTo>
                  <a:lnTo>
                    <a:pt x="399637" y="1516131"/>
                  </a:lnTo>
                  <a:lnTo>
                    <a:pt x="361933" y="1490860"/>
                  </a:lnTo>
                  <a:lnTo>
                    <a:pt x="325740" y="1464224"/>
                  </a:lnTo>
                  <a:lnTo>
                    <a:pt x="291117" y="1436271"/>
                  </a:lnTo>
                  <a:lnTo>
                    <a:pt x="258126" y="1407050"/>
                  </a:lnTo>
                  <a:lnTo>
                    <a:pt x="226827" y="1376609"/>
                  </a:lnTo>
                  <a:lnTo>
                    <a:pt x="197278" y="1344997"/>
                  </a:lnTo>
                  <a:lnTo>
                    <a:pt x="169542" y="1312263"/>
                  </a:lnTo>
                  <a:lnTo>
                    <a:pt x="143679" y="1278455"/>
                  </a:lnTo>
                  <a:lnTo>
                    <a:pt x="119748" y="1243622"/>
                  </a:lnTo>
                  <a:lnTo>
                    <a:pt x="97810" y="1207813"/>
                  </a:lnTo>
                  <a:lnTo>
                    <a:pt x="77925" y="1171076"/>
                  </a:lnTo>
                  <a:lnTo>
                    <a:pt x="60154" y="1133460"/>
                  </a:lnTo>
                  <a:lnTo>
                    <a:pt x="44556" y="1095015"/>
                  </a:lnTo>
                  <a:lnTo>
                    <a:pt x="31193" y="1055787"/>
                  </a:lnTo>
                  <a:lnTo>
                    <a:pt x="20124" y="1015827"/>
                  </a:lnTo>
                  <a:lnTo>
                    <a:pt x="11410" y="975182"/>
                  </a:lnTo>
                  <a:lnTo>
                    <a:pt x="5111" y="933902"/>
                  </a:lnTo>
                  <a:lnTo>
                    <a:pt x="1287" y="892035"/>
                  </a:lnTo>
                  <a:lnTo>
                    <a:pt x="0" y="849630"/>
                  </a:lnTo>
                  <a:close/>
                </a:path>
              </a:pathLst>
            </a:custGeom>
            <a:ln w="25399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8575" y="6890004"/>
              <a:ext cx="1056131" cy="1056132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8379206" y="6632702"/>
            <a:ext cx="2130425" cy="1723389"/>
            <a:chOff x="8379206" y="6632702"/>
            <a:chExt cx="2130425" cy="1723389"/>
          </a:xfrm>
        </p:grpSpPr>
        <p:sp>
          <p:nvSpPr>
            <p:cNvPr id="21" name="object 21"/>
            <p:cNvSpPr/>
            <p:nvPr/>
          </p:nvSpPr>
          <p:spPr>
            <a:xfrm>
              <a:off x="8391906" y="6645402"/>
              <a:ext cx="2105025" cy="1697989"/>
            </a:xfrm>
            <a:custGeom>
              <a:avLst/>
              <a:gdLst/>
              <a:ahLst/>
              <a:cxnLst/>
              <a:rect l="l" t="t" r="r" b="b"/>
              <a:pathLst>
                <a:path w="2105025" h="1697990">
                  <a:moveTo>
                    <a:pt x="0" y="848868"/>
                  </a:moveTo>
                  <a:lnTo>
                    <a:pt x="1287" y="806506"/>
                  </a:lnTo>
                  <a:lnTo>
                    <a:pt x="5111" y="764681"/>
                  </a:lnTo>
                  <a:lnTo>
                    <a:pt x="11410" y="723441"/>
                  </a:lnTo>
                  <a:lnTo>
                    <a:pt x="20124" y="682837"/>
                  </a:lnTo>
                  <a:lnTo>
                    <a:pt x="31193" y="642915"/>
                  </a:lnTo>
                  <a:lnTo>
                    <a:pt x="44556" y="603725"/>
                  </a:lnTo>
                  <a:lnTo>
                    <a:pt x="60154" y="565315"/>
                  </a:lnTo>
                  <a:lnTo>
                    <a:pt x="77925" y="527735"/>
                  </a:lnTo>
                  <a:lnTo>
                    <a:pt x="97810" y="491032"/>
                  </a:lnTo>
                  <a:lnTo>
                    <a:pt x="119748" y="455256"/>
                  </a:lnTo>
                  <a:lnTo>
                    <a:pt x="143679" y="420454"/>
                  </a:lnTo>
                  <a:lnTo>
                    <a:pt x="169542" y="386676"/>
                  </a:lnTo>
                  <a:lnTo>
                    <a:pt x="197278" y="353971"/>
                  </a:lnTo>
                  <a:lnTo>
                    <a:pt x="226827" y="322387"/>
                  </a:lnTo>
                  <a:lnTo>
                    <a:pt x="258126" y="291972"/>
                  </a:lnTo>
                  <a:lnTo>
                    <a:pt x="291117" y="262776"/>
                  </a:lnTo>
                  <a:lnTo>
                    <a:pt x="325740" y="234846"/>
                  </a:lnTo>
                  <a:lnTo>
                    <a:pt x="361933" y="208233"/>
                  </a:lnTo>
                  <a:lnTo>
                    <a:pt x="399637" y="182983"/>
                  </a:lnTo>
                  <a:lnTo>
                    <a:pt x="438790" y="159147"/>
                  </a:lnTo>
                  <a:lnTo>
                    <a:pt x="479334" y="136772"/>
                  </a:lnTo>
                  <a:lnTo>
                    <a:pt x="521208" y="115908"/>
                  </a:lnTo>
                  <a:lnTo>
                    <a:pt x="564350" y="96603"/>
                  </a:lnTo>
                  <a:lnTo>
                    <a:pt x="608702" y="78905"/>
                  </a:lnTo>
                  <a:lnTo>
                    <a:pt x="654202" y="62864"/>
                  </a:lnTo>
                  <a:lnTo>
                    <a:pt x="700791" y="48527"/>
                  </a:lnTo>
                  <a:lnTo>
                    <a:pt x="748408" y="35945"/>
                  </a:lnTo>
                  <a:lnTo>
                    <a:pt x="796992" y="25164"/>
                  </a:lnTo>
                  <a:lnTo>
                    <a:pt x="846484" y="16235"/>
                  </a:lnTo>
                  <a:lnTo>
                    <a:pt x="896824" y="9205"/>
                  </a:lnTo>
                  <a:lnTo>
                    <a:pt x="947950" y="4123"/>
                  </a:lnTo>
                  <a:lnTo>
                    <a:pt x="999803" y="1039"/>
                  </a:lnTo>
                  <a:lnTo>
                    <a:pt x="1052322" y="0"/>
                  </a:lnTo>
                  <a:lnTo>
                    <a:pt x="1104840" y="1039"/>
                  </a:lnTo>
                  <a:lnTo>
                    <a:pt x="1156693" y="4123"/>
                  </a:lnTo>
                  <a:lnTo>
                    <a:pt x="1207819" y="9205"/>
                  </a:lnTo>
                  <a:lnTo>
                    <a:pt x="1258159" y="16235"/>
                  </a:lnTo>
                  <a:lnTo>
                    <a:pt x="1307651" y="25164"/>
                  </a:lnTo>
                  <a:lnTo>
                    <a:pt x="1356235" y="35945"/>
                  </a:lnTo>
                  <a:lnTo>
                    <a:pt x="1403852" y="48527"/>
                  </a:lnTo>
                  <a:lnTo>
                    <a:pt x="1450441" y="62864"/>
                  </a:lnTo>
                  <a:lnTo>
                    <a:pt x="1495941" y="78905"/>
                  </a:lnTo>
                  <a:lnTo>
                    <a:pt x="1540293" y="96603"/>
                  </a:lnTo>
                  <a:lnTo>
                    <a:pt x="1583436" y="115908"/>
                  </a:lnTo>
                  <a:lnTo>
                    <a:pt x="1625309" y="136772"/>
                  </a:lnTo>
                  <a:lnTo>
                    <a:pt x="1665853" y="159147"/>
                  </a:lnTo>
                  <a:lnTo>
                    <a:pt x="1705006" y="182983"/>
                  </a:lnTo>
                  <a:lnTo>
                    <a:pt x="1742710" y="208233"/>
                  </a:lnTo>
                  <a:lnTo>
                    <a:pt x="1778903" y="234846"/>
                  </a:lnTo>
                  <a:lnTo>
                    <a:pt x="1813526" y="262776"/>
                  </a:lnTo>
                  <a:lnTo>
                    <a:pt x="1846517" y="291972"/>
                  </a:lnTo>
                  <a:lnTo>
                    <a:pt x="1877816" y="322387"/>
                  </a:lnTo>
                  <a:lnTo>
                    <a:pt x="1907365" y="353971"/>
                  </a:lnTo>
                  <a:lnTo>
                    <a:pt x="1935101" y="386676"/>
                  </a:lnTo>
                  <a:lnTo>
                    <a:pt x="1960964" y="420454"/>
                  </a:lnTo>
                  <a:lnTo>
                    <a:pt x="1984895" y="455256"/>
                  </a:lnTo>
                  <a:lnTo>
                    <a:pt x="2006833" y="491032"/>
                  </a:lnTo>
                  <a:lnTo>
                    <a:pt x="2026718" y="527735"/>
                  </a:lnTo>
                  <a:lnTo>
                    <a:pt x="2044489" y="565315"/>
                  </a:lnTo>
                  <a:lnTo>
                    <a:pt x="2060087" y="603725"/>
                  </a:lnTo>
                  <a:lnTo>
                    <a:pt x="2073450" y="642915"/>
                  </a:lnTo>
                  <a:lnTo>
                    <a:pt x="2084519" y="682837"/>
                  </a:lnTo>
                  <a:lnTo>
                    <a:pt x="2093233" y="723441"/>
                  </a:lnTo>
                  <a:lnTo>
                    <a:pt x="2099532" y="764681"/>
                  </a:lnTo>
                  <a:lnTo>
                    <a:pt x="2103356" y="806506"/>
                  </a:lnTo>
                  <a:lnTo>
                    <a:pt x="2104644" y="848868"/>
                  </a:lnTo>
                  <a:lnTo>
                    <a:pt x="2103356" y="891235"/>
                  </a:lnTo>
                  <a:lnTo>
                    <a:pt x="2099532" y="933065"/>
                  </a:lnTo>
                  <a:lnTo>
                    <a:pt x="2093233" y="974308"/>
                  </a:lnTo>
                  <a:lnTo>
                    <a:pt x="2084519" y="1014916"/>
                  </a:lnTo>
                  <a:lnTo>
                    <a:pt x="2073450" y="1054841"/>
                  </a:lnTo>
                  <a:lnTo>
                    <a:pt x="2060087" y="1094033"/>
                  </a:lnTo>
                  <a:lnTo>
                    <a:pt x="2044489" y="1132445"/>
                  </a:lnTo>
                  <a:lnTo>
                    <a:pt x="2026718" y="1170027"/>
                  </a:lnTo>
                  <a:lnTo>
                    <a:pt x="2006833" y="1206730"/>
                  </a:lnTo>
                  <a:lnTo>
                    <a:pt x="1984895" y="1242507"/>
                  </a:lnTo>
                  <a:lnTo>
                    <a:pt x="1960964" y="1277309"/>
                  </a:lnTo>
                  <a:lnTo>
                    <a:pt x="1935101" y="1311087"/>
                  </a:lnTo>
                  <a:lnTo>
                    <a:pt x="1907365" y="1343792"/>
                  </a:lnTo>
                  <a:lnTo>
                    <a:pt x="1877816" y="1375375"/>
                  </a:lnTo>
                  <a:lnTo>
                    <a:pt x="1846517" y="1405789"/>
                  </a:lnTo>
                  <a:lnTo>
                    <a:pt x="1813526" y="1434984"/>
                  </a:lnTo>
                  <a:lnTo>
                    <a:pt x="1778903" y="1462912"/>
                  </a:lnTo>
                  <a:lnTo>
                    <a:pt x="1742710" y="1489524"/>
                  </a:lnTo>
                  <a:lnTo>
                    <a:pt x="1705006" y="1514771"/>
                  </a:lnTo>
                  <a:lnTo>
                    <a:pt x="1665853" y="1538606"/>
                  </a:lnTo>
                  <a:lnTo>
                    <a:pt x="1625309" y="1560979"/>
                  </a:lnTo>
                  <a:lnTo>
                    <a:pt x="1583435" y="1581841"/>
                  </a:lnTo>
                  <a:lnTo>
                    <a:pt x="1540293" y="1601144"/>
                  </a:lnTo>
                  <a:lnTo>
                    <a:pt x="1495941" y="1618840"/>
                  </a:lnTo>
                  <a:lnTo>
                    <a:pt x="1450441" y="1634880"/>
                  </a:lnTo>
                  <a:lnTo>
                    <a:pt x="1403852" y="1649214"/>
                  </a:lnTo>
                  <a:lnTo>
                    <a:pt x="1356235" y="1661796"/>
                  </a:lnTo>
                  <a:lnTo>
                    <a:pt x="1307651" y="1672575"/>
                  </a:lnTo>
                  <a:lnTo>
                    <a:pt x="1258159" y="1681503"/>
                  </a:lnTo>
                  <a:lnTo>
                    <a:pt x="1207819" y="1688532"/>
                  </a:lnTo>
                  <a:lnTo>
                    <a:pt x="1156693" y="1693612"/>
                  </a:lnTo>
                  <a:lnTo>
                    <a:pt x="1104840" y="1696697"/>
                  </a:lnTo>
                  <a:lnTo>
                    <a:pt x="1052322" y="1697736"/>
                  </a:lnTo>
                  <a:lnTo>
                    <a:pt x="999803" y="1696697"/>
                  </a:lnTo>
                  <a:lnTo>
                    <a:pt x="947950" y="1693612"/>
                  </a:lnTo>
                  <a:lnTo>
                    <a:pt x="896824" y="1688532"/>
                  </a:lnTo>
                  <a:lnTo>
                    <a:pt x="846484" y="1681503"/>
                  </a:lnTo>
                  <a:lnTo>
                    <a:pt x="796992" y="1672575"/>
                  </a:lnTo>
                  <a:lnTo>
                    <a:pt x="748408" y="1661796"/>
                  </a:lnTo>
                  <a:lnTo>
                    <a:pt x="700791" y="1649214"/>
                  </a:lnTo>
                  <a:lnTo>
                    <a:pt x="654202" y="1634880"/>
                  </a:lnTo>
                  <a:lnTo>
                    <a:pt x="608702" y="1618840"/>
                  </a:lnTo>
                  <a:lnTo>
                    <a:pt x="564350" y="1601144"/>
                  </a:lnTo>
                  <a:lnTo>
                    <a:pt x="521207" y="1581841"/>
                  </a:lnTo>
                  <a:lnTo>
                    <a:pt x="479334" y="1560979"/>
                  </a:lnTo>
                  <a:lnTo>
                    <a:pt x="438790" y="1538606"/>
                  </a:lnTo>
                  <a:lnTo>
                    <a:pt x="399637" y="1514771"/>
                  </a:lnTo>
                  <a:lnTo>
                    <a:pt x="361933" y="1489524"/>
                  </a:lnTo>
                  <a:lnTo>
                    <a:pt x="325740" y="1462912"/>
                  </a:lnTo>
                  <a:lnTo>
                    <a:pt x="291117" y="1434984"/>
                  </a:lnTo>
                  <a:lnTo>
                    <a:pt x="258126" y="1405789"/>
                  </a:lnTo>
                  <a:lnTo>
                    <a:pt x="226827" y="1375375"/>
                  </a:lnTo>
                  <a:lnTo>
                    <a:pt x="197278" y="1343792"/>
                  </a:lnTo>
                  <a:lnTo>
                    <a:pt x="169542" y="1311087"/>
                  </a:lnTo>
                  <a:lnTo>
                    <a:pt x="143679" y="1277309"/>
                  </a:lnTo>
                  <a:lnTo>
                    <a:pt x="119748" y="1242507"/>
                  </a:lnTo>
                  <a:lnTo>
                    <a:pt x="97810" y="1206730"/>
                  </a:lnTo>
                  <a:lnTo>
                    <a:pt x="77925" y="1170027"/>
                  </a:lnTo>
                  <a:lnTo>
                    <a:pt x="60154" y="1132445"/>
                  </a:lnTo>
                  <a:lnTo>
                    <a:pt x="44556" y="1094033"/>
                  </a:lnTo>
                  <a:lnTo>
                    <a:pt x="31193" y="1054841"/>
                  </a:lnTo>
                  <a:lnTo>
                    <a:pt x="20124" y="1014916"/>
                  </a:lnTo>
                  <a:lnTo>
                    <a:pt x="11410" y="974308"/>
                  </a:lnTo>
                  <a:lnTo>
                    <a:pt x="5111" y="933065"/>
                  </a:lnTo>
                  <a:lnTo>
                    <a:pt x="1287" y="891235"/>
                  </a:lnTo>
                  <a:lnTo>
                    <a:pt x="0" y="848868"/>
                  </a:lnTo>
                  <a:close/>
                </a:path>
              </a:pathLst>
            </a:custGeom>
            <a:ln w="25399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6360" y="6789420"/>
              <a:ext cx="990600" cy="1336547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12059666" y="6625081"/>
            <a:ext cx="2130425" cy="1724660"/>
            <a:chOff x="12059666" y="6625081"/>
            <a:chExt cx="2130425" cy="1724660"/>
          </a:xfrm>
        </p:grpSpPr>
        <p:sp>
          <p:nvSpPr>
            <p:cNvPr id="24" name="object 24"/>
            <p:cNvSpPr/>
            <p:nvPr/>
          </p:nvSpPr>
          <p:spPr>
            <a:xfrm>
              <a:off x="12072366" y="6637781"/>
              <a:ext cx="2105025" cy="1699260"/>
            </a:xfrm>
            <a:custGeom>
              <a:avLst/>
              <a:gdLst/>
              <a:ahLst/>
              <a:cxnLst/>
              <a:rect l="l" t="t" r="r" b="b"/>
              <a:pathLst>
                <a:path w="2105025" h="1699259">
                  <a:moveTo>
                    <a:pt x="0" y="849630"/>
                  </a:moveTo>
                  <a:lnTo>
                    <a:pt x="1287" y="807222"/>
                  </a:lnTo>
                  <a:lnTo>
                    <a:pt x="5111" y="765353"/>
                  </a:lnTo>
                  <a:lnTo>
                    <a:pt x="11410" y="724071"/>
                  </a:lnTo>
                  <a:lnTo>
                    <a:pt x="20124" y="683425"/>
                  </a:lnTo>
                  <a:lnTo>
                    <a:pt x="31193" y="643464"/>
                  </a:lnTo>
                  <a:lnTo>
                    <a:pt x="44556" y="604235"/>
                  </a:lnTo>
                  <a:lnTo>
                    <a:pt x="60154" y="565788"/>
                  </a:lnTo>
                  <a:lnTo>
                    <a:pt x="77925" y="528172"/>
                  </a:lnTo>
                  <a:lnTo>
                    <a:pt x="97810" y="491435"/>
                  </a:lnTo>
                  <a:lnTo>
                    <a:pt x="119748" y="455626"/>
                  </a:lnTo>
                  <a:lnTo>
                    <a:pt x="143679" y="420793"/>
                  </a:lnTo>
                  <a:lnTo>
                    <a:pt x="169542" y="386985"/>
                  </a:lnTo>
                  <a:lnTo>
                    <a:pt x="197278" y="354251"/>
                  </a:lnTo>
                  <a:lnTo>
                    <a:pt x="226827" y="322639"/>
                  </a:lnTo>
                  <a:lnTo>
                    <a:pt x="258126" y="292199"/>
                  </a:lnTo>
                  <a:lnTo>
                    <a:pt x="291117" y="262978"/>
                  </a:lnTo>
                  <a:lnTo>
                    <a:pt x="325740" y="235026"/>
                  </a:lnTo>
                  <a:lnTo>
                    <a:pt x="361933" y="208390"/>
                  </a:lnTo>
                  <a:lnTo>
                    <a:pt x="399637" y="183121"/>
                  </a:lnTo>
                  <a:lnTo>
                    <a:pt x="438790" y="159265"/>
                  </a:lnTo>
                  <a:lnTo>
                    <a:pt x="479334" y="136873"/>
                  </a:lnTo>
                  <a:lnTo>
                    <a:pt x="521208" y="115993"/>
                  </a:lnTo>
                  <a:lnTo>
                    <a:pt x="564350" y="96673"/>
                  </a:lnTo>
                  <a:lnTo>
                    <a:pt x="608702" y="78962"/>
                  </a:lnTo>
                  <a:lnTo>
                    <a:pt x="654202" y="62909"/>
                  </a:lnTo>
                  <a:lnTo>
                    <a:pt x="700791" y="48562"/>
                  </a:lnTo>
                  <a:lnTo>
                    <a:pt x="748408" y="35970"/>
                  </a:lnTo>
                  <a:lnTo>
                    <a:pt x="796992" y="25182"/>
                  </a:lnTo>
                  <a:lnTo>
                    <a:pt x="846484" y="16246"/>
                  </a:lnTo>
                  <a:lnTo>
                    <a:pt x="896824" y="9211"/>
                  </a:lnTo>
                  <a:lnTo>
                    <a:pt x="947950" y="4126"/>
                  </a:lnTo>
                  <a:lnTo>
                    <a:pt x="999803" y="1039"/>
                  </a:lnTo>
                  <a:lnTo>
                    <a:pt x="1052322" y="0"/>
                  </a:lnTo>
                  <a:lnTo>
                    <a:pt x="1104840" y="1039"/>
                  </a:lnTo>
                  <a:lnTo>
                    <a:pt x="1156693" y="4126"/>
                  </a:lnTo>
                  <a:lnTo>
                    <a:pt x="1207819" y="9211"/>
                  </a:lnTo>
                  <a:lnTo>
                    <a:pt x="1258159" y="16246"/>
                  </a:lnTo>
                  <a:lnTo>
                    <a:pt x="1307651" y="25182"/>
                  </a:lnTo>
                  <a:lnTo>
                    <a:pt x="1356235" y="35970"/>
                  </a:lnTo>
                  <a:lnTo>
                    <a:pt x="1403852" y="48562"/>
                  </a:lnTo>
                  <a:lnTo>
                    <a:pt x="1450441" y="62909"/>
                  </a:lnTo>
                  <a:lnTo>
                    <a:pt x="1495941" y="78962"/>
                  </a:lnTo>
                  <a:lnTo>
                    <a:pt x="1540293" y="96673"/>
                  </a:lnTo>
                  <a:lnTo>
                    <a:pt x="1583436" y="115993"/>
                  </a:lnTo>
                  <a:lnTo>
                    <a:pt x="1625309" y="136873"/>
                  </a:lnTo>
                  <a:lnTo>
                    <a:pt x="1665853" y="159265"/>
                  </a:lnTo>
                  <a:lnTo>
                    <a:pt x="1705006" y="183121"/>
                  </a:lnTo>
                  <a:lnTo>
                    <a:pt x="1742710" y="208390"/>
                  </a:lnTo>
                  <a:lnTo>
                    <a:pt x="1778903" y="235026"/>
                  </a:lnTo>
                  <a:lnTo>
                    <a:pt x="1813526" y="262978"/>
                  </a:lnTo>
                  <a:lnTo>
                    <a:pt x="1846517" y="292199"/>
                  </a:lnTo>
                  <a:lnTo>
                    <a:pt x="1877816" y="322639"/>
                  </a:lnTo>
                  <a:lnTo>
                    <a:pt x="1907365" y="354251"/>
                  </a:lnTo>
                  <a:lnTo>
                    <a:pt x="1935101" y="386985"/>
                  </a:lnTo>
                  <a:lnTo>
                    <a:pt x="1960964" y="420793"/>
                  </a:lnTo>
                  <a:lnTo>
                    <a:pt x="1984895" y="455626"/>
                  </a:lnTo>
                  <a:lnTo>
                    <a:pt x="2006833" y="491435"/>
                  </a:lnTo>
                  <a:lnTo>
                    <a:pt x="2026718" y="528172"/>
                  </a:lnTo>
                  <a:lnTo>
                    <a:pt x="2044489" y="565788"/>
                  </a:lnTo>
                  <a:lnTo>
                    <a:pt x="2060087" y="604235"/>
                  </a:lnTo>
                  <a:lnTo>
                    <a:pt x="2073450" y="643464"/>
                  </a:lnTo>
                  <a:lnTo>
                    <a:pt x="2084519" y="683425"/>
                  </a:lnTo>
                  <a:lnTo>
                    <a:pt x="2093233" y="724071"/>
                  </a:lnTo>
                  <a:lnTo>
                    <a:pt x="2099532" y="765353"/>
                  </a:lnTo>
                  <a:lnTo>
                    <a:pt x="2103356" y="807222"/>
                  </a:lnTo>
                  <a:lnTo>
                    <a:pt x="2104643" y="849630"/>
                  </a:lnTo>
                  <a:lnTo>
                    <a:pt x="2103356" y="892035"/>
                  </a:lnTo>
                  <a:lnTo>
                    <a:pt x="2099532" y="933902"/>
                  </a:lnTo>
                  <a:lnTo>
                    <a:pt x="2093233" y="975182"/>
                  </a:lnTo>
                  <a:lnTo>
                    <a:pt x="2084519" y="1015827"/>
                  </a:lnTo>
                  <a:lnTo>
                    <a:pt x="2073450" y="1055787"/>
                  </a:lnTo>
                  <a:lnTo>
                    <a:pt x="2060087" y="1095015"/>
                  </a:lnTo>
                  <a:lnTo>
                    <a:pt x="2044489" y="1133460"/>
                  </a:lnTo>
                  <a:lnTo>
                    <a:pt x="2026718" y="1171076"/>
                  </a:lnTo>
                  <a:lnTo>
                    <a:pt x="2006833" y="1207813"/>
                  </a:lnTo>
                  <a:lnTo>
                    <a:pt x="1984895" y="1243622"/>
                  </a:lnTo>
                  <a:lnTo>
                    <a:pt x="1960964" y="1278455"/>
                  </a:lnTo>
                  <a:lnTo>
                    <a:pt x="1935101" y="1312263"/>
                  </a:lnTo>
                  <a:lnTo>
                    <a:pt x="1907365" y="1344997"/>
                  </a:lnTo>
                  <a:lnTo>
                    <a:pt x="1877816" y="1376609"/>
                  </a:lnTo>
                  <a:lnTo>
                    <a:pt x="1846517" y="1407050"/>
                  </a:lnTo>
                  <a:lnTo>
                    <a:pt x="1813526" y="1436271"/>
                  </a:lnTo>
                  <a:lnTo>
                    <a:pt x="1778903" y="1464224"/>
                  </a:lnTo>
                  <a:lnTo>
                    <a:pt x="1742710" y="1490860"/>
                  </a:lnTo>
                  <a:lnTo>
                    <a:pt x="1705006" y="1516131"/>
                  </a:lnTo>
                  <a:lnTo>
                    <a:pt x="1665853" y="1539986"/>
                  </a:lnTo>
                  <a:lnTo>
                    <a:pt x="1625309" y="1562379"/>
                  </a:lnTo>
                  <a:lnTo>
                    <a:pt x="1583436" y="1583261"/>
                  </a:lnTo>
                  <a:lnTo>
                    <a:pt x="1540293" y="1602581"/>
                  </a:lnTo>
                  <a:lnTo>
                    <a:pt x="1495941" y="1620293"/>
                  </a:lnTo>
                  <a:lnTo>
                    <a:pt x="1450441" y="1636347"/>
                  </a:lnTo>
                  <a:lnTo>
                    <a:pt x="1403852" y="1650695"/>
                  </a:lnTo>
                  <a:lnTo>
                    <a:pt x="1356235" y="1663287"/>
                  </a:lnTo>
                  <a:lnTo>
                    <a:pt x="1307651" y="1674076"/>
                  </a:lnTo>
                  <a:lnTo>
                    <a:pt x="1258159" y="1683012"/>
                  </a:lnTo>
                  <a:lnTo>
                    <a:pt x="1207819" y="1690047"/>
                  </a:lnTo>
                  <a:lnTo>
                    <a:pt x="1156693" y="1695133"/>
                  </a:lnTo>
                  <a:lnTo>
                    <a:pt x="1104840" y="1698220"/>
                  </a:lnTo>
                  <a:lnTo>
                    <a:pt x="1052322" y="1699260"/>
                  </a:lnTo>
                  <a:lnTo>
                    <a:pt x="999803" y="1698220"/>
                  </a:lnTo>
                  <a:lnTo>
                    <a:pt x="947950" y="1695133"/>
                  </a:lnTo>
                  <a:lnTo>
                    <a:pt x="896824" y="1690047"/>
                  </a:lnTo>
                  <a:lnTo>
                    <a:pt x="846484" y="1683012"/>
                  </a:lnTo>
                  <a:lnTo>
                    <a:pt x="796992" y="1674076"/>
                  </a:lnTo>
                  <a:lnTo>
                    <a:pt x="748408" y="1663287"/>
                  </a:lnTo>
                  <a:lnTo>
                    <a:pt x="700791" y="1650695"/>
                  </a:lnTo>
                  <a:lnTo>
                    <a:pt x="654202" y="1636347"/>
                  </a:lnTo>
                  <a:lnTo>
                    <a:pt x="608702" y="1620293"/>
                  </a:lnTo>
                  <a:lnTo>
                    <a:pt x="564350" y="1602581"/>
                  </a:lnTo>
                  <a:lnTo>
                    <a:pt x="521207" y="1583261"/>
                  </a:lnTo>
                  <a:lnTo>
                    <a:pt x="479334" y="1562379"/>
                  </a:lnTo>
                  <a:lnTo>
                    <a:pt x="438790" y="1539986"/>
                  </a:lnTo>
                  <a:lnTo>
                    <a:pt x="399637" y="1516131"/>
                  </a:lnTo>
                  <a:lnTo>
                    <a:pt x="361933" y="1490860"/>
                  </a:lnTo>
                  <a:lnTo>
                    <a:pt x="325740" y="1464224"/>
                  </a:lnTo>
                  <a:lnTo>
                    <a:pt x="291117" y="1436271"/>
                  </a:lnTo>
                  <a:lnTo>
                    <a:pt x="258126" y="1407050"/>
                  </a:lnTo>
                  <a:lnTo>
                    <a:pt x="226827" y="1376609"/>
                  </a:lnTo>
                  <a:lnTo>
                    <a:pt x="197278" y="1344997"/>
                  </a:lnTo>
                  <a:lnTo>
                    <a:pt x="169542" y="1312263"/>
                  </a:lnTo>
                  <a:lnTo>
                    <a:pt x="143679" y="1278455"/>
                  </a:lnTo>
                  <a:lnTo>
                    <a:pt x="119748" y="1243622"/>
                  </a:lnTo>
                  <a:lnTo>
                    <a:pt x="97810" y="1207813"/>
                  </a:lnTo>
                  <a:lnTo>
                    <a:pt x="77925" y="1171076"/>
                  </a:lnTo>
                  <a:lnTo>
                    <a:pt x="60154" y="1133460"/>
                  </a:lnTo>
                  <a:lnTo>
                    <a:pt x="44556" y="1095015"/>
                  </a:lnTo>
                  <a:lnTo>
                    <a:pt x="31193" y="1055787"/>
                  </a:lnTo>
                  <a:lnTo>
                    <a:pt x="20124" y="1015827"/>
                  </a:lnTo>
                  <a:lnTo>
                    <a:pt x="11410" y="975182"/>
                  </a:lnTo>
                  <a:lnTo>
                    <a:pt x="5111" y="933902"/>
                  </a:lnTo>
                  <a:lnTo>
                    <a:pt x="1287" y="892035"/>
                  </a:lnTo>
                  <a:lnTo>
                    <a:pt x="0" y="849630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24232" y="6890003"/>
              <a:ext cx="1110995" cy="1179576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2432557" y="1794001"/>
            <a:ext cx="1964055" cy="1639570"/>
            <a:chOff x="2432557" y="1794001"/>
            <a:chExt cx="1964055" cy="1639570"/>
          </a:xfrm>
        </p:grpSpPr>
        <p:sp>
          <p:nvSpPr>
            <p:cNvPr id="27" name="object 27"/>
            <p:cNvSpPr/>
            <p:nvPr/>
          </p:nvSpPr>
          <p:spPr>
            <a:xfrm>
              <a:off x="2445257" y="1806701"/>
              <a:ext cx="1938655" cy="1614170"/>
            </a:xfrm>
            <a:custGeom>
              <a:avLst/>
              <a:gdLst/>
              <a:ahLst/>
              <a:cxnLst/>
              <a:rect l="l" t="t" r="r" b="b"/>
              <a:pathLst>
                <a:path w="1938654" h="1614170">
                  <a:moveTo>
                    <a:pt x="0" y="806957"/>
                  </a:moveTo>
                  <a:lnTo>
                    <a:pt x="1434" y="762685"/>
                  </a:lnTo>
                  <a:lnTo>
                    <a:pt x="5687" y="719035"/>
                  </a:lnTo>
                  <a:lnTo>
                    <a:pt x="12686" y="676071"/>
                  </a:lnTo>
                  <a:lnTo>
                    <a:pt x="22356" y="633854"/>
                  </a:lnTo>
                  <a:lnTo>
                    <a:pt x="34623" y="592446"/>
                  </a:lnTo>
                  <a:lnTo>
                    <a:pt x="49414" y="551907"/>
                  </a:lnTo>
                  <a:lnTo>
                    <a:pt x="66654" y="512300"/>
                  </a:lnTo>
                  <a:lnTo>
                    <a:pt x="86270" y="473686"/>
                  </a:lnTo>
                  <a:lnTo>
                    <a:pt x="108188" y="436126"/>
                  </a:lnTo>
                  <a:lnTo>
                    <a:pt x="132333" y="399683"/>
                  </a:lnTo>
                  <a:lnTo>
                    <a:pt x="158633" y="364417"/>
                  </a:lnTo>
                  <a:lnTo>
                    <a:pt x="187013" y="330391"/>
                  </a:lnTo>
                  <a:lnTo>
                    <a:pt x="217398" y="297665"/>
                  </a:lnTo>
                  <a:lnTo>
                    <a:pt x="249716" y="266302"/>
                  </a:lnTo>
                  <a:lnTo>
                    <a:pt x="283892" y="236362"/>
                  </a:lnTo>
                  <a:lnTo>
                    <a:pt x="319853" y="207909"/>
                  </a:lnTo>
                  <a:lnTo>
                    <a:pt x="357523" y="181002"/>
                  </a:lnTo>
                  <a:lnTo>
                    <a:pt x="396831" y="155704"/>
                  </a:lnTo>
                  <a:lnTo>
                    <a:pt x="437701" y="132075"/>
                  </a:lnTo>
                  <a:lnTo>
                    <a:pt x="480059" y="110179"/>
                  </a:lnTo>
                  <a:lnTo>
                    <a:pt x="523833" y="90076"/>
                  </a:lnTo>
                  <a:lnTo>
                    <a:pt x="568947" y="71828"/>
                  </a:lnTo>
                  <a:lnTo>
                    <a:pt x="615329" y="55496"/>
                  </a:lnTo>
                  <a:lnTo>
                    <a:pt x="662903" y="41141"/>
                  </a:lnTo>
                  <a:lnTo>
                    <a:pt x="711596" y="28827"/>
                  </a:lnTo>
                  <a:lnTo>
                    <a:pt x="761335" y="18613"/>
                  </a:lnTo>
                  <a:lnTo>
                    <a:pt x="812045" y="10562"/>
                  </a:lnTo>
                  <a:lnTo>
                    <a:pt x="863652" y="4735"/>
                  </a:lnTo>
                  <a:lnTo>
                    <a:pt x="916083" y="1194"/>
                  </a:lnTo>
                  <a:lnTo>
                    <a:pt x="969264" y="0"/>
                  </a:lnTo>
                  <a:lnTo>
                    <a:pt x="1022444" y="1194"/>
                  </a:lnTo>
                  <a:lnTo>
                    <a:pt x="1074875" y="4735"/>
                  </a:lnTo>
                  <a:lnTo>
                    <a:pt x="1126482" y="10562"/>
                  </a:lnTo>
                  <a:lnTo>
                    <a:pt x="1177192" y="18613"/>
                  </a:lnTo>
                  <a:lnTo>
                    <a:pt x="1226931" y="28827"/>
                  </a:lnTo>
                  <a:lnTo>
                    <a:pt x="1275624" y="41141"/>
                  </a:lnTo>
                  <a:lnTo>
                    <a:pt x="1323198" y="55496"/>
                  </a:lnTo>
                  <a:lnTo>
                    <a:pt x="1369580" y="71828"/>
                  </a:lnTo>
                  <a:lnTo>
                    <a:pt x="1414694" y="90076"/>
                  </a:lnTo>
                  <a:lnTo>
                    <a:pt x="1458468" y="110179"/>
                  </a:lnTo>
                  <a:lnTo>
                    <a:pt x="1500826" y="132075"/>
                  </a:lnTo>
                  <a:lnTo>
                    <a:pt x="1541696" y="155704"/>
                  </a:lnTo>
                  <a:lnTo>
                    <a:pt x="1581004" y="181002"/>
                  </a:lnTo>
                  <a:lnTo>
                    <a:pt x="1618674" y="207909"/>
                  </a:lnTo>
                  <a:lnTo>
                    <a:pt x="1654635" y="236362"/>
                  </a:lnTo>
                  <a:lnTo>
                    <a:pt x="1688811" y="266302"/>
                  </a:lnTo>
                  <a:lnTo>
                    <a:pt x="1721129" y="297665"/>
                  </a:lnTo>
                  <a:lnTo>
                    <a:pt x="1751514" y="330391"/>
                  </a:lnTo>
                  <a:lnTo>
                    <a:pt x="1779894" y="364417"/>
                  </a:lnTo>
                  <a:lnTo>
                    <a:pt x="1806194" y="399683"/>
                  </a:lnTo>
                  <a:lnTo>
                    <a:pt x="1830339" y="436126"/>
                  </a:lnTo>
                  <a:lnTo>
                    <a:pt x="1852257" y="473686"/>
                  </a:lnTo>
                  <a:lnTo>
                    <a:pt x="1871873" y="512300"/>
                  </a:lnTo>
                  <a:lnTo>
                    <a:pt x="1889113" y="551907"/>
                  </a:lnTo>
                  <a:lnTo>
                    <a:pt x="1903904" y="592446"/>
                  </a:lnTo>
                  <a:lnTo>
                    <a:pt x="1916171" y="633854"/>
                  </a:lnTo>
                  <a:lnTo>
                    <a:pt x="1925841" y="676071"/>
                  </a:lnTo>
                  <a:lnTo>
                    <a:pt x="1932840" y="719035"/>
                  </a:lnTo>
                  <a:lnTo>
                    <a:pt x="1937093" y="762685"/>
                  </a:lnTo>
                  <a:lnTo>
                    <a:pt x="1938528" y="806957"/>
                  </a:lnTo>
                  <a:lnTo>
                    <a:pt x="1937093" y="851230"/>
                  </a:lnTo>
                  <a:lnTo>
                    <a:pt x="1932840" y="894880"/>
                  </a:lnTo>
                  <a:lnTo>
                    <a:pt x="1925841" y="937844"/>
                  </a:lnTo>
                  <a:lnTo>
                    <a:pt x="1916171" y="980061"/>
                  </a:lnTo>
                  <a:lnTo>
                    <a:pt x="1903904" y="1021469"/>
                  </a:lnTo>
                  <a:lnTo>
                    <a:pt x="1889113" y="1062008"/>
                  </a:lnTo>
                  <a:lnTo>
                    <a:pt x="1871873" y="1101615"/>
                  </a:lnTo>
                  <a:lnTo>
                    <a:pt x="1852257" y="1140229"/>
                  </a:lnTo>
                  <a:lnTo>
                    <a:pt x="1830339" y="1177789"/>
                  </a:lnTo>
                  <a:lnTo>
                    <a:pt x="1806194" y="1214232"/>
                  </a:lnTo>
                  <a:lnTo>
                    <a:pt x="1779894" y="1249498"/>
                  </a:lnTo>
                  <a:lnTo>
                    <a:pt x="1751514" y="1283524"/>
                  </a:lnTo>
                  <a:lnTo>
                    <a:pt x="1721129" y="1316250"/>
                  </a:lnTo>
                  <a:lnTo>
                    <a:pt x="1688811" y="1347613"/>
                  </a:lnTo>
                  <a:lnTo>
                    <a:pt x="1654635" y="1377553"/>
                  </a:lnTo>
                  <a:lnTo>
                    <a:pt x="1618674" y="1406006"/>
                  </a:lnTo>
                  <a:lnTo>
                    <a:pt x="1581004" y="1432913"/>
                  </a:lnTo>
                  <a:lnTo>
                    <a:pt x="1541696" y="1458211"/>
                  </a:lnTo>
                  <a:lnTo>
                    <a:pt x="1500826" y="1481840"/>
                  </a:lnTo>
                  <a:lnTo>
                    <a:pt x="1458468" y="1503736"/>
                  </a:lnTo>
                  <a:lnTo>
                    <a:pt x="1414694" y="1523839"/>
                  </a:lnTo>
                  <a:lnTo>
                    <a:pt x="1369580" y="1542087"/>
                  </a:lnTo>
                  <a:lnTo>
                    <a:pt x="1323198" y="1558419"/>
                  </a:lnTo>
                  <a:lnTo>
                    <a:pt x="1275624" y="1572774"/>
                  </a:lnTo>
                  <a:lnTo>
                    <a:pt x="1226931" y="1585088"/>
                  </a:lnTo>
                  <a:lnTo>
                    <a:pt x="1177192" y="1595302"/>
                  </a:lnTo>
                  <a:lnTo>
                    <a:pt x="1126482" y="1603353"/>
                  </a:lnTo>
                  <a:lnTo>
                    <a:pt x="1074875" y="1609180"/>
                  </a:lnTo>
                  <a:lnTo>
                    <a:pt x="1022444" y="1612721"/>
                  </a:lnTo>
                  <a:lnTo>
                    <a:pt x="969264" y="1613915"/>
                  </a:lnTo>
                  <a:lnTo>
                    <a:pt x="916083" y="1612721"/>
                  </a:lnTo>
                  <a:lnTo>
                    <a:pt x="863652" y="1609180"/>
                  </a:lnTo>
                  <a:lnTo>
                    <a:pt x="812045" y="1603353"/>
                  </a:lnTo>
                  <a:lnTo>
                    <a:pt x="761335" y="1595302"/>
                  </a:lnTo>
                  <a:lnTo>
                    <a:pt x="711596" y="1585088"/>
                  </a:lnTo>
                  <a:lnTo>
                    <a:pt x="662903" y="1572774"/>
                  </a:lnTo>
                  <a:lnTo>
                    <a:pt x="615329" y="1558419"/>
                  </a:lnTo>
                  <a:lnTo>
                    <a:pt x="568947" y="1542087"/>
                  </a:lnTo>
                  <a:lnTo>
                    <a:pt x="523833" y="1523839"/>
                  </a:lnTo>
                  <a:lnTo>
                    <a:pt x="480060" y="1503736"/>
                  </a:lnTo>
                  <a:lnTo>
                    <a:pt x="437701" y="1481840"/>
                  </a:lnTo>
                  <a:lnTo>
                    <a:pt x="396831" y="1458211"/>
                  </a:lnTo>
                  <a:lnTo>
                    <a:pt x="357523" y="1432913"/>
                  </a:lnTo>
                  <a:lnTo>
                    <a:pt x="319853" y="1406006"/>
                  </a:lnTo>
                  <a:lnTo>
                    <a:pt x="283892" y="1377553"/>
                  </a:lnTo>
                  <a:lnTo>
                    <a:pt x="249716" y="1347613"/>
                  </a:lnTo>
                  <a:lnTo>
                    <a:pt x="217398" y="1316250"/>
                  </a:lnTo>
                  <a:lnTo>
                    <a:pt x="187013" y="1283524"/>
                  </a:lnTo>
                  <a:lnTo>
                    <a:pt x="158633" y="1249498"/>
                  </a:lnTo>
                  <a:lnTo>
                    <a:pt x="132334" y="1214232"/>
                  </a:lnTo>
                  <a:lnTo>
                    <a:pt x="108188" y="1177789"/>
                  </a:lnTo>
                  <a:lnTo>
                    <a:pt x="86270" y="1140229"/>
                  </a:lnTo>
                  <a:lnTo>
                    <a:pt x="66654" y="1101615"/>
                  </a:lnTo>
                  <a:lnTo>
                    <a:pt x="49414" y="1062008"/>
                  </a:lnTo>
                  <a:lnTo>
                    <a:pt x="34623" y="1021469"/>
                  </a:lnTo>
                  <a:lnTo>
                    <a:pt x="22356" y="980061"/>
                  </a:lnTo>
                  <a:lnTo>
                    <a:pt x="12686" y="937844"/>
                  </a:lnTo>
                  <a:lnTo>
                    <a:pt x="5687" y="894880"/>
                  </a:lnTo>
                  <a:lnTo>
                    <a:pt x="1434" y="851230"/>
                  </a:lnTo>
                  <a:lnTo>
                    <a:pt x="0" y="806957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0359" y="2074163"/>
              <a:ext cx="1027176" cy="1033271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6169405" y="1665985"/>
            <a:ext cx="2130425" cy="1724660"/>
            <a:chOff x="6169405" y="1665985"/>
            <a:chExt cx="2130425" cy="1724660"/>
          </a:xfrm>
        </p:grpSpPr>
        <p:sp>
          <p:nvSpPr>
            <p:cNvPr id="30" name="object 30"/>
            <p:cNvSpPr/>
            <p:nvPr/>
          </p:nvSpPr>
          <p:spPr>
            <a:xfrm>
              <a:off x="6182105" y="1678685"/>
              <a:ext cx="2105025" cy="1699260"/>
            </a:xfrm>
            <a:custGeom>
              <a:avLst/>
              <a:gdLst/>
              <a:ahLst/>
              <a:cxnLst/>
              <a:rect l="l" t="t" r="r" b="b"/>
              <a:pathLst>
                <a:path w="2105025" h="1699260">
                  <a:moveTo>
                    <a:pt x="0" y="849630"/>
                  </a:moveTo>
                  <a:lnTo>
                    <a:pt x="1287" y="807222"/>
                  </a:lnTo>
                  <a:lnTo>
                    <a:pt x="5111" y="765353"/>
                  </a:lnTo>
                  <a:lnTo>
                    <a:pt x="11410" y="724071"/>
                  </a:lnTo>
                  <a:lnTo>
                    <a:pt x="20124" y="683425"/>
                  </a:lnTo>
                  <a:lnTo>
                    <a:pt x="31193" y="643464"/>
                  </a:lnTo>
                  <a:lnTo>
                    <a:pt x="44556" y="604235"/>
                  </a:lnTo>
                  <a:lnTo>
                    <a:pt x="60154" y="565788"/>
                  </a:lnTo>
                  <a:lnTo>
                    <a:pt x="77925" y="528172"/>
                  </a:lnTo>
                  <a:lnTo>
                    <a:pt x="97810" y="491435"/>
                  </a:lnTo>
                  <a:lnTo>
                    <a:pt x="119748" y="455626"/>
                  </a:lnTo>
                  <a:lnTo>
                    <a:pt x="143679" y="420793"/>
                  </a:lnTo>
                  <a:lnTo>
                    <a:pt x="169542" y="386985"/>
                  </a:lnTo>
                  <a:lnTo>
                    <a:pt x="197278" y="354251"/>
                  </a:lnTo>
                  <a:lnTo>
                    <a:pt x="226827" y="322639"/>
                  </a:lnTo>
                  <a:lnTo>
                    <a:pt x="258126" y="292199"/>
                  </a:lnTo>
                  <a:lnTo>
                    <a:pt x="291117" y="262978"/>
                  </a:lnTo>
                  <a:lnTo>
                    <a:pt x="325740" y="235026"/>
                  </a:lnTo>
                  <a:lnTo>
                    <a:pt x="361933" y="208390"/>
                  </a:lnTo>
                  <a:lnTo>
                    <a:pt x="399637" y="183121"/>
                  </a:lnTo>
                  <a:lnTo>
                    <a:pt x="438790" y="159265"/>
                  </a:lnTo>
                  <a:lnTo>
                    <a:pt x="479334" y="136873"/>
                  </a:lnTo>
                  <a:lnTo>
                    <a:pt x="521208" y="115993"/>
                  </a:lnTo>
                  <a:lnTo>
                    <a:pt x="564350" y="96673"/>
                  </a:lnTo>
                  <a:lnTo>
                    <a:pt x="608702" y="78962"/>
                  </a:lnTo>
                  <a:lnTo>
                    <a:pt x="654202" y="62909"/>
                  </a:lnTo>
                  <a:lnTo>
                    <a:pt x="700791" y="48562"/>
                  </a:lnTo>
                  <a:lnTo>
                    <a:pt x="748408" y="35970"/>
                  </a:lnTo>
                  <a:lnTo>
                    <a:pt x="796992" y="25182"/>
                  </a:lnTo>
                  <a:lnTo>
                    <a:pt x="846484" y="16246"/>
                  </a:lnTo>
                  <a:lnTo>
                    <a:pt x="896824" y="9211"/>
                  </a:lnTo>
                  <a:lnTo>
                    <a:pt x="947950" y="4126"/>
                  </a:lnTo>
                  <a:lnTo>
                    <a:pt x="999803" y="1039"/>
                  </a:lnTo>
                  <a:lnTo>
                    <a:pt x="1052322" y="0"/>
                  </a:lnTo>
                  <a:lnTo>
                    <a:pt x="1104840" y="1039"/>
                  </a:lnTo>
                  <a:lnTo>
                    <a:pt x="1156693" y="4126"/>
                  </a:lnTo>
                  <a:lnTo>
                    <a:pt x="1207819" y="9211"/>
                  </a:lnTo>
                  <a:lnTo>
                    <a:pt x="1258159" y="16246"/>
                  </a:lnTo>
                  <a:lnTo>
                    <a:pt x="1307651" y="25182"/>
                  </a:lnTo>
                  <a:lnTo>
                    <a:pt x="1356235" y="35970"/>
                  </a:lnTo>
                  <a:lnTo>
                    <a:pt x="1403852" y="48562"/>
                  </a:lnTo>
                  <a:lnTo>
                    <a:pt x="1450441" y="62909"/>
                  </a:lnTo>
                  <a:lnTo>
                    <a:pt x="1495941" y="78962"/>
                  </a:lnTo>
                  <a:lnTo>
                    <a:pt x="1540293" y="96673"/>
                  </a:lnTo>
                  <a:lnTo>
                    <a:pt x="1583436" y="115993"/>
                  </a:lnTo>
                  <a:lnTo>
                    <a:pt x="1625309" y="136873"/>
                  </a:lnTo>
                  <a:lnTo>
                    <a:pt x="1665853" y="159265"/>
                  </a:lnTo>
                  <a:lnTo>
                    <a:pt x="1705006" y="183121"/>
                  </a:lnTo>
                  <a:lnTo>
                    <a:pt x="1742710" y="208390"/>
                  </a:lnTo>
                  <a:lnTo>
                    <a:pt x="1778903" y="235026"/>
                  </a:lnTo>
                  <a:lnTo>
                    <a:pt x="1813526" y="262978"/>
                  </a:lnTo>
                  <a:lnTo>
                    <a:pt x="1846517" y="292199"/>
                  </a:lnTo>
                  <a:lnTo>
                    <a:pt x="1877816" y="322639"/>
                  </a:lnTo>
                  <a:lnTo>
                    <a:pt x="1907365" y="354251"/>
                  </a:lnTo>
                  <a:lnTo>
                    <a:pt x="1935101" y="386985"/>
                  </a:lnTo>
                  <a:lnTo>
                    <a:pt x="1960964" y="420793"/>
                  </a:lnTo>
                  <a:lnTo>
                    <a:pt x="1984895" y="455626"/>
                  </a:lnTo>
                  <a:lnTo>
                    <a:pt x="2006833" y="491435"/>
                  </a:lnTo>
                  <a:lnTo>
                    <a:pt x="2026718" y="528172"/>
                  </a:lnTo>
                  <a:lnTo>
                    <a:pt x="2044489" y="565788"/>
                  </a:lnTo>
                  <a:lnTo>
                    <a:pt x="2060087" y="604235"/>
                  </a:lnTo>
                  <a:lnTo>
                    <a:pt x="2073450" y="643464"/>
                  </a:lnTo>
                  <a:lnTo>
                    <a:pt x="2084519" y="683425"/>
                  </a:lnTo>
                  <a:lnTo>
                    <a:pt x="2093233" y="724071"/>
                  </a:lnTo>
                  <a:lnTo>
                    <a:pt x="2099532" y="765353"/>
                  </a:lnTo>
                  <a:lnTo>
                    <a:pt x="2103356" y="807222"/>
                  </a:lnTo>
                  <a:lnTo>
                    <a:pt x="2104644" y="849630"/>
                  </a:lnTo>
                  <a:lnTo>
                    <a:pt x="2103356" y="892037"/>
                  </a:lnTo>
                  <a:lnTo>
                    <a:pt x="2099532" y="933906"/>
                  </a:lnTo>
                  <a:lnTo>
                    <a:pt x="2093233" y="975188"/>
                  </a:lnTo>
                  <a:lnTo>
                    <a:pt x="2084519" y="1015834"/>
                  </a:lnTo>
                  <a:lnTo>
                    <a:pt x="2073450" y="1055795"/>
                  </a:lnTo>
                  <a:lnTo>
                    <a:pt x="2060087" y="1095024"/>
                  </a:lnTo>
                  <a:lnTo>
                    <a:pt x="2044489" y="1133471"/>
                  </a:lnTo>
                  <a:lnTo>
                    <a:pt x="2026718" y="1171087"/>
                  </a:lnTo>
                  <a:lnTo>
                    <a:pt x="2006833" y="1207824"/>
                  </a:lnTo>
                  <a:lnTo>
                    <a:pt x="1984895" y="1243633"/>
                  </a:lnTo>
                  <a:lnTo>
                    <a:pt x="1960964" y="1278466"/>
                  </a:lnTo>
                  <a:lnTo>
                    <a:pt x="1935101" y="1312274"/>
                  </a:lnTo>
                  <a:lnTo>
                    <a:pt x="1907365" y="1345008"/>
                  </a:lnTo>
                  <a:lnTo>
                    <a:pt x="1877816" y="1376620"/>
                  </a:lnTo>
                  <a:lnTo>
                    <a:pt x="1846517" y="1407060"/>
                  </a:lnTo>
                  <a:lnTo>
                    <a:pt x="1813526" y="1436281"/>
                  </a:lnTo>
                  <a:lnTo>
                    <a:pt x="1778903" y="1464233"/>
                  </a:lnTo>
                  <a:lnTo>
                    <a:pt x="1742710" y="1490869"/>
                  </a:lnTo>
                  <a:lnTo>
                    <a:pt x="1705006" y="1516138"/>
                  </a:lnTo>
                  <a:lnTo>
                    <a:pt x="1665853" y="1539994"/>
                  </a:lnTo>
                  <a:lnTo>
                    <a:pt x="1625309" y="1562386"/>
                  </a:lnTo>
                  <a:lnTo>
                    <a:pt x="1583435" y="1583266"/>
                  </a:lnTo>
                  <a:lnTo>
                    <a:pt x="1540293" y="1602586"/>
                  </a:lnTo>
                  <a:lnTo>
                    <a:pt x="1495941" y="1620297"/>
                  </a:lnTo>
                  <a:lnTo>
                    <a:pt x="1450441" y="1636350"/>
                  </a:lnTo>
                  <a:lnTo>
                    <a:pt x="1403852" y="1650697"/>
                  </a:lnTo>
                  <a:lnTo>
                    <a:pt x="1356235" y="1663289"/>
                  </a:lnTo>
                  <a:lnTo>
                    <a:pt x="1307651" y="1674077"/>
                  </a:lnTo>
                  <a:lnTo>
                    <a:pt x="1258159" y="1683013"/>
                  </a:lnTo>
                  <a:lnTo>
                    <a:pt x="1207819" y="1690048"/>
                  </a:lnTo>
                  <a:lnTo>
                    <a:pt x="1156693" y="1695133"/>
                  </a:lnTo>
                  <a:lnTo>
                    <a:pt x="1104840" y="1698220"/>
                  </a:lnTo>
                  <a:lnTo>
                    <a:pt x="1052322" y="1699260"/>
                  </a:lnTo>
                  <a:lnTo>
                    <a:pt x="999803" y="1698220"/>
                  </a:lnTo>
                  <a:lnTo>
                    <a:pt x="947950" y="1695133"/>
                  </a:lnTo>
                  <a:lnTo>
                    <a:pt x="896824" y="1690048"/>
                  </a:lnTo>
                  <a:lnTo>
                    <a:pt x="846484" y="1683013"/>
                  </a:lnTo>
                  <a:lnTo>
                    <a:pt x="796992" y="1674077"/>
                  </a:lnTo>
                  <a:lnTo>
                    <a:pt x="748408" y="1663289"/>
                  </a:lnTo>
                  <a:lnTo>
                    <a:pt x="700791" y="1650697"/>
                  </a:lnTo>
                  <a:lnTo>
                    <a:pt x="654202" y="1636350"/>
                  </a:lnTo>
                  <a:lnTo>
                    <a:pt x="608702" y="1620297"/>
                  </a:lnTo>
                  <a:lnTo>
                    <a:pt x="564350" y="1602586"/>
                  </a:lnTo>
                  <a:lnTo>
                    <a:pt x="521207" y="1583266"/>
                  </a:lnTo>
                  <a:lnTo>
                    <a:pt x="479334" y="1562386"/>
                  </a:lnTo>
                  <a:lnTo>
                    <a:pt x="438790" y="1539994"/>
                  </a:lnTo>
                  <a:lnTo>
                    <a:pt x="399637" y="1516138"/>
                  </a:lnTo>
                  <a:lnTo>
                    <a:pt x="361933" y="1490869"/>
                  </a:lnTo>
                  <a:lnTo>
                    <a:pt x="325740" y="1464233"/>
                  </a:lnTo>
                  <a:lnTo>
                    <a:pt x="291117" y="1436281"/>
                  </a:lnTo>
                  <a:lnTo>
                    <a:pt x="258126" y="1407060"/>
                  </a:lnTo>
                  <a:lnTo>
                    <a:pt x="226827" y="1376620"/>
                  </a:lnTo>
                  <a:lnTo>
                    <a:pt x="197278" y="1345008"/>
                  </a:lnTo>
                  <a:lnTo>
                    <a:pt x="169542" y="1312274"/>
                  </a:lnTo>
                  <a:lnTo>
                    <a:pt x="143679" y="1278466"/>
                  </a:lnTo>
                  <a:lnTo>
                    <a:pt x="119748" y="1243633"/>
                  </a:lnTo>
                  <a:lnTo>
                    <a:pt x="97810" y="1207824"/>
                  </a:lnTo>
                  <a:lnTo>
                    <a:pt x="77925" y="1171087"/>
                  </a:lnTo>
                  <a:lnTo>
                    <a:pt x="60154" y="1133471"/>
                  </a:lnTo>
                  <a:lnTo>
                    <a:pt x="44556" y="1095024"/>
                  </a:lnTo>
                  <a:lnTo>
                    <a:pt x="31193" y="1055795"/>
                  </a:lnTo>
                  <a:lnTo>
                    <a:pt x="20124" y="1015834"/>
                  </a:lnTo>
                  <a:lnTo>
                    <a:pt x="11410" y="975188"/>
                  </a:lnTo>
                  <a:lnTo>
                    <a:pt x="5111" y="933906"/>
                  </a:lnTo>
                  <a:lnTo>
                    <a:pt x="1287" y="892037"/>
                  </a:lnTo>
                  <a:lnTo>
                    <a:pt x="0" y="849630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9671" y="1940051"/>
              <a:ext cx="1316735" cy="103632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2042922" y="1036447"/>
            <a:ext cx="46558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latin typeface="Microsoft Sans Serif"/>
                <a:cs typeface="Microsoft Sans Serif"/>
              </a:rPr>
              <a:t>Characteristics </a:t>
            </a:r>
            <a:r>
              <a:rPr sz="2200" spc="114" dirty="0">
                <a:latin typeface="Microsoft Sans Serif"/>
                <a:cs typeface="Microsoft Sans Serif"/>
              </a:rPr>
              <a:t>of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git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repository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30" dirty="0"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7564" y="306451"/>
            <a:ext cx="5960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>
                <a:solidFill>
                  <a:srgbClr val="3E3E3E"/>
                </a:solidFill>
              </a:rPr>
              <a:t>Copy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35" dirty="0">
                <a:solidFill>
                  <a:srgbClr val="3E3E3E"/>
                </a:solidFill>
              </a:rPr>
              <a:t>Repository</a:t>
            </a:r>
            <a:r>
              <a:rPr spc="-40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Add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Files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9164" y="734568"/>
            <a:ext cx="846429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52422" y="4771644"/>
            <a:ext cx="2399665" cy="466725"/>
            <a:chOff x="1852422" y="4771644"/>
            <a:chExt cx="2399665" cy="466725"/>
          </a:xfrm>
        </p:grpSpPr>
        <p:sp>
          <p:nvSpPr>
            <p:cNvPr id="5" name="object 5"/>
            <p:cNvSpPr/>
            <p:nvPr/>
          </p:nvSpPr>
          <p:spPr>
            <a:xfrm>
              <a:off x="1852422" y="4962652"/>
              <a:ext cx="2399665" cy="85725"/>
            </a:xfrm>
            <a:custGeom>
              <a:avLst/>
              <a:gdLst/>
              <a:ahLst/>
              <a:cxnLst/>
              <a:rect l="l" t="t" r="r" b="b"/>
              <a:pathLst>
                <a:path w="2399665" h="85725">
                  <a:moveTo>
                    <a:pt x="2313686" y="0"/>
                  </a:moveTo>
                  <a:lnTo>
                    <a:pt x="2313686" y="85725"/>
                  </a:lnTo>
                  <a:lnTo>
                    <a:pt x="2370920" y="57150"/>
                  </a:lnTo>
                  <a:lnTo>
                    <a:pt x="2327910" y="57150"/>
                  </a:lnTo>
                  <a:lnTo>
                    <a:pt x="2327910" y="28575"/>
                  </a:lnTo>
                  <a:lnTo>
                    <a:pt x="2370751" y="28575"/>
                  </a:lnTo>
                  <a:lnTo>
                    <a:pt x="2313686" y="0"/>
                  </a:lnTo>
                  <a:close/>
                </a:path>
                <a:path w="2399665" h="85725">
                  <a:moveTo>
                    <a:pt x="2313686" y="28575"/>
                  </a:moveTo>
                  <a:lnTo>
                    <a:pt x="0" y="28575"/>
                  </a:lnTo>
                  <a:lnTo>
                    <a:pt x="0" y="57150"/>
                  </a:lnTo>
                  <a:lnTo>
                    <a:pt x="2313686" y="57150"/>
                  </a:lnTo>
                  <a:lnTo>
                    <a:pt x="2313686" y="28575"/>
                  </a:lnTo>
                  <a:close/>
                </a:path>
                <a:path w="2399665" h="85725">
                  <a:moveTo>
                    <a:pt x="2370751" y="28575"/>
                  </a:moveTo>
                  <a:lnTo>
                    <a:pt x="2327910" y="28575"/>
                  </a:lnTo>
                  <a:lnTo>
                    <a:pt x="2327910" y="57150"/>
                  </a:lnTo>
                  <a:lnTo>
                    <a:pt x="2370920" y="57150"/>
                  </a:lnTo>
                  <a:lnTo>
                    <a:pt x="2399411" y="42925"/>
                  </a:lnTo>
                  <a:lnTo>
                    <a:pt x="2370751" y="28575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2739" y="4771644"/>
              <a:ext cx="563879" cy="4663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5980" y="4771644"/>
              <a:ext cx="562356" cy="46634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6348" y="4771644"/>
              <a:ext cx="563879" cy="46634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6406896" y="4724400"/>
            <a:ext cx="1537335" cy="449580"/>
            <a:chOff x="6406896" y="4724400"/>
            <a:chExt cx="1537335" cy="449580"/>
          </a:xfrm>
        </p:grpSpPr>
        <p:sp>
          <p:nvSpPr>
            <p:cNvPr id="10" name="object 10"/>
            <p:cNvSpPr/>
            <p:nvPr/>
          </p:nvSpPr>
          <p:spPr>
            <a:xfrm>
              <a:off x="6845046" y="4962652"/>
              <a:ext cx="1099185" cy="85725"/>
            </a:xfrm>
            <a:custGeom>
              <a:avLst/>
              <a:gdLst/>
              <a:ahLst/>
              <a:cxnLst/>
              <a:rect l="l" t="t" r="r" b="b"/>
              <a:pathLst>
                <a:path w="1099184" h="85725">
                  <a:moveTo>
                    <a:pt x="1013205" y="0"/>
                  </a:moveTo>
                  <a:lnTo>
                    <a:pt x="1013205" y="85725"/>
                  </a:lnTo>
                  <a:lnTo>
                    <a:pt x="1070440" y="57150"/>
                  </a:lnTo>
                  <a:lnTo>
                    <a:pt x="1027429" y="57150"/>
                  </a:lnTo>
                  <a:lnTo>
                    <a:pt x="1027429" y="28575"/>
                  </a:lnTo>
                  <a:lnTo>
                    <a:pt x="1070271" y="28575"/>
                  </a:lnTo>
                  <a:lnTo>
                    <a:pt x="1013205" y="0"/>
                  </a:lnTo>
                  <a:close/>
                </a:path>
                <a:path w="1099184" h="85725">
                  <a:moveTo>
                    <a:pt x="1013205" y="28575"/>
                  </a:moveTo>
                  <a:lnTo>
                    <a:pt x="0" y="28575"/>
                  </a:lnTo>
                  <a:lnTo>
                    <a:pt x="0" y="57150"/>
                  </a:lnTo>
                  <a:lnTo>
                    <a:pt x="1013205" y="57150"/>
                  </a:lnTo>
                  <a:lnTo>
                    <a:pt x="1013205" y="28575"/>
                  </a:lnTo>
                  <a:close/>
                </a:path>
                <a:path w="1099184" h="85725">
                  <a:moveTo>
                    <a:pt x="1070271" y="28575"/>
                  </a:moveTo>
                  <a:lnTo>
                    <a:pt x="1027429" y="28575"/>
                  </a:lnTo>
                  <a:lnTo>
                    <a:pt x="1027429" y="57150"/>
                  </a:lnTo>
                  <a:lnTo>
                    <a:pt x="1070440" y="57150"/>
                  </a:lnTo>
                  <a:lnTo>
                    <a:pt x="1098930" y="42925"/>
                  </a:lnTo>
                  <a:lnTo>
                    <a:pt x="1070271" y="28575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6896" y="4724400"/>
              <a:ext cx="544068" cy="44957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339338" y="4111752"/>
            <a:ext cx="4027804" cy="4099560"/>
            <a:chOff x="3339338" y="4111752"/>
            <a:chExt cx="4027804" cy="409956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9338" y="6227064"/>
              <a:ext cx="4027423" cy="198399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8452" y="4111752"/>
              <a:ext cx="1891283" cy="211378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089908" y="3310890"/>
            <a:ext cx="214122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latin typeface="Microsoft Sans Serif"/>
                <a:cs typeface="Microsoft Sans Serif"/>
              </a:rPr>
              <a:t>Bitbucket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server</a:t>
            </a:r>
            <a:endParaRPr sz="2200">
              <a:latin typeface="Microsoft Sans Serif"/>
              <a:cs typeface="Microsoft Sans Serif"/>
            </a:endParaRPr>
          </a:p>
          <a:p>
            <a:pPr marL="635" algn="ctr">
              <a:lnSpc>
                <a:spcPct val="100000"/>
              </a:lnSpc>
            </a:pPr>
            <a:r>
              <a:rPr sz="2200" spc="35" dirty="0">
                <a:latin typeface="Microsoft Sans Serif"/>
                <a:cs typeface="Microsoft Sans Serif"/>
              </a:rPr>
              <a:t>(origin)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00084" y="3465067"/>
            <a:ext cx="16922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Microsoft Sans Serif"/>
                <a:cs typeface="Microsoft Sans Serif"/>
              </a:rPr>
              <a:t>Local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system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93848" y="1432560"/>
            <a:ext cx="11703050" cy="1588135"/>
          </a:xfrm>
          <a:prstGeom prst="rect">
            <a:avLst/>
          </a:prstGeom>
          <a:solidFill>
            <a:srgbClr val="FAE3D3"/>
          </a:solidFill>
        </p:spPr>
        <p:txBody>
          <a:bodyPr vert="horz" wrap="square" lIns="0" tIns="144145" rIns="0" bIns="0" rtlCol="0">
            <a:spAutoFit/>
          </a:bodyPr>
          <a:lstStyle/>
          <a:p>
            <a:pPr marL="434340" indent="-343535">
              <a:lnSpc>
                <a:spcPct val="100000"/>
              </a:lnSpc>
              <a:spcBef>
                <a:spcPts val="1135"/>
              </a:spcBef>
              <a:buClr>
                <a:srgbClr val="000000"/>
              </a:buClr>
              <a:buFont typeface="Arial MT"/>
              <a:buChar char="•"/>
              <a:tabLst>
                <a:tab pos="434340" algn="l"/>
                <a:tab pos="434975" algn="l"/>
              </a:tabLst>
            </a:pPr>
            <a:r>
              <a:rPr sz="2200" spc="30" dirty="0">
                <a:solidFill>
                  <a:srgbClr val="4D4D4D"/>
                </a:solidFill>
                <a:latin typeface="Microsoft Sans Serif"/>
                <a:cs typeface="Microsoft Sans Serif"/>
              </a:rPr>
              <a:t>Git</a:t>
            </a:r>
            <a:r>
              <a:rPr sz="2200" spc="-5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4D4D4D"/>
                </a:solidFill>
                <a:latin typeface="Microsoft Sans Serif"/>
                <a:cs typeface="Microsoft Sans Serif"/>
              </a:rPr>
              <a:t>refers</a:t>
            </a:r>
            <a:r>
              <a:rPr sz="2200" spc="-5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4D4D4D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4D4D4D"/>
                </a:solidFill>
                <a:latin typeface="Microsoft Sans Serif"/>
                <a:cs typeface="Microsoft Sans Serif"/>
              </a:rPr>
              <a:t>copying</a:t>
            </a:r>
            <a:r>
              <a:rPr sz="2200" spc="10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D4D4D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4D4D4D"/>
                </a:solidFill>
                <a:latin typeface="Microsoft Sans Serif"/>
                <a:cs typeface="Microsoft Sans Serif"/>
              </a:rPr>
              <a:t>repository</a:t>
            </a:r>
            <a:r>
              <a:rPr sz="2200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4D4D4D"/>
                </a:solidFill>
                <a:latin typeface="Microsoft Sans Serif"/>
                <a:cs typeface="Microsoft Sans Serif"/>
              </a:rPr>
              <a:t>as</a:t>
            </a:r>
            <a:r>
              <a:rPr sz="2200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4D4D4D"/>
                </a:solidFill>
                <a:latin typeface="Microsoft Sans Serif"/>
                <a:cs typeface="Microsoft Sans Serif"/>
              </a:rPr>
              <a:t>cloning.</a:t>
            </a:r>
            <a:endParaRPr sz="2200">
              <a:latin typeface="Microsoft Sans Serif"/>
              <a:cs typeface="Microsoft Sans Serif"/>
            </a:endParaRPr>
          </a:p>
          <a:p>
            <a:pPr marL="434340" indent="-343535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Font typeface="Arial MT"/>
              <a:buChar char="•"/>
              <a:tabLst>
                <a:tab pos="434340" algn="l"/>
                <a:tab pos="434975" algn="l"/>
              </a:tabLst>
            </a:pPr>
            <a:r>
              <a:rPr sz="2200" spc="30" dirty="0">
                <a:solidFill>
                  <a:srgbClr val="4D4D4D"/>
                </a:solidFill>
                <a:latin typeface="Microsoft Sans Serif"/>
                <a:cs typeface="Microsoft Sans Serif"/>
              </a:rPr>
              <a:t>Cloning</a:t>
            </a:r>
            <a:r>
              <a:rPr sz="2200" spc="15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4D4D4D"/>
                </a:solidFill>
                <a:latin typeface="Microsoft Sans Serif"/>
                <a:cs typeface="Microsoft Sans Serif"/>
              </a:rPr>
              <a:t>creates</a:t>
            </a:r>
            <a:r>
              <a:rPr sz="2200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D4D4D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D4D4D"/>
                </a:solidFill>
                <a:latin typeface="Microsoft Sans Serif"/>
                <a:cs typeface="Microsoft Sans Serif"/>
              </a:rPr>
              <a:t>connection</a:t>
            </a:r>
            <a:r>
              <a:rPr sz="2200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D4D4D"/>
                </a:solidFill>
                <a:latin typeface="Microsoft Sans Serif"/>
                <a:cs typeface="Microsoft Sans Serif"/>
              </a:rPr>
              <a:t>between</a:t>
            </a:r>
            <a:r>
              <a:rPr sz="2200" spc="10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D4D4D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D4D4D"/>
                </a:solidFill>
                <a:latin typeface="Microsoft Sans Serif"/>
                <a:cs typeface="Microsoft Sans Serif"/>
              </a:rPr>
              <a:t>Bitbucket</a:t>
            </a:r>
            <a:r>
              <a:rPr sz="2200" spc="5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D4D4D"/>
                </a:solidFill>
                <a:latin typeface="Microsoft Sans Serif"/>
                <a:cs typeface="Microsoft Sans Serif"/>
              </a:rPr>
              <a:t>server</a:t>
            </a:r>
            <a:r>
              <a:rPr sz="2200" spc="5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D4D4D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4D4D4D"/>
                </a:solidFill>
                <a:latin typeface="Microsoft Sans Serif"/>
                <a:cs typeface="Microsoft Sans Serif"/>
              </a:rPr>
              <a:t>local</a:t>
            </a:r>
            <a:r>
              <a:rPr sz="2200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4D4D4D"/>
                </a:solidFill>
                <a:latin typeface="Microsoft Sans Serif"/>
                <a:cs typeface="Microsoft Sans Serif"/>
              </a:rPr>
              <a:t>system.</a:t>
            </a:r>
            <a:endParaRPr sz="2200">
              <a:latin typeface="Microsoft Sans Serif"/>
              <a:cs typeface="Microsoft Sans Serif"/>
            </a:endParaRPr>
          </a:p>
          <a:p>
            <a:pPr marL="434340" indent="-343535">
              <a:lnSpc>
                <a:spcPct val="100000"/>
              </a:lnSpc>
              <a:spcBef>
                <a:spcPts val="1320"/>
              </a:spcBef>
              <a:buChar char="•"/>
              <a:tabLst>
                <a:tab pos="434340" algn="l"/>
                <a:tab pos="434975" algn="l"/>
              </a:tabLst>
            </a:pPr>
            <a:r>
              <a:rPr sz="2200" spc="-35" dirty="0">
                <a:solidFill>
                  <a:srgbClr val="4D4D4D"/>
                </a:solidFill>
                <a:latin typeface="Microsoft Sans Serif"/>
                <a:cs typeface="Microsoft Sans Serif"/>
              </a:rPr>
              <a:t>Files</a:t>
            </a:r>
            <a:r>
              <a:rPr sz="2200" spc="15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D4D4D"/>
                </a:solidFill>
                <a:latin typeface="Microsoft Sans Serif"/>
                <a:cs typeface="Microsoft Sans Serif"/>
              </a:rPr>
              <a:t>are</a:t>
            </a:r>
            <a:r>
              <a:rPr sz="2200" spc="-15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4D4D4D"/>
                </a:solidFill>
                <a:latin typeface="Microsoft Sans Serif"/>
                <a:cs typeface="Microsoft Sans Serif"/>
              </a:rPr>
              <a:t>added</a:t>
            </a:r>
            <a:r>
              <a:rPr sz="2200" spc="10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4D4D4D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D4D4D"/>
                </a:solidFill>
                <a:latin typeface="Microsoft Sans Serif"/>
                <a:cs typeface="Microsoft Sans Serif"/>
              </a:rPr>
              <a:t>keep</a:t>
            </a:r>
            <a:r>
              <a:rPr sz="2200" spc="-15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D4D4D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4D4D4D"/>
                </a:solidFill>
                <a:latin typeface="Microsoft Sans Serif"/>
                <a:cs typeface="Microsoft Sans Serif"/>
              </a:rPr>
              <a:t>track</a:t>
            </a:r>
            <a:r>
              <a:rPr sz="2200" spc="-15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4D4D4D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4D4D4D"/>
                </a:solidFill>
                <a:latin typeface="Microsoft Sans Serif"/>
                <a:cs typeface="Microsoft Sans Serif"/>
              </a:rPr>
              <a:t>all</a:t>
            </a:r>
            <a:r>
              <a:rPr sz="2200" spc="5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D4D4D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D4D4D"/>
                </a:solidFill>
                <a:latin typeface="Microsoft Sans Serif"/>
                <a:cs typeface="Microsoft Sans Serif"/>
              </a:rPr>
              <a:t>locations.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77602" y="4629403"/>
            <a:ext cx="177800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Courier New"/>
                <a:cs typeface="Courier New"/>
              </a:rPr>
              <a:t>$</a:t>
            </a:r>
            <a:r>
              <a:rPr sz="1050" spc="-45" dirty="0">
                <a:latin typeface="Courier New"/>
                <a:cs typeface="Courier New"/>
              </a:rPr>
              <a:t> </a:t>
            </a:r>
            <a:r>
              <a:rPr sz="1050" dirty="0">
                <a:latin typeface="Courier New"/>
                <a:cs typeface="Courier New"/>
              </a:rPr>
              <a:t>git</a:t>
            </a:r>
            <a:r>
              <a:rPr sz="1050" spc="-60" dirty="0">
                <a:latin typeface="Courier New"/>
                <a:cs typeface="Courier New"/>
              </a:rPr>
              <a:t> </a:t>
            </a:r>
            <a:r>
              <a:rPr sz="1050" dirty="0">
                <a:latin typeface="Courier New"/>
                <a:cs typeface="Courier New"/>
              </a:rPr>
              <a:t>add</a:t>
            </a:r>
            <a:r>
              <a:rPr sz="1050" spc="-50" dirty="0">
                <a:latin typeface="Courier New"/>
                <a:cs typeface="Courier New"/>
              </a:rPr>
              <a:t> </a:t>
            </a:r>
            <a:r>
              <a:rPr sz="1050" spc="-5" dirty="0">
                <a:latin typeface="Courier New"/>
                <a:cs typeface="Courier New"/>
              </a:rPr>
              <a:t>location.txt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244963" y="4293108"/>
            <a:ext cx="4359910" cy="1135380"/>
            <a:chOff x="10244963" y="4293108"/>
            <a:chExt cx="4359910" cy="113538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96572" y="4293108"/>
              <a:ext cx="2407920" cy="113538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0244963" y="4933061"/>
              <a:ext cx="1927225" cy="76200"/>
            </a:xfrm>
            <a:custGeom>
              <a:avLst/>
              <a:gdLst/>
              <a:ahLst/>
              <a:cxnLst/>
              <a:rect l="l" t="t" r="r" b="b"/>
              <a:pathLst>
                <a:path w="1927225" h="76200">
                  <a:moveTo>
                    <a:pt x="1908570" y="28448"/>
                  </a:moveTo>
                  <a:lnTo>
                    <a:pt x="1863470" y="28448"/>
                  </a:lnTo>
                  <a:lnTo>
                    <a:pt x="1863597" y="47498"/>
                  </a:lnTo>
                  <a:lnTo>
                    <a:pt x="1850913" y="47606"/>
                  </a:lnTo>
                  <a:lnTo>
                    <a:pt x="1851152" y="76200"/>
                  </a:lnTo>
                  <a:lnTo>
                    <a:pt x="1926970" y="37464"/>
                  </a:lnTo>
                  <a:lnTo>
                    <a:pt x="1908570" y="28448"/>
                  </a:lnTo>
                  <a:close/>
                </a:path>
                <a:path w="1927225" h="76200">
                  <a:moveTo>
                    <a:pt x="1850754" y="28557"/>
                  </a:moveTo>
                  <a:lnTo>
                    <a:pt x="0" y="44450"/>
                  </a:lnTo>
                  <a:lnTo>
                    <a:pt x="253" y="63500"/>
                  </a:lnTo>
                  <a:lnTo>
                    <a:pt x="1850913" y="47606"/>
                  </a:lnTo>
                  <a:lnTo>
                    <a:pt x="1850754" y="28557"/>
                  </a:lnTo>
                  <a:close/>
                </a:path>
                <a:path w="1927225" h="76200">
                  <a:moveTo>
                    <a:pt x="1863470" y="28448"/>
                  </a:moveTo>
                  <a:lnTo>
                    <a:pt x="1850754" y="28557"/>
                  </a:lnTo>
                  <a:lnTo>
                    <a:pt x="1850913" y="47606"/>
                  </a:lnTo>
                  <a:lnTo>
                    <a:pt x="1863597" y="47498"/>
                  </a:lnTo>
                  <a:lnTo>
                    <a:pt x="1863470" y="28448"/>
                  </a:lnTo>
                  <a:close/>
                </a:path>
                <a:path w="1927225" h="76200">
                  <a:moveTo>
                    <a:pt x="1850516" y="0"/>
                  </a:moveTo>
                  <a:lnTo>
                    <a:pt x="1850754" y="28557"/>
                  </a:lnTo>
                  <a:lnTo>
                    <a:pt x="1908570" y="28448"/>
                  </a:lnTo>
                  <a:lnTo>
                    <a:pt x="1850516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3581887" y="5493003"/>
            <a:ext cx="1163320" cy="2002155"/>
            <a:chOff x="13581887" y="5493003"/>
            <a:chExt cx="1163320" cy="2002155"/>
          </a:xfrm>
        </p:grpSpPr>
        <p:sp>
          <p:nvSpPr>
            <p:cNvPr id="23" name="object 23"/>
            <p:cNvSpPr/>
            <p:nvPr/>
          </p:nvSpPr>
          <p:spPr>
            <a:xfrm>
              <a:off x="14044548" y="5493003"/>
              <a:ext cx="85725" cy="706120"/>
            </a:xfrm>
            <a:custGeom>
              <a:avLst/>
              <a:gdLst/>
              <a:ahLst/>
              <a:cxnLst/>
              <a:rect l="l" t="t" r="r" b="b"/>
              <a:pathLst>
                <a:path w="85725" h="706120">
                  <a:moveTo>
                    <a:pt x="0" y="619506"/>
                  </a:moveTo>
                  <a:lnTo>
                    <a:pt x="41021" y="706120"/>
                  </a:lnTo>
                  <a:lnTo>
                    <a:pt x="78553" y="635000"/>
                  </a:lnTo>
                  <a:lnTo>
                    <a:pt x="56896" y="635000"/>
                  </a:lnTo>
                  <a:lnTo>
                    <a:pt x="28321" y="634365"/>
                  </a:lnTo>
                  <a:lnTo>
                    <a:pt x="28634" y="620142"/>
                  </a:lnTo>
                  <a:lnTo>
                    <a:pt x="0" y="619506"/>
                  </a:lnTo>
                  <a:close/>
                </a:path>
                <a:path w="85725" h="706120">
                  <a:moveTo>
                    <a:pt x="28634" y="620142"/>
                  </a:moveTo>
                  <a:lnTo>
                    <a:pt x="28321" y="634365"/>
                  </a:lnTo>
                  <a:lnTo>
                    <a:pt x="56896" y="635000"/>
                  </a:lnTo>
                  <a:lnTo>
                    <a:pt x="57209" y="620777"/>
                  </a:lnTo>
                  <a:lnTo>
                    <a:pt x="28634" y="620142"/>
                  </a:lnTo>
                  <a:close/>
                </a:path>
                <a:path w="85725" h="706120">
                  <a:moveTo>
                    <a:pt x="57209" y="620777"/>
                  </a:moveTo>
                  <a:lnTo>
                    <a:pt x="56896" y="635000"/>
                  </a:lnTo>
                  <a:lnTo>
                    <a:pt x="78553" y="635000"/>
                  </a:lnTo>
                  <a:lnTo>
                    <a:pt x="85725" y="621411"/>
                  </a:lnTo>
                  <a:lnTo>
                    <a:pt x="57209" y="620777"/>
                  </a:lnTo>
                  <a:close/>
                </a:path>
                <a:path w="85725" h="706120">
                  <a:moveTo>
                    <a:pt x="42291" y="0"/>
                  </a:moveTo>
                  <a:lnTo>
                    <a:pt x="28634" y="620142"/>
                  </a:lnTo>
                  <a:lnTo>
                    <a:pt x="57209" y="620777"/>
                  </a:lnTo>
                  <a:lnTo>
                    <a:pt x="70866" y="508"/>
                  </a:lnTo>
                  <a:lnTo>
                    <a:pt x="42291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81887" y="6196583"/>
              <a:ext cx="1162811" cy="129844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4286357" y="5744082"/>
            <a:ext cx="982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latin typeface="Microsoft Sans Serif"/>
                <a:cs typeface="Microsoft Sans Serif"/>
              </a:rPr>
              <a:t>Commits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829157" y="7647838"/>
            <a:ext cx="8216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10" dirty="0">
                <a:latin typeface="Microsoft Sans Serif"/>
                <a:cs typeface="Microsoft Sans Serif"/>
              </a:rPr>
              <a:t>O</a:t>
            </a:r>
            <a:r>
              <a:rPr sz="2200" spc="50" dirty="0">
                <a:latin typeface="Microsoft Sans Serif"/>
                <a:cs typeface="Microsoft Sans Serif"/>
              </a:rPr>
              <a:t>r</a:t>
            </a:r>
            <a:r>
              <a:rPr sz="2200" spc="5" dirty="0">
                <a:latin typeface="Microsoft Sans Serif"/>
                <a:cs typeface="Microsoft Sans Serif"/>
              </a:rPr>
              <a:t>i</a:t>
            </a:r>
            <a:r>
              <a:rPr sz="2200" spc="10" dirty="0">
                <a:latin typeface="Microsoft Sans Serif"/>
                <a:cs typeface="Microsoft Sans Serif"/>
              </a:rPr>
              <a:t>g</a:t>
            </a:r>
            <a:r>
              <a:rPr sz="2200" spc="85" dirty="0">
                <a:latin typeface="Microsoft Sans Serif"/>
                <a:cs typeface="Microsoft Sans Serif"/>
              </a:rPr>
              <a:t>in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23504" y="4018788"/>
            <a:ext cx="1792224" cy="2089404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20032" y="306451"/>
            <a:ext cx="7614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>
                <a:solidFill>
                  <a:srgbClr val="3E3E3E"/>
                </a:solidFill>
              </a:rPr>
              <a:t>Pull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-15" dirty="0">
                <a:solidFill>
                  <a:srgbClr val="3E3E3E"/>
                </a:solidFill>
              </a:rPr>
              <a:t>Changes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from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35" dirty="0">
                <a:solidFill>
                  <a:srgbClr val="3E3E3E"/>
                </a:solidFill>
              </a:rPr>
              <a:t>Repository</a:t>
            </a:r>
            <a:r>
              <a:rPr spc="-40" dirty="0">
                <a:solidFill>
                  <a:srgbClr val="3E3E3E"/>
                </a:solidFill>
              </a:rPr>
              <a:t> </a:t>
            </a:r>
            <a:r>
              <a:rPr spc="70" dirty="0">
                <a:solidFill>
                  <a:srgbClr val="3E3E3E"/>
                </a:solidFill>
              </a:rPr>
              <a:t>on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Bitbucket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6232" y="1496567"/>
            <a:ext cx="13140055" cy="1138555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91440" rIns="0" bIns="0" rtlCol="0">
            <a:spAutoFit/>
          </a:bodyPr>
          <a:lstStyle/>
          <a:p>
            <a:pPr marL="320040" marR="427355">
              <a:lnSpc>
                <a:spcPct val="110000"/>
              </a:lnSpc>
              <a:spcBef>
                <a:spcPts val="720"/>
              </a:spcBef>
            </a:pP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details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file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location,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pull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changes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Git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repository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bitbucket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cloud.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0320" y="734568"/>
            <a:ext cx="11143488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050535" y="4049267"/>
            <a:ext cx="7188834" cy="2533015"/>
            <a:chOff x="5050535" y="4049267"/>
            <a:chExt cx="7188834" cy="25330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0959" y="4049267"/>
              <a:ext cx="4558284" cy="253288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50535" y="5527547"/>
              <a:ext cx="2622550" cy="76200"/>
            </a:xfrm>
            <a:custGeom>
              <a:avLst/>
              <a:gdLst/>
              <a:ahLst/>
              <a:cxnLst/>
              <a:rect l="l" t="t" r="r" b="b"/>
              <a:pathLst>
                <a:path w="26225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262255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2622550" h="76200">
                  <a:moveTo>
                    <a:pt x="2622295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2622295" y="44450"/>
                  </a:lnTo>
                  <a:lnTo>
                    <a:pt x="2622295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413875" y="3637534"/>
            <a:ext cx="31953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latin typeface="Microsoft Sans Serif"/>
                <a:cs typeface="Microsoft Sans Serif"/>
              </a:rPr>
              <a:t>Create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a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file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85" dirty="0">
                <a:latin typeface="Microsoft Sans Serif"/>
                <a:cs typeface="Microsoft Sans Serif"/>
              </a:rPr>
              <a:t>in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Bitbucket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40884" y="4754626"/>
            <a:ext cx="261810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1300" marR="5080" indent="-228600">
              <a:lnSpc>
                <a:spcPct val="100499"/>
              </a:lnSpc>
              <a:spcBef>
                <a:spcPts val="80"/>
              </a:spcBef>
            </a:pPr>
            <a:r>
              <a:rPr sz="2200" spc="15" dirty="0">
                <a:latin typeface="Microsoft Sans Serif"/>
                <a:cs typeface="Microsoft Sans Serif"/>
              </a:rPr>
              <a:t>Pull </a:t>
            </a:r>
            <a:r>
              <a:rPr sz="2200" spc="10" dirty="0">
                <a:latin typeface="Microsoft Sans Serif"/>
                <a:cs typeface="Microsoft Sans Serif"/>
              </a:rPr>
              <a:t>changes </a:t>
            </a:r>
            <a:r>
              <a:rPr sz="2200" spc="150" dirty="0">
                <a:latin typeface="Microsoft Sans Serif"/>
                <a:cs typeface="Microsoft Sans Serif"/>
              </a:rPr>
              <a:t>from </a:t>
            </a:r>
            <a:r>
              <a:rPr sz="2200" spc="-5" dirty="0">
                <a:latin typeface="Microsoft Sans Serif"/>
                <a:cs typeface="Microsoft Sans Serif"/>
              </a:rPr>
              <a:t>a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remote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repository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72383" y="4319015"/>
            <a:ext cx="1891283" cy="211378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90104" y="4416552"/>
            <a:ext cx="1792224" cy="2089404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2142" y="306451"/>
            <a:ext cx="5650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</a:rPr>
              <a:t>Use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Branch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to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Merge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File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2951" y="1568196"/>
            <a:ext cx="12451080" cy="611505"/>
          </a:xfrm>
          <a:prstGeom prst="rect">
            <a:avLst/>
          </a:prstGeom>
          <a:solidFill>
            <a:srgbClr val="FAE3D3"/>
          </a:solidFill>
        </p:spPr>
        <p:txBody>
          <a:bodyPr vert="horz" wrap="square" lIns="0" tIns="76835" rIns="0" bIns="0" rtlCol="0">
            <a:spAutoFit/>
          </a:bodyPr>
          <a:lstStyle/>
          <a:p>
            <a:pPr marL="320040">
              <a:lnSpc>
                <a:spcPct val="100000"/>
              </a:lnSpc>
              <a:spcBef>
                <a:spcPts val="60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Branch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represents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independent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line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development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8808" y="734568"/>
            <a:ext cx="8296656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413875" y="6868159"/>
            <a:ext cx="12071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Integra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57053" y="3742753"/>
            <a:ext cx="8830945" cy="3071495"/>
            <a:chOff x="3857053" y="3742753"/>
            <a:chExt cx="8830945" cy="3071495"/>
          </a:xfrm>
        </p:grpSpPr>
        <p:sp>
          <p:nvSpPr>
            <p:cNvPr id="7" name="object 7"/>
            <p:cNvSpPr/>
            <p:nvPr/>
          </p:nvSpPr>
          <p:spPr>
            <a:xfrm>
              <a:off x="3861815" y="3747515"/>
              <a:ext cx="8821420" cy="3061970"/>
            </a:xfrm>
            <a:custGeom>
              <a:avLst/>
              <a:gdLst/>
              <a:ahLst/>
              <a:cxnLst/>
              <a:rect l="l" t="t" r="r" b="b"/>
              <a:pathLst>
                <a:path w="8821420" h="3061970">
                  <a:moveTo>
                    <a:pt x="1708404" y="1665732"/>
                  </a:moveTo>
                  <a:lnTo>
                    <a:pt x="1710167" y="1617627"/>
                  </a:lnTo>
                  <a:lnTo>
                    <a:pt x="1715376" y="1570481"/>
                  </a:lnTo>
                  <a:lnTo>
                    <a:pt x="1723905" y="1524419"/>
                  </a:lnTo>
                  <a:lnTo>
                    <a:pt x="1735631" y="1479566"/>
                  </a:lnTo>
                  <a:lnTo>
                    <a:pt x="1750428" y="1436046"/>
                  </a:lnTo>
                  <a:lnTo>
                    <a:pt x="1768173" y="1393984"/>
                  </a:lnTo>
                  <a:lnTo>
                    <a:pt x="1788741" y="1353505"/>
                  </a:lnTo>
                  <a:lnTo>
                    <a:pt x="1812008" y="1314734"/>
                  </a:lnTo>
                  <a:lnTo>
                    <a:pt x="1837850" y="1277795"/>
                  </a:lnTo>
                  <a:lnTo>
                    <a:pt x="1866142" y="1242813"/>
                  </a:lnTo>
                  <a:lnTo>
                    <a:pt x="1896760" y="1209913"/>
                  </a:lnTo>
                  <a:lnTo>
                    <a:pt x="1929580" y="1179219"/>
                  </a:lnTo>
                  <a:lnTo>
                    <a:pt x="1964478" y="1150856"/>
                  </a:lnTo>
                  <a:lnTo>
                    <a:pt x="2001329" y="1124950"/>
                  </a:lnTo>
                  <a:lnTo>
                    <a:pt x="2040008" y="1101624"/>
                  </a:lnTo>
                  <a:lnTo>
                    <a:pt x="2080392" y="1081003"/>
                  </a:lnTo>
                  <a:lnTo>
                    <a:pt x="2122357" y="1063213"/>
                  </a:lnTo>
                  <a:lnTo>
                    <a:pt x="2165777" y="1048378"/>
                  </a:lnTo>
                  <a:lnTo>
                    <a:pt x="2210529" y="1036622"/>
                  </a:lnTo>
                  <a:lnTo>
                    <a:pt x="2256488" y="1028070"/>
                  </a:lnTo>
                  <a:lnTo>
                    <a:pt x="2303530" y="1022848"/>
                  </a:lnTo>
                  <a:lnTo>
                    <a:pt x="2351532" y="1021080"/>
                  </a:lnTo>
                  <a:lnTo>
                    <a:pt x="2399533" y="1022848"/>
                  </a:lnTo>
                  <a:lnTo>
                    <a:pt x="2446575" y="1028070"/>
                  </a:lnTo>
                  <a:lnTo>
                    <a:pt x="2492534" y="1036622"/>
                  </a:lnTo>
                  <a:lnTo>
                    <a:pt x="2537286" y="1048378"/>
                  </a:lnTo>
                  <a:lnTo>
                    <a:pt x="2580706" y="1063213"/>
                  </a:lnTo>
                  <a:lnTo>
                    <a:pt x="2622671" y="1081003"/>
                  </a:lnTo>
                  <a:lnTo>
                    <a:pt x="2663055" y="1101624"/>
                  </a:lnTo>
                  <a:lnTo>
                    <a:pt x="2701734" y="1124950"/>
                  </a:lnTo>
                  <a:lnTo>
                    <a:pt x="2738585" y="1150856"/>
                  </a:lnTo>
                  <a:lnTo>
                    <a:pt x="2773483" y="1179219"/>
                  </a:lnTo>
                  <a:lnTo>
                    <a:pt x="2806303" y="1209913"/>
                  </a:lnTo>
                  <a:lnTo>
                    <a:pt x="2836921" y="1242813"/>
                  </a:lnTo>
                  <a:lnTo>
                    <a:pt x="2865213" y="1277795"/>
                  </a:lnTo>
                  <a:lnTo>
                    <a:pt x="2891055" y="1314734"/>
                  </a:lnTo>
                  <a:lnTo>
                    <a:pt x="2914322" y="1353505"/>
                  </a:lnTo>
                  <a:lnTo>
                    <a:pt x="2934890" y="1393984"/>
                  </a:lnTo>
                  <a:lnTo>
                    <a:pt x="2952635" y="1436046"/>
                  </a:lnTo>
                  <a:lnTo>
                    <a:pt x="2967432" y="1479566"/>
                  </a:lnTo>
                  <a:lnTo>
                    <a:pt x="2979158" y="1524419"/>
                  </a:lnTo>
                  <a:lnTo>
                    <a:pt x="2987687" y="1570481"/>
                  </a:lnTo>
                  <a:lnTo>
                    <a:pt x="2992896" y="1617627"/>
                  </a:lnTo>
                  <a:lnTo>
                    <a:pt x="2994660" y="1665732"/>
                  </a:lnTo>
                  <a:lnTo>
                    <a:pt x="2992896" y="1713836"/>
                  </a:lnTo>
                  <a:lnTo>
                    <a:pt x="2987687" y="1760982"/>
                  </a:lnTo>
                  <a:lnTo>
                    <a:pt x="2979158" y="1807044"/>
                  </a:lnTo>
                  <a:lnTo>
                    <a:pt x="2967432" y="1851897"/>
                  </a:lnTo>
                  <a:lnTo>
                    <a:pt x="2952635" y="1895417"/>
                  </a:lnTo>
                  <a:lnTo>
                    <a:pt x="2934890" y="1937479"/>
                  </a:lnTo>
                  <a:lnTo>
                    <a:pt x="2914322" y="1977958"/>
                  </a:lnTo>
                  <a:lnTo>
                    <a:pt x="2891055" y="2016729"/>
                  </a:lnTo>
                  <a:lnTo>
                    <a:pt x="2865213" y="2053668"/>
                  </a:lnTo>
                  <a:lnTo>
                    <a:pt x="2836921" y="2088650"/>
                  </a:lnTo>
                  <a:lnTo>
                    <a:pt x="2806303" y="2121550"/>
                  </a:lnTo>
                  <a:lnTo>
                    <a:pt x="2773483" y="2152244"/>
                  </a:lnTo>
                  <a:lnTo>
                    <a:pt x="2738585" y="2180607"/>
                  </a:lnTo>
                  <a:lnTo>
                    <a:pt x="2701734" y="2206513"/>
                  </a:lnTo>
                  <a:lnTo>
                    <a:pt x="2663055" y="2229839"/>
                  </a:lnTo>
                  <a:lnTo>
                    <a:pt x="2622671" y="2250460"/>
                  </a:lnTo>
                  <a:lnTo>
                    <a:pt x="2580706" y="2268250"/>
                  </a:lnTo>
                  <a:lnTo>
                    <a:pt x="2537286" y="2283085"/>
                  </a:lnTo>
                  <a:lnTo>
                    <a:pt x="2492534" y="2294841"/>
                  </a:lnTo>
                  <a:lnTo>
                    <a:pt x="2446575" y="2303393"/>
                  </a:lnTo>
                  <a:lnTo>
                    <a:pt x="2399533" y="2308615"/>
                  </a:lnTo>
                  <a:lnTo>
                    <a:pt x="2351532" y="2310384"/>
                  </a:lnTo>
                  <a:lnTo>
                    <a:pt x="2303530" y="2308615"/>
                  </a:lnTo>
                  <a:lnTo>
                    <a:pt x="2256488" y="2303393"/>
                  </a:lnTo>
                  <a:lnTo>
                    <a:pt x="2210529" y="2294841"/>
                  </a:lnTo>
                  <a:lnTo>
                    <a:pt x="2165777" y="2283085"/>
                  </a:lnTo>
                  <a:lnTo>
                    <a:pt x="2122357" y="2268250"/>
                  </a:lnTo>
                  <a:lnTo>
                    <a:pt x="2080392" y="2250460"/>
                  </a:lnTo>
                  <a:lnTo>
                    <a:pt x="2040008" y="2229839"/>
                  </a:lnTo>
                  <a:lnTo>
                    <a:pt x="2001329" y="2206513"/>
                  </a:lnTo>
                  <a:lnTo>
                    <a:pt x="1964478" y="2180607"/>
                  </a:lnTo>
                  <a:lnTo>
                    <a:pt x="1929580" y="2152244"/>
                  </a:lnTo>
                  <a:lnTo>
                    <a:pt x="1896760" y="2121550"/>
                  </a:lnTo>
                  <a:lnTo>
                    <a:pt x="1866142" y="2088650"/>
                  </a:lnTo>
                  <a:lnTo>
                    <a:pt x="1837850" y="2053668"/>
                  </a:lnTo>
                  <a:lnTo>
                    <a:pt x="1812008" y="2016729"/>
                  </a:lnTo>
                  <a:lnTo>
                    <a:pt x="1788741" y="1977958"/>
                  </a:lnTo>
                  <a:lnTo>
                    <a:pt x="1768173" y="1937479"/>
                  </a:lnTo>
                  <a:lnTo>
                    <a:pt x="1750428" y="1895417"/>
                  </a:lnTo>
                  <a:lnTo>
                    <a:pt x="1735631" y="1851897"/>
                  </a:lnTo>
                  <a:lnTo>
                    <a:pt x="1723905" y="1807044"/>
                  </a:lnTo>
                  <a:lnTo>
                    <a:pt x="1715376" y="1760982"/>
                  </a:lnTo>
                  <a:lnTo>
                    <a:pt x="1710167" y="1713836"/>
                  </a:lnTo>
                  <a:lnTo>
                    <a:pt x="1708404" y="1665732"/>
                  </a:lnTo>
                  <a:close/>
                </a:path>
                <a:path w="8821420" h="3061970">
                  <a:moveTo>
                    <a:pt x="0" y="668274"/>
                  </a:moveTo>
                  <a:lnTo>
                    <a:pt x="1675" y="620550"/>
                  </a:lnTo>
                  <a:lnTo>
                    <a:pt x="6628" y="573732"/>
                  </a:lnTo>
                  <a:lnTo>
                    <a:pt x="14744" y="527932"/>
                  </a:lnTo>
                  <a:lnTo>
                    <a:pt x="25910" y="483264"/>
                  </a:lnTo>
                  <a:lnTo>
                    <a:pt x="40014" y="439840"/>
                  </a:lnTo>
                  <a:lnTo>
                    <a:pt x="56943" y="397775"/>
                  </a:lnTo>
                  <a:lnTo>
                    <a:pt x="76584" y="357180"/>
                  </a:lnTo>
                  <a:lnTo>
                    <a:pt x="98824" y="318169"/>
                  </a:lnTo>
                  <a:lnTo>
                    <a:pt x="123550" y="280855"/>
                  </a:lnTo>
                  <a:lnTo>
                    <a:pt x="150649" y="245352"/>
                  </a:lnTo>
                  <a:lnTo>
                    <a:pt x="180008" y="211772"/>
                  </a:lnTo>
                  <a:lnTo>
                    <a:pt x="211515" y="180228"/>
                  </a:lnTo>
                  <a:lnTo>
                    <a:pt x="245056" y="150834"/>
                  </a:lnTo>
                  <a:lnTo>
                    <a:pt x="280518" y="123702"/>
                  </a:lnTo>
                  <a:lnTo>
                    <a:pt x="317789" y="98946"/>
                  </a:lnTo>
                  <a:lnTo>
                    <a:pt x="356755" y="76679"/>
                  </a:lnTo>
                  <a:lnTo>
                    <a:pt x="397304" y="57014"/>
                  </a:lnTo>
                  <a:lnTo>
                    <a:pt x="439323" y="40064"/>
                  </a:lnTo>
                  <a:lnTo>
                    <a:pt x="482699" y="25943"/>
                  </a:lnTo>
                  <a:lnTo>
                    <a:pt x="527318" y="14762"/>
                  </a:lnTo>
                  <a:lnTo>
                    <a:pt x="573069" y="6636"/>
                  </a:lnTo>
                  <a:lnTo>
                    <a:pt x="619838" y="1678"/>
                  </a:lnTo>
                  <a:lnTo>
                    <a:pt x="667512" y="0"/>
                  </a:lnTo>
                  <a:lnTo>
                    <a:pt x="715185" y="1678"/>
                  </a:lnTo>
                  <a:lnTo>
                    <a:pt x="761954" y="6636"/>
                  </a:lnTo>
                  <a:lnTo>
                    <a:pt x="807705" y="14762"/>
                  </a:lnTo>
                  <a:lnTo>
                    <a:pt x="852324" y="25943"/>
                  </a:lnTo>
                  <a:lnTo>
                    <a:pt x="895700" y="40064"/>
                  </a:lnTo>
                  <a:lnTo>
                    <a:pt x="937719" y="57014"/>
                  </a:lnTo>
                  <a:lnTo>
                    <a:pt x="978268" y="76679"/>
                  </a:lnTo>
                  <a:lnTo>
                    <a:pt x="1017234" y="98946"/>
                  </a:lnTo>
                  <a:lnTo>
                    <a:pt x="1054505" y="123702"/>
                  </a:lnTo>
                  <a:lnTo>
                    <a:pt x="1089967" y="150834"/>
                  </a:lnTo>
                  <a:lnTo>
                    <a:pt x="1123508" y="180228"/>
                  </a:lnTo>
                  <a:lnTo>
                    <a:pt x="1155015" y="211772"/>
                  </a:lnTo>
                  <a:lnTo>
                    <a:pt x="1184374" y="245352"/>
                  </a:lnTo>
                  <a:lnTo>
                    <a:pt x="1211473" y="280855"/>
                  </a:lnTo>
                  <a:lnTo>
                    <a:pt x="1236199" y="318169"/>
                  </a:lnTo>
                  <a:lnTo>
                    <a:pt x="1258439" y="357180"/>
                  </a:lnTo>
                  <a:lnTo>
                    <a:pt x="1278080" y="397775"/>
                  </a:lnTo>
                  <a:lnTo>
                    <a:pt x="1295009" y="439840"/>
                  </a:lnTo>
                  <a:lnTo>
                    <a:pt x="1309113" y="483264"/>
                  </a:lnTo>
                  <a:lnTo>
                    <a:pt x="1320279" y="527932"/>
                  </a:lnTo>
                  <a:lnTo>
                    <a:pt x="1328395" y="573732"/>
                  </a:lnTo>
                  <a:lnTo>
                    <a:pt x="1333348" y="620550"/>
                  </a:lnTo>
                  <a:lnTo>
                    <a:pt x="1335024" y="668274"/>
                  </a:lnTo>
                  <a:lnTo>
                    <a:pt x="1333348" y="715997"/>
                  </a:lnTo>
                  <a:lnTo>
                    <a:pt x="1328395" y="762815"/>
                  </a:lnTo>
                  <a:lnTo>
                    <a:pt x="1320279" y="808615"/>
                  </a:lnTo>
                  <a:lnTo>
                    <a:pt x="1309113" y="853283"/>
                  </a:lnTo>
                  <a:lnTo>
                    <a:pt x="1295009" y="896707"/>
                  </a:lnTo>
                  <a:lnTo>
                    <a:pt x="1278080" y="938772"/>
                  </a:lnTo>
                  <a:lnTo>
                    <a:pt x="1258439" y="979367"/>
                  </a:lnTo>
                  <a:lnTo>
                    <a:pt x="1236199" y="1018378"/>
                  </a:lnTo>
                  <a:lnTo>
                    <a:pt x="1211473" y="1055692"/>
                  </a:lnTo>
                  <a:lnTo>
                    <a:pt x="1184374" y="1091195"/>
                  </a:lnTo>
                  <a:lnTo>
                    <a:pt x="1155015" y="1124775"/>
                  </a:lnTo>
                  <a:lnTo>
                    <a:pt x="1123508" y="1156319"/>
                  </a:lnTo>
                  <a:lnTo>
                    <a:pt x="1089967" y="1185713"/>
                  </a:lnTo>
                  <a:lnTo>
                    <a:pt x="1054505" y="1212845"/>
                  </a:lnTo>
                  <a:lnTo>
                    <a:pt x="1017234" y="1237601"/>
                  </a:lnTo>
                  <a:lnTo>
                    <a:pt x="978268" y="1259868"/>
                  </a:lnTo>
                  <a:lnTo>
                    <a:pt x="937719" y="1279533"/>
                  </a:lnTo>
                  <a:lnTo>
                    <a:pt x="895700" y="1296483"/>
                  </a:lnTo>
                  <a:lnTo>
                    <a:pt x="852324" y="1310604"/>
                  </a:lnTo>
                  <a:lnTo>
                    <a:pt x="807705" y="1321785"/>
                  </a:lnTo>
                  <a:lnTo>
                    <a:pt x="761954" y="1329911"/>
                  </a:lnTo>
                  <a:lnTo>
                    <a:pt x="715185" y="1334869"/>
                  </a:lnTo>
                  <a:lnTo>
                    <a:pt x="667512" y="1336548"/>
                  </a:lnTo>
                  <a:lnTo>
                    <a:pt x="619838" y="1334869"/>
                  </a:lnTo>
                  <a:lnTo>
                    <a:pt x="573069" y="1329911"/>
                  </a:lnTo>
                  <a:lnTo>
                    <a:pt x="527318" y="1321785"/>
                  </a:lnTo>
                  <a:lnTo>
                    <a:pt x="482699" y="1310604"/>
                  </a:lnTo>
                  <a:lnTo>
                    <a:pt x="439323" y="1296483"/>
                  </a:lnTo>
                  <a:lnTo>
                    <a:pt x="397304" y="1279533"/>
                  </a:lnTo>
                  <a:lnTo>
                    <a:pt x="356755" y="1259868"/>
                  </a:lnTo>
                  <a:lnTo>
                    <a:pt x="317789" y="1237601"/>
                  </a:lnTo>
                  <a:lnTo>
                    <a:pt x="280518" y="1212845"/>
                  </a:lnTo>
                  <a:lnTo>
                    <a:pt x="245056" y="1185713"/>
                  </a:lnTo>
                  <a:lnTo>
                    <a:pt x="211515" y="1156319"/>
                  </a:lnTo>
                  <a:lnTo>
                    <a:pt x="180008" y="1124775"/>
                  </a:lnTo>
                  <a:lnTo>
                    <a:pt x="150649" y="1091195"/>
                  </a:lnTo>
                  <a:lnTo>
                    <a:pt x="123550" y="1055692"/>
                  </a:lnTo>
                  <a:lnTo>
                    <a:pt x="98824" y="1018378"/>
                  </a:lnTo>
                  <a:lnTo>
                    <a:pt x="76584" y="979367"/>
                  </a:lnTo>
                  <a:lnTo>
                    <a:pt x="56943" y="938772"/>
                  </a:lnTo>
                  <a:lnTo>
                    <a:pt x="40014" y="896707"/>
                  </a:lnTo>
                  <a:lnTo>
                    <a:pt x="25910" y="853283"/>
                  </a:lnTo>
                  <a:lnTo>
                    <a:pt x="14744" y="808615"/>
                  </a:lnTo>
                  <a:lnTo>
                    <a:pt x="6628" y="762815"/>
                  </a:lnTo>
                  <a:lnTo>
                    <a:pt x="1675" y="715997"/>
                  </a:lnTo>
                  <a:lnTo>
                    <a:pt x="0" y="668274"/>
                  </a:lnTo>
                  <a:close/>
                </a:path>
                <a:path w="8821420" h="3061970">
                  <a:moveTo>
                    <a:pt x="1335024" y="669036"/>
                  </a:moveTo>
                  <a:lnTo>
                    <a:pt x="1896618" y="1210818"/>
                  </a:lnTo>
                </a:path>
                <a:path w="8821420" h="3061970">
                  <a:moveTo>
                    <a:pt x="4378452" y="1819656"/>
                  </a:moveTo>
                  <a:lnTo>
                    <a:pt x="5569712" y="2310003"/>
                  </a:lnTo>
                </a:path>
                <a:path w="8821420" h="3061970">
                  <a:moveTo>
                    <a:pt x="2994660" y="1911096"/>
                  </a:moveTo>
                  <a:lnTo>
                    <a:pt x="4378960" y="1819656"/>
                  </a:lnTo>
                </a:path>
                <a:path w="8821420" h="3061970">
                  <a:moveTo>
                    <a:pt x="3788664" y="677418"/>
                  </a:moveTo>
                  <a:lnTo>
                    <a:pt x="3790521" y="629238"/>
                  </a:lnTo>
                  <a:lnTo>
                    <a:pt x="3796000" y="582074"/>
                  </a:lnTo>
                  <a:lnTo>
                    <a:pt x="3804965" y="536061"/>
                  </a:lnTo>
                  <a:lnTo>
                    <a:pt x="3817279" y="491337"/>
                  </a:lnTo>
                  <a:lnTo>
                    <a:pt x="3832803" y="448039"/>
                  </a:lnTo>
                  <a:lnTo>
                    <a:pt x="3851401" y="406303"/>
                  </a:lnTo>
                  <a:lnTo>
                    <a:pt x="3872935" y="366267"/>
                  </a:lnTo>
                  <a:lnTo>
                    <a:pt x="3897269" y="328069"/>
                  </a:lnTo>
                  <a:lnTo>
                    <a:pt x="3924264" y="291843"/>
                  </a:lnTo>
                  <a:lnTo>
                    <a:pt x="3953784" y="257729"/>
                  </a:lnTo>
                  <a:lnTo>
                    <a:pt x="3985692" y="225862"/>
                  </a:lnTo>
                  <a:lnTo>
                    <a:pt x="4019849" y="196380"/>
                  </a:lnTo>
                  <a:lnTo>
                    <a:pt x="4056120" y="169420"/>
                  </a:lnTo>
                  <a:lnTo>
                    <a:pt x="4094367" y="145118"/>
                  </a:lnTo>
                  <a:lnTo>
                    <a:pt x="4134452" y="123612"/>
                  </a:lnTo>
                  <a:lnTo>
                    <a:pt x="4176238" y="105039"/>
                  </a:lnTo>
                  <a:lnTo>
                    <a:pt x="4219588" y="89536"/>
                  </a:lnTo>
                  <a:lnTo>
                    <a:pt x="4264365" y="77239"/>
                  </a:lnTo>
                  <a:lnTo>
                    <a:pt x="4310431" y="68286"/>
                  </a:lnTo>
                  <a:lnTo>
                    <a:pt x="4357650" y="62814"/>
                  </a:lnTo>
                  <a:lnTo>
                    <a:pt x="4405884" y="60960"/>
                  </a:lnTo>
                  <a:lnTo>
                    <a:pt x="4454117" y="62814"/>
                  </a:lnTo>
                  <a:lnTo>
                    <a:pt x="4501336" y="68286"/>
                  </a:lnTo>
                  <a:lnTo>
                    <a:pt x="4547402" y="77239"/>
                  </a:lnTo>
                  <a:lnTo>
                    <a:pt x="4592179" y="89536"/>
                  </a:lnTo>
                  <a:lnTo>
                    <a:pt x="4635529" y="105039"/>
                  </a:lnTo>
                  <a:lnTo>
                    <a:pt x="4677315" y="123612"/>
                  </a:lnTo>
                  <a:lnTo>
                    <a:pt x="4717400" y="145118"/>
                  </a:lnTo>
                  <a:lnTo>
                    <a:pt x="4755647" y="169420"/>
                  </a:lnTo>
                  <a:lnTo>
                    <a:pt x="4791918" y="196380"/>
                  </a:lnTo>
                  <a:lnTo>
                    <a:pt x="4826075" y="225862"/>
                  </a:lnTo>
                  <a:lnTo>
                    <a:pt x="4857983" y="257729"/>
                  </a:lnTo>
                  <a:lnTo>
                    <a:pt x="4887503" y="291843"/>
                  </a:lnTo>
                  <a:lnTo>
                    <a:pt x="4914498" y="328069"/>
                  </a:lnTo>
                  <a:lnTo>
                    <a:pt x="4938832" y="366267"/>
                  </a:lnTo>
                  <a:lnTo>
                    <a:pt x="4960366" y="406303"/>
                  </a:lnTo>
                  <a:lnTo>
                    <a:pt x="4978964" y="448039"/>
                  </a:lnTo>
                  <a:lnTo>
                    <a:pt x="4994488" y="491337"/>
                  </a:lnTo>
                  <a:lnTo>
                    <a:pt x="5006802" y="536061"/>
                  </a:lnTo>
                  <a:lnTo>
                    <a:pt x="5015767" y="582074"/>
                  </a:lnTo>
                  <a:lnTo>
                    <a:pt x="5021246" y="629238"/>
                  </a:lnTo>
                  <a:lnTo>
                    <a:pt x="5023104" y="677418"/>
                  </a:lnTo>
                  <a:lnTo>
                    <a:pt x="5021246" y="725597"/>
                  </a:lnTo>
                  <a:lnTo>
                    <a:pt x="5015767" y="772761"/>
                  </a:lnTo>
                  <a:lnTo>
                    <a:pt x="5006802" y="818774"/>
                  </a:lnTo>
                  <a:lnTo>
                    <a:pt x="4994488" y="863498"/>
                  </a:lnTo>
                  <a:lnTo>
                    <a:pt x="4978964" y="906796"/>
                  </a:lnTo>
                  <a:lnTo>
                    <a:pt x="4960366" y="948532"/>
                  </a:lnTo>
                  <a:lnTo>
                    <a:pt x="4938832" y="988568"/>
                  </a:lnTo>
                  <a:lnTo>
                    <a:pt x="4914498" y="1026766"/>
                  </a:lnTo>
                  <a:lnTo>
                    <a:pt x="4887503" y="1062992"/>
                  </a:lnTo>
                  <a:lnTo>
                    <a:pt x="4857983" y="1097106"/>
                  </a:lnTo>
                  <a:lnTo>
                    <a:pt x="4826075" y="1128973"/>
                  </a:lnTo>
                  <a:lnTo>
                    <a:pt x="4791918" y="1158455"/>
                  </a:lnTo>
                  <a:lnTo>
                    <a:pt x="4755647" y="1185415"/>
                  </a:lnTo>
                  <a:lnTo>
                    <a:pt x="4717400" y="1209717"/>
                  </a:lnTo>
                  <a:lnTo>
                    <a:pt x="4677315" y="1231223"/>
                  </a:lnTo>
                  <a:lnTo>
                    <a:pt x="4635529" y="1249796"/>
                  </a:lnTo>
                  <a:lnTo>
                    <a:pt x="4592179" y="1265299"/>
                  </a:lnTo>
                  <a:lnTo>
                    <a:pt x="4547402" y="1277596"/>
                  </a:lnTo>
                  <a:lnTo>
                    <a:pt x="4501336" y="1286549"/>
                  </a:lnTo>
                  <a:lnTo>
                    <a:pt x="4454117" y="1292021"/>
                  </a:lnTo>
                  <a:lnTo>
                    <a:pt x="4405884" y="1293876"/>
                  </a:lnTo>
                  <a:lnTo>
                    <a:pt x="4357650" y="1292021"/>
                  </a:lnTo>
                  <a:lnTo>
                    <a:pt x="4310431" y="1286549"/>
                  </a:lnTo>
                  <a:lnTo>
                    <a:pt x="4264365" y="1277596"/>
                  </a:lnTo>
                  <a:lnTo>
                    <a:pt x="4219588" y="1265299"/>
                  </a:lnTo>
                  <a:lnTo>
                    <a:pt x="4176238" y="1249796"/>
                  </a:lnTo>
                  <a:lnTo>
                    <a:pt x="4134452" y="1231223"/>
                  </a:lnTo>
                  <a:lnTo>
                    <a:pt x="4094367" y="1209717"/>
                  </a:lnTo>
                  <a:lnTo>
                    <a:pt x="4056120" y="1185415"/>
                  </a:lnTo>
                  <a:lnTo>
                    <a:pt x="4019849" y="1158455"/>
                  </a:lnTo>
                  <a:lnTo>
                    <a:pt x="3985692" y="1128973"/>
                  </a:lnTo>
                  <a:lnTo>
                    <a:pt x="3953784" y="1097106"/>
                  </a:lnTo>
                  <a:lnTo>
                    <a:pt x="3924264" y="1062992"/>
                  </a:lnTo>
                  <a:lnTo>
                    <a:pt x="3897269" y="1026766"/>
                  </a:lnTo>
                  <a:lnTo>
                    <a:pt x="3872935" y="988568"/>
                  </a:lnTo>
                  <a:lnTo>
                    <a:pt x="3851401" y="948532"/>
                  </a:lnTo>
                  <a:lnTo>
                    <a:pt x="3832803" y="906796"/>
                  </a:lnTo>
                  <a:lnTo>
                    <a:pt x="3817279" y="863498"/>
                  </a:lnTo>
                  <a:lnTo>
                    <a:pt x="3804965" y="818774"/>
                  </a:lnTo>
                  <a:lnTo>
                    <a:pt x="3796000" y="772761"/>
                  </a:lnTo>
                  <a:lnTo>
                    <a:pt x="3790521" y="725597"/>
                  </a:lnTo>
                  <a:lnTo>
                    <a:pt x="3788664" y="677418"/>
                  </a:lnTo>
                  <a:close/>
                </a:path>
                <a:path w="8821420" h="3061970">
                  <a:moveTo>
                    <a:pt x="4238244" y="1293876"/>
                  </a:moveTo>
                  <a:lnTo>
                    <a:pt x="4377944" y="1819783"/>
                  </a:lnTo>
                </a:path>
                <a:path w="8821420" h="3061970">
                  <a:moveTo>
                    <a:pt x="7543800" y="1480566"/>
                  </a:moveTo>
                  <a:lnTo>
                    <a:pt x="7545551" y="1432856"/>
                  </a:lnTo>
                  <a:lnTo>
                    <a:pt x="7550723" y="1386098"/>
                  </a:lnTo>
                  <a:lnTo>
                    <a:pt x="7559192" y="1340415"/>
                  </a:lnTo>
                  <a:lnTo>
                    <a:pt x="7570834" y="1295931"/>
                  </a:lnTo>
                  <a:lnTo>
                    <a:pt x="7585527" y="1252771"/>
                  </a:lnTo>
                  <a:lnTo>
                    <a:pt x="7603146" y="1211056"/>
                  </a:lnTo>
                  <a:lnTo>
                    <a:pt x="7623569" y="1170912"/>
                  </a:lnTo>
                  <a:lnTo>
                    <a:pt x="7646671" y="1132461"/>
                  </a:lnTo>
                  <a:lnTo>
                    <a:pt x="7672330" y="1095828"/>
                  </a:lnTo>
                  <a:lnTo>
                    <a:pt x="7700422" y="1061136"/>
                  </a:lnTo>
                  <a:lnTo>
                    <a:pt x="7730823" y="1028509"/>
                  </a:lnTo>
                  <a:lnTo>
                    <a:pt x="7763410" y="998070"/>
                  </a:lnTo>
                  <a:lnTo>
                    <a:pt x="7798060" y="969943"/>
                  </a:lnTo>
                  <a:lnTo>
                    <a:pt x="7834649" y="944252"/>
                  </a:lnTo>
                  <a:lnTo>
                    <a:pt x="7873053" y="921120"/>
                  </a:lnTo>
                  <a:lnTo>
                    <a:pt x="7913150" y="900671"/>
                  </a:lnTo>
                  <a:lnTo>
                    <a:pt x="7954816" y="883029"/>
                  </a:lnTo>
                  <a:lnTo>
                    <a:pt x="7997927" y="868318"/>
                  </a:lnTo>
                  <a:lnTo>
                    <a:pt x="8042360" y="856660"/>
                  </a:lnTo>
                  <a:lnTo>
                    <a:pt x="8087991" y="848180"/>
                  </a:lnTo>
                  <a:lnTo>
                    <a:pt x="8134698" y="843001"/>
                  </a:lnTo>
                  <a:lnTo>
                    <a:pt x="8182356" y="841248"/>
                  </a:lnTo>
                  <a:lnTo>
                    <a:pt x="8230013" y="843001"/>
                  </a:lnTo>
                  <a:lnTo>
                    <a:pt x="8276720" y="848180"/>
                  </a:lnTo>
                  <a:lnTo>
                    <a:pt x="8322351" y="856660"/>
                  </a:lnTo>
                  <a:lnTo>
                    <a:pt x="8366784" y="868318"/>
                  </a:lnTo>
                  <a:lnTo>
                    <a:pt x="8409895" y="883029"/>
                  </a:lnTo>
                  <a:lnTo>
                    <a:pt x="8451561" y="900671"/>
                  </a:lnTo>
                  <a:lnTo>
                    <a:pt x="8491658" y="921120"/>
                  </a:lnTo>
                  <a:lnTo>
                    <a:pt x="8530062" y="944252"/>
                  </a:lnTo>
                  <a:lnTo>
                    <a:pt x="8566651" y="969943"/>
                  </a:lnTo>
                  <a:lnTo>
                    <a:pt x="8601301" y="998070"/>
                  </a:lnTo>
                  <a:lnTo>
                    <a:pt x="8633888" y="1028509"/>
                  </a:lnTo>
                  <a:lnTo>
                    <a:pt x="8664289" y="1061136"/>
                  </a:lnTo>
                  <a:lnTo>
                    <a:pt x="8692381" y="1095828"/>
                  </a:lnTo>
                  <a:lnTo>
                    <a:pt x="8718040" y="1132461"/>
                  </a:lnTo>
                  <a:lnTo>
                    <a:pt x="8741142" y="1170912"/>
                  </a:lnTo>
                  <a:lnTo>
                    <a:pt x="8761565" y="1211056"/>
                  </a:lnTo>
                  <a:lnTo>
                    <a:pt x="8779184" y="1252771"/>
                  </a:lnTo>
                  <a:lnTo>
                    <a:pt x="8793877" y="1295931"/>
                  </a:lnTo>
                  <a:lnTo>
                    <a:pt x="8805519" y="1340415"/>
                  </a:lnTo>
                  <a:lnTo>
                    <a:pt x="8813988" y="1386098"/>
                  </a:lnTo>
                  <a:lnTo>
                    <a:pt x="8819160" y="1432856"/>
                  </a:lnTo>
                  <a:lnTo>
                    <a:pt x="8820912" y="1480566"/>
                  </a:lnTo>
                  <a:lnTo>
                    <a:pt x="8819160" y="1528275"/>
                  </a:lnTo>
                  <a:lnTo>
                    <a:pt x="8813988" y="1575033"/>
                  </a:lnTo>
                  <a:lnTo>
                    <a:pt x="8805519" y="1620716"/>
                  </a:lnTo>
                  <a:lnTo>
                    <a:pt x="8793877" y="1665200"/>
                  </a:lnTo>
                  <a:lnTo>
                    <a:pt x="8779184" y="1708360"/>
                  </a:lnTo>
                  <a:lnTo>
                    <a:pt x="8761565" y="1750075"/>
                  </a:lnTo>
                  <a:lnTo>
                    <a:pt x="8741142" y="1790219"/>
                  </a:lnTo>
                  <a:lnTo>
                    <a:pt x="8718040" y="1828670"/>
                  </a:lnTo>
                  <a:lnTo>
                    <a:pt x="8692381" y="1865303"/>
                  </a:lnTo>
                  <a:lnTo>
                    <a:pt x="8664289" y="1899995"/>
                  </a:lnTo>
                  <a:lnTo>
                    <a:pt x="8633888" y="1932622"/>
                  </a:lnTo>
                  <a:lnTo>
                    <a:pt x="8601301" y="1963061"/>
                  </a:lnTo>
                  <a:lnTo>
                    <a:pt x="8566651" y="1991188"/>
                  </a:lnTo>
                  <a:lnTo>
                    <a:pt x="8530062" y="2016879"/>
                  </a:lnTo>
                  <a:lnTo>
                    <a:pt x="8491658" y="2040011"/>
                  </a:lnTo>
                  <a:lnTo>
                    <a:pt x="8451561" y="2060460"/>
                  </a:lnTo>
                  <a:lnTo>
                    <a:pt x="8409895" y="2078102"/>
                  </a:lnTo>
                  <a:lnTo>
                    <a:pt x="8366784" y="2092813"/>
                  </a:lnTo>
                  <a:lnTo>
                    <a:pt x="8322351" y="2104471"/>
                  </a:lnTo>
                  <a:lnTo>
                    <a:pt x="8276720" y="2112951"/>
                  </a:lnTo>
                  <a:lnTo>
                    <a:pt x="8230013" y="2118130"/>
                  </a:lnTo>
                  <a:lnTo>
                    <a:pt x="8182356" y="2119884"/>
                  </a:lnTo>
                  <a:lnTo>
                    <a:pt x="8134698" y="2118130"/>
                  </a:lnTo>
                  <a:lnTo>
                    <a:pt x="8087991" y="2112951"/>
                  </a:lnTo>
                  <a:lnTo>
                    <a:pt x="8042360" y="2104471"/>
                  </a:lnTo>
                  <a:lnTo>
                    <a:pt x="7997927" y="2092813"/>
                  </a:lnTo>
                  <a:lnTo>
                    <a:pt x="7954816" y="2078102"/>
                  </a:lnTo>
                  <a:lnTo>
                    <a:pt x="7913150" y="2060460"/>
                  </a:lnTo>
                  <a:lnTo>
                    <a:pt x="7873053" y="2040011"/>
                  </a:lnTo>
                  <a:lnTo>
                    <a:pt x="7834649" y="2016879"/>
                  </a:lnTo>
                  <a:lnTo>
                    <a:pt x="7798060" y="1991188"/>
                  </a:lnTo>
                  <a:lnTo>
                    <a:pt x="7763410" y="1963061"/>
                  </a:lnTo>
                  <a:lnTo>
                    <a:pt x="7730823" y="1932622"/>
                  </a:lnTo>
                  <a:lnTo>
                    <a:pt x="7700422" y="1899995"/>
                  </a:lnTo>
                  <a:lnTo>
                    <a:pt x="7672330" y="1865303"/>
                  </a:lnTo>
                  <a:lnTo>
                    <a:pt x="7646671" y="1828670"/>
                  </a:lnTo>
                  <a:lnTo>
                    <a:pt x="7623569" y="1790219"/>
                  </a:lnTo>
                  <a:lnTo>
                    <a:pt x="7603146" y="1750075"/>
                  </a:lnTo>
                  <a:lnTo>
                    <a:pt x="7585527" y="1708360"/>
                  </a:lnTo>
                  <a:lnTo>
                    <a:pt x="7570834" y="1665200"/>
                  </a:lnTo>
                  <a:lnTo>
                    <a:pt x="7559192" y="1620716"/>
                  </a:lnTo>
                  <a:lnTo>
                    <a:pt x="7550723" y="1575033"/>
                  </a:lnTo>
                  <a:lnTo>
                    <a:pt x="7545551" y="1528275"/>
                  </a:lnTo>
                  <a:lnTo>
                    <a:pt x="7543800" y="1480566"/>
                  </a:lnTo>
                  <a:close/>
                </a:path>
                <a:path w="8821420" h="3061970">
                  <a:moveTo>
                    <a:pt x="6518148" y="2079117"/>
                  </a:moveTo>
                  <a:lnTo>
                    <a:pt x="7544434" y="158496"/>
                  </a:lnTo>
                </a:path>
                <a:path w="8821420" h="3061970">
                  <a:moveTo>
                    <a:pt x="7545324" y="196596"/>
                  </a:moveTo>
                  <a:lnTo>
                    <a:pt x="8182863" y="841883"/>
                  </a:lnTo>
                </a:path>
                <a:path w="8821420" h="3061970">
                  <a:moveTo>
                    <a:pt x="5533644" y="2486406"/>
                  </a:moveTo>
                  <a:lnTo>
                    <a:pt x="5535556" y="2439219"/>
                  </a:lnTo>
                  <a:lnTo>
                    <a:pt x="5541195" y="2393083"/>
                  </a:lnTo>
                  <a:lnTo>
                    <a:pt x="5550411" y="2348146"/>
                  </a:lnTo>
                  <a:lnTo>
                    <a:pt x="5563057" y="2304556"/>
                  </a:lnTo>
                  <a:lnTo>
                    <a:pt x="5578983" y="2262461"/>
                  </a:lnTo>
                  <a:lnTo>
                    <a:pt x="5598040" y="2222009"/>
                  </a:lnTo>
                  <a:lnTo>
                    <a:pt x="5620081" y="2183348"/>
                  </a:lnTo>
                  <a:lnTo>
                    <a:pt x="5644956" y="2146627"/>
                  </a:lnTo>
                  <a:lnTo>
                    <a:pt x="5672518" y="2111992"/>
                  </a:lnTo>
                  <a:lnTo>
                    <a:pt x="5702617" y="2079593"/>
                  </a:lnTo>
                  <a:lnTo>
                    <a:pt x="5735105" y="2049577"/>
                  </a:lnTo>
                  <a:lnTo>
                    <a:pt x="5769833" y="2022091"/>
                  </a:lnTo>
                  <a:lnTo>
                    <a:pt x="5806653" y="1997286"/>
                  </a:lnTo>
                  <a:lnTo>
                    <a:pt x="5845416" y="1975307"/>
                  </a:lnTo>
                  <a:lnTo>
                    <a:pt x="5885973" y="1956304"/>
                  </a:lnTo>
                  <a:lnTo>
                    <a:pt x="5928177" y="1940423"/>
                  </a:lnTo>
                  <a:lnTo>
                    <a:pt x="5971877" y="1927814"/>
                  </a:lnTo>
                  <a:lnTo>
                    <a:pt x="6016927" y="1918625"/>
                  </a:lnTo>
                  <a:lnTo>
                    <a:pt x="6063176" y="1913003"/>
                  </a:lnTo>
                  <a:lnTo>
                    <a:pt x="6110478" y="1911096"/>
                  </a:lnTo>
                  <a:lnTo>
                    <a:pt x="6157779" y="1913003"/>
                  </a:lnTo>
                  <a:lnTo>
                    <a:pt x="6204028" y="1918625"/>
                  </a:lnTo>
                  <a:lnTo>
                    <a:pt x="6249078" y="1927814"/>
                  </a:lnTo>
                  <a:lnTo>
                    <a:pt x="6292778" y="1940423"/>
                  </a:lnTo>
                  <a:lnTo>
                    <a:pt x="6334982" y="1956304"/>
                  </a:lnTo>
                  <a:lnTo>
                    <a:pt x="6375539" y="1975307"/>
                  </a:lnTo>
                  <a:lnTo>
                    <a:pt x="6414302" y="1997286"/>
                  </a:lnTo>
                  <a:lnTo>
                    <a:pt x="6451122" y="2022091"/>
                  </a:lnTo>
                  <a:lnTo>
                    <a:pt x="6485850" y="2049577"/>
                  </a:lnTo>
                  <a:lnTo>
                    <a:pt x="6518338" y="2079593"/>
                  </a:lnTo>
                  <a:lnTo>
                    <a:pt x="6548437" y="2111992"/>
                  </a:lnTo>
                  <a:lnTo>
                    <a:pt x="6575999" y="2146627"/>
                  </a:lnTo>
                  <a:lnTo>
                    <a:pt x="6600874" y="2183348"/>
                  </a:lnTo>
                  <a:lnTo>
                    <a:pt x="6622915" y="2222009"/>
                  </a:lnTo>
                  <a:lnTo>
                    <a:pt x="6641973" y="2262461"/>
                  </a:lnTo>
                  <a:lnTo>
                    <a:pt x="6657898" y="2304556"/>
                  </a:lnTo>
                  <a:lnTo>
                    <a:pt x="6670544" y="2348146"/>
                  </a:lnTo>
                  <a:lnTo>
                    <a:pt x="6679760" y="2393083"/>
                  </a:lnTo>
                  <a:lnTo>
                    <a:pt x="6685399" y="2439219"/>
                  </a:lnTo>
                  <a:lnTo>
                    <a:pt x="6687311" y="2486406"/>
                  </a:lnTo>
                  <a:lnTo>
                    <a:pt x="6685399" y="2533592"/>
                  </a:lnTo>
                  <a:lnTo>
                    <a:pt x="6679760" y="2579728"/>
                  </a:lnTo>
                  <a:lnTo>
                    <a:pt x="6670544" y="2624665"/>
                  </a:lnTo>
                  <a:lnTo>
                    <a:pt x="6657898" y="2668255"/>
                  </a:lnTo>
                  <a:lnTo>
                    <a:pt x="6641973" y="2710350"/>
                  </a:lnTo>
                  <a:lnTo>
                    <a:pt x="6622915" y="2750802"/>
                  </a:lnTo>
                  <a:lnTo>
                    <a:pt x="6600874" y="2789463"/>
                  </a:lnTo>
                  <a:lnTo>
                    <a:pt x="6575999" y="2826184"/>
                  </a:lnTo>
                  <a:lnTo>
                    <a:pt x="6548437" y="2860819"/>
                  </a:lnTo>
                  <a:lnTo>
                    <a:pt x="6518338" y="2893218"/>
                  </a:lnTo>
                  <a:lnTo>
                    <a:pt x="6485850" y="2923234"/>
                  </a:lnTo>
                  <a:lnTo>
                    <a:pt x="6451122" y="2950720"/>
                  </a:lnTo>
                  <a:lnTo>
                    <a:pt x="6414302" y="2975525"/>
                  </a:lnTo>
                  <a:lnTo>
                    <a:pt x="6375539" y="2997504"/>
                  </a:lnTo>
                  <a:lnTo>
                    <a:pt x="6334982" y="3016507"/>
                  </a:lnTo>
                  <a:lnTo>
                    <a:pt x="6292778" y="3032388"/>
                  </a:lnTo>
                  <a:lnTo>
                    <a:pt x="6249078" y="3044997"/>
                  </a:lnTo>
                  <a:lnTo>
                    <a:pt x="6204028" y="3054186"/>
                  </a:lnTo>
                  <a:lnTo>
                    <a:pt x="6157779" y="3059808"/>
                  </a:lnTo>
                  <a:lnTo>
                    <a:pt x="6110478" y="3061716"/>
                  </a:lnTo>
                  <a:lnTo>
                    <a:pt x="6063176" y="3059808"/>
                  </a:lnTo>
                  <a:lnTo>
                    <a:pt x="6016927" y="3054186"/>
                  </a:lnTo>
                  <a:lnTo>
                    <a:pt x="5971877" y="3044997"/>
                  </a:lnTo>
                  <a:lnTo>
                    <a:pt x="5928177" y="3032388"/>
                  </a:lnTo>
                  <a:lnTo>
                    <a:pt x="5885973" y="3016507"/>
                  </a:lnTo>
                  <a:lnTo>
                    <a:pt x="5845416" y="2997504"/>
                  </a:lnTo>
                  <a:lnTo>
                    <a:pt x="5806653" y="2975525"/>
                  </a:lnTo>
                  <a:lnTo>
                    <a:pt x="5769833" y="2950720"/>
                  </a:lnTo>
                  <a:lnTo>
                    <a:pt x="5735105" y="2923234"/>
                  </a:lnTo>
                  <a:lnTo>
                    <a:pt x="5702617" y="2893218"/>
                  </a:lnTo>
                  <a:lnTo>
                    <a:pt x="5672518" y="2860819"/>
                  </a:lnTo>
                  <a:lnTo>
                    <a:pt x="5644956" y="2826184"/>
                  </a:lnTo>
                  <a:lnTo>
                    <a:pt x="5620081" y="2789463"/>
                  </a:lnTo>
                  <a:lnTo>
                    <a:pt x="5598040" y="2750802"/>
                  </a:lnTo>
                  <a:lnTo>
                    <a:pt x="5578983" y="2710350"/>
                  </a:lnTo>
                  <a:lnTo>
                    <a:pt x="5563057" y="2668255"/>
                  </a:lnTo>
                  <a:lnTo>
                    <a:pt x="5550411" y="2624665"/>
                  </a:lnTo>
                  <a:lnTo>
                    <a:pt x="5541195" y="2579728"/>
                  </a:lnTo>
                  <a:lnTo>
                    <a:pt x="5535556" y="2533592"/>
                  </a:lnTo>
                  <a:lnTo>
                    <a:pt x="5533644" y="2486406"/>
                  </a:lnTo>
                  <a:close/>
                </a:path>
              </a:pathLst>
            </a:custGeom>
            <a:ln w="9525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56531" y="4048551"/>
              <a:ext cx="633095" cy="634365"/>
            </a:xfrm>
            <a:custGeom>
              <a:avLst/>
              <a:gdLst/>
              <a:ahLst/>
              <a:cxnLst/>
              <a:rect l="l" t="t" r="r" b="b"/>
              <a:pathLst>
                <a:path w="633095" h="634364">
                  <a:moveTo>
                    <a:pt x="0" y="477347"/>
                  </a:moveTo>
                  <a:lnTo>
                    <a:pt x="0" y="633938"/>
                  </a:lnTo>
                  <a:lnTo>
                    <a:pt x="156971" y="633938"/>
                  </a:lnTo>
                  <a:lnTo>
                    <a:pt x="0" y="477347"/>
                  </a:lnTo>
                  <a:close/>
                </a:path>
                <a:path w="633095" h="634364">
                  <a:moveTo>
                    <a:pt x="487298" y="260177"/>
                  </a:moveTo>
                  <a:lnTo>
                    <a:pt x="198627" y="543768"/>
                  </a:lnTo>
                  <a:lnTo>
                    <a:pt x="259206" y="604347"/>
                  </a:lnTo>
                  <a:lnTo>
                    <a:pt x="572262" y="290530"/>
                  </a:lnTo>
                  <a:lnTo>
                    <a:pt x="550485" y="285591"/>
                  </a:lnTo>
                  <a:lnTo>
                    <a:pt x="529780" y="279687"/>
                  </a:lnTo>
                  <a:lnTo>
                    <a:pt x="509075" y="271617"/>
                  </a:lnTo>
                  <a:lnTo>
                    <a:pt x="487298" y="260177"/>
                  </a:lnTo>
                  <a:close/>
                </a:path>
                <a:path w="633095" h="634364">
                  <a:moveTo>
                    <a:pt x="397382" y="181564"/>
                  </a:moveTo>
                  <a:lnTo>
                    <a:pt x="114426" y="459313"/>
                  </a:lnTo>
                  <a:lnTo>
                    <a:pt x="174878" y="519257"/>
                  </a:lnTo>
                  <a:lnTo>
                    <a:pt x="457834" y="235666"/>
                  </a:lnTo>
                  <a:lnTo>
                    <a:pt x="448772" y="230455"/>
                  </a:lnTo>
                  <a:lnTo>
                    <a:pt x="440293" y="224077"/>
                  </a:lnTo>
                  <a:lnTo>
                    <a:pt x="433028" y="217556"/>
                  </a:lnTo>
                  <a:lnTo>
                    <a:pt x="427608" y="211917"/>
                  </a:lnTo>
                  <a:lnTo>
                    <a:pt x="419457" y="202888"/>
                  </a:lnTo>
                  <a:lnTo>
                    <a:pt x="412496" y="194550"/>
                  </a:lnTo>
                  <a:lnTo>
                    <a:pt x="405534" y="187307"/>
                  </a:lnTo>
                  <a:lnTo>
                    <a:pt x="397382" y="181564"/>
                  </a:lnTo>
                  <a:close/>
                </a:path>
                <a:path w="633095" h="634364">
                  <a:moveTo>
                    <a:pt x="343407" y="61041"/>
                  </a:moveTo>
                  <a:lnTo>
                    <a:pt x="35940" y="374985"/>
                  </a:lnTo>
                  <a:lnTo>
                    <a:pt x="90677" y="435564"/>
                  </a:lnTo>
                  <a:lnTo>
                    <a:pt x="373633" y="145496"/>
                  </a:lnTo>
                  <a:lnTo>
                    <a:pt x="364517" y="123763"/>
                  </a:lnTo>
                  <a:lnTo>
                    <a:pt x="356044" y="103268"/>
                  </a:lnTo>
                  <a:lnTo>
                    <a:pt x="348809" y="82774"/>
                  </a:lnTo>
                  <a:lnTo>
                    <a:pt x="343407" y="61041"/>
                  </a:lnTo>
                  <a:close/>
                </a:path>
                <a:path w="633095" h="634364">
                  <a:moveTo>
                    <a:pt x="428053" y="0"/>
                  </a:moveTo>
                  <a:lnTo>
                    <a:pt x="397382" y="12781"/>
                  </a:lnTo>
                  <a:lnTo>
                    <a:pt x="384653" y="43493"/>
                  </a:lnTo>
                  <a:lnTo>
                    <a:pt x="390604" y="86076"/>
                  </a:lnTo>
                  <a:lnTo>
                    <a:pt x="413438" y="134207"/>
                  </a:lnTo>
                  <a:lnTo>
                    <a:pt x="451357" y="181564"/>
                  </a:lnTo>
                  <a:lnTo>
                    <a:pt x="501441" y="219842"/>
                  </a:lnTo>
                  <a:lnTo>
                    <a:pt x="549322" y="242714"/>
                  </a:lnTo>
                  <a:lnTo>
                    <a:pt x="590321" y="248537"/>
                  </a:lnTo>
                  <a:lnTo>
                    <a:pt x="619759" y="235666"/>
                  </a:lnTo>
                  <a:lnTo>
                    <a:pt x="632579" y="206132"/>
                  </a:lnTo>
                  <a:lnTo>
                    <a:pt x="626776" y="165038"/>
                  </a:lnTo>
                  <a:lnTo>
                    <a:pt x="603972" y="117062"/>
                  </a:lnTo>
                  <a:lnTo>
                    <a:pt x="565784" y="66883"/>
                  </a:lnTo>
                  <a:lnTo>
                    <a:pt x="518540" y="28872"/>
                  </a:lnTo>
                  <a:lnTo>
                    <a:pt x="470535" y="5970"/>
                  </a:lnTo>
                  <a:lnTo>
                    <a:pt x="42805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084701" y="5175630"/>
            <a:ext cx="8832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latin typeface="Microsoft Sans Serif"/>
                <a:cs typeface="Microsoft Sans Serif"/>
              </a:rPr>
              <a:t>Crea</a:t>
            </a:r>
            <a:r>
              <a:rPr sz="2200" spc="15" dirty="0">
                <a:latin typeface="Microsoft Sans Serif"/>
                <a:cs typeface="Microsoft Sans Serif"/>
              </a:rPr>
              <a:t>t</a:t>
            </a:r>
            <a:r>
              <a:rPr sz="2200" spc="5" dirty="0">
                <a:latin typeface="Microsoft Sans Serif"/>
                <a:cs typeface="Microsoft Sans Serif"/>
              </a:rPr>
              <a:t>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34609" y="6090920"/>
            <a:ext cx="10071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Change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56652" y="3294126"/>
            <a:ext cx="10572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16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87859" y="3036569"/>
            <a:ext cx="8674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445369"/>
                </a:solidFill>
                <a:latin typeface="Microsoft Sans Serif"/>
                <a:cs typeface="Microsoft Sans Serif"/>
              </a:rPr>
              <a:t>Delete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40388" y="5997397"/>
            <a:ext cx="6686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445369"/>
                </a:solidFill>
                <a:latin typeface="Microsoft Sans Serif"/>
                <a:cs typeface="Microsoft Sans Serif"/>
              </a:rPr>
              <a:t>P</a:t>
            </a:r>
            <a:r>
              <a:rPr sz="2200" spc="-20" dirty="0">
                <a:solidFill>
                  <a:srgbClr val="445369"/>
                </a:solidFill>
                <a:latin typeface="Microsoft Sans Serif"/>
                <a:cs typeface="Microsoft Sans Serif"/>
              </a:rPr>
              <a:t>u</a:t>
            </a:r>
            <a:r>
              <a:rPr sz="2200" spc="30" dirty="0">
                <a:solidFill>
                  <a:srgbClr val="445369"/>
                </a:solidFill>
                <a:latin typeface="Microsoft Sans Serif"/>
                <a:cs typeface="Microsoft Sans Serif"/>
              </a:rPr>
              <a:t>sh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934455" y="2802445"/>
            <a:ext cx="6492240" cy="3842385"/>
            <a:chOff x="5934455" y="2802445"/>
            <a:chExt cx="6492240" cy="3842385"/>
          </a:xfrm>
        </p:grpSpPr>
        <p:sp>
          <p:nvSpPr>
            <p:cNvPr id="15" name="object 15"/>
            <p:cNvSpPr/>
            <p:nvPr/>
          </p:nvSpPr>
          <p:spPr>
            <a:xfrm>
              <a:off x="10828020" y="2807207"/>
              <a:ext cx="1153795" cy="1150620"/>
            </a:xfrm>
            <a:custGeom>
              <a:avLst/>
              <a:gdLst/>
              <a:ahLst/>
              <a:cxnLst/>
              <a:rect l="l" t="t" r="r" b="b"/>
              <a:pathLst>
                <a:path w="1153795" h="1150620">
                  <a:moveTo>
                    <a:pt x="0" y="575309"/>
                  </a:moveTo>
                  <a:lnTo>
                    <a:pt x="1912" y="528123"/>
                  </a:lnTo>
                  <a:lnTo>
                    <a:pt x="7551" y="481987"/>
                  </a:lnTo>
                  <a:lnTo>
                    <a:pt x="16767" y="437050"/>
                  </a:lnTo>
                  <a:lnTo>
                    <a:pt x="29413" y="393460"/>
                  </a:lnTo>
                  <a:lnTo>
                    <a:pt x="45339" y="351365"/>
                  </a:lnTo>
                  <a:lnTo>
                    <a:pt x="64396" y="310913"/>
                  </a:lnTo>
                  <a:lnTo>
                    <a:pt x="86437" y="272252"/>
                  </a:lnTo>
                  <a:lnTo>
                    <a:pt x="111312" y="235531"/>
                  </a:lnTo>
                  <a:lnTo>
                    <a:pt x="138874" y="200896"/>
                  </a:lnTo>
                  <a:lnTo>
                    <a:pt x="168973" y="168497"/>
                  </a:lnTo>
                  <a:lnTo>
                    <a:pt x="201461" y="138481"/>
                  </a:lnTo>
                  <a:lnTo>
                    <a:pt x="236189" y="110995"/>
                  </a:lnTo>
                  <a:lnTo>
                    <a:pt x="273009" y="86190"/>
                  </a:lnTo>
                  <a:lnTo>
                    <a:pt x="311772" y="64211"/>
                  </a:lnTo>
                  <a:lnTo>
                    <a:pt x="352329" y="45208"/>
                  </a:lnTo>
                  <a:lnTo>
                    <a:pt x="394533" y="29327"/>
                  </a:lnTo>
                  <a:lnTo>
                    <a:pt x="438233" y="16718"/>
                  </a:lnTo>
                  <a:lnTo>
                    <a:pt x="483283" y="7529"/>
                  </a:lnTo>
                  <a:lnTo>
                    <a:pt x="529532" y="1907"/>
                  </a:lnTo>
                  <a:lnTo>
                    <a:pt x="576833" y="0"/>
                  </a:lnTo>
                  <a:lnTo>
                    <a:pt x="624135" y="1907"/>
                  </a:lnTo>
                  <a:lnTo>
                    <a:pt x="670384" y="7529"/>
                  </a:lnTo>
                  <a:lnTo>
                    <a:pt x="715434" y="16718"/>
                  </a:lnTo>
                  <a:lnTo>
                    <a:pt x="759134" y="29327"/>
                  </a:lnTo>
                  <a:lnTo>
                    <a:pt x="801338" y="45208"/>
                  </a:lnTo>
                  <a:lnTo>
                    <a:pt x="841895" y="64211"/>
                  </a:lnTo>
                  <a:lnTo>
                    <a:pt x="880658" y="86190"/>
                  </a:lnTo>
                  <a:lnTo>
                    <a:pt x="917478" y="110995"/>
                  </a:lnTo>
                  <a:lnTo>
                    <a:pt x="952206" y="138481"/>
                  </a:lnTo>
                  <a:lnTo>
                    <a:pt x="984694" y="168497"/>
                  </a:lnTo>
                  <a:lnTo>
                    <a:pt x="1014793" y="200896"/>
                  </a:lnTo>
                  <a:lnTo>
                    <a:pt x="1042355" y="235531"/>
                  </a:lnTo>
                  <a:lnTo>
                    <a:pt x="1067230" y="272252"/>
                  </a:lnTo>
                  <a:lnTo>
                    <a:pt x="1089271" y="310913"/>
                  </a:lnTo>
                  <a:lnTo>
                    <a:pt x="1108328" y="351365"/>
                  </a:lnTo>
                  <a:lnTo>
                    <a:pt x="1124254" y="393460"/>
                  </a:lnTo>
                  <a:lnTo>
                    <a:pt x="1136900" y="437050"/>
                  </a:lnTo>
                  <a:lnTo>
                    <a:pt x="1146116" y="481987"/>
                  </a:lnTo>
                  <a:lnTo>
                    <a:pt x="1151755" y="528123"/>
                  </a:lnTo>
                  <a:lnTo>
                    <a:pt x="1153668" y="575309"/>
                  </a:lnTo>
                  <a:lnTo>
                    <a:pt x="1151755" y="622496"/>
                  </a:lnTo>
                  <a:lnTo>
                    <a:pt x="1146116" y="668632"/>
                  </a:lnTo>
                  <a:lnTo>
                    <a:pt x="1136900" y="713569"/>
                  </a:lnTo>
                  <a:lnTo>
                    <a:pt x="1124254" y="757159"/>
                  </a:lnTo>
                  <a:lnTo>
                    <a:pt x="1108328" y="799254"/>
                  </a:lnTo>
                  <a:lnTo>
                    <a:pt x="1089271" y="839706"/>
                  </a:lnTo>
                  <a:lnTo>
                    <a:pt x="1067230" y="878367"/>
                  </a:lnTo>
                  <a:lnTo>
                    <a:pt x="1042355" y="915088"/>
                  </a:lnTo>
                  <a:lnTo>
                    <a:pt x="1014793" y="949723"/>
                  </a:lnTo>
                  <a:lnTo>
                    <a:pt x="984694" y="982122"/>
                  </a:lnTo>
                  <a:lnTo>
                    <a:pt x="952206" y="1012138"/>
                  </a:lnTo>
                  <a:lnTo>
                    <a:pt x="917478" y="1039624"/>
                  </a:lnTo>
                  <a:lnTo>
                    <a:pt x="880658" y="1064429"/>
                  </a:lnTo>
                  <a:lnTo>
                    <a:pt x="841895" y="1086408"/>
                  </a:lnTo>
                  <a:lnTo>
                    <a:pt x="801338" y="1105411"/>
                  </a:lnTo>
                  <a:lnTo>
                    <a:pt x="759134" y="1121292"/>
                  </a:lnTo>
                  <a:lnTo>
                    <a:pt x="715434" y="1133901"/>
                  </a:lnTo>
                  <a:lnTo>
                    <a:pt x="670384" y="1143090"/>
                  </a:lnTo>
                  <a:lnTo>
                    <a:pt x="624135" y="1148712"/>
                  </a:lnTo>
                  <a:lnTo>
                    <a:pt x="576833" y="1150619"/>
                  </a:lnTo>
                  <a:lnTo>
                    <a:pt x="529532" y="1148712"/>
                  </a:lnTo>
                  <a:lnTo>
                    <a:pt x="483283" y="1143090"/>
                  </a:lnTo>
                  <a:lnTo>
                    <a:pt x="438233" y="1133901"/>
                  </a:lnTo>
                  <a:lnTo>
                    <a:pt x="394533" y="1121292"/>
                  </a:lnTo>
                  <a:lnTo>
                    <a:pt x="352329" y="1105411"/>
                  </a:lnTo>
                  <a:lnTo>
                    <a:pt x="311772" y="1086408"/>
                  </a:lnTo>
                  <a:lnTo>
                    <a:pt x="273009" y="1064429"/>
                  </a:lnTo>
                  <a:lnTo>
                    <a:pt x="236189" y="1039624"/>
                  </a:lnTo>
                  <a:lnTo>
                    <a:pt x="201461" y="1012138"/>
                  </a:lnTo>
                  <a:lnTo>
                    <a:pt x="168973" y="982122"/>
                  </a:lnTo>
                  <a:lnTo>
                    <a:pt x="138874" y="949723"/>
                  </a:lnTo>
                  <a:lnTo>
                    <a:pt x="111312" y="915088"/>
                  </a:lnTo>
                  <a:lnTo>
                    <a:pt x="86437" y="878367"/>
                  </a:lnTo>
                  <a:lnTo>
                    <a:pt x="64396" y="839706"/>
                  </a:lnTo>
                  <a:lnTo>
                    <a:pt x="45339" y="799254"/>
                  </a:lnTo>
                  <a:lnTo>
                    <a:pt x="29413" y="757159"/>
                  </a:lnTo>
                  <a:lnTo>
                    <a:pt x="16767" y="713569"/>
                  </a:lnTo>
                  <a:lnTo>
                    <a:pt x="7551" y="668632"/>
                  </a:lnTo>
                  <a:lnTo>
                    <a:pt x="1912" y="622496"/>
                  </a:lnTo>
                  <a:lnTo>
                    <a:pt x="0" y="575309"/>
                  </a:lnTo>
                  <a:close/>
                </a:path>
              </a:pathLst>
            </a:custGeom>
            <a:ln w="9525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34455" y="5056631"/>
              <a:ext cx="551815" cy="699770"/>
            </a:xfrm>
            <a:custGeom>
              <a:avLst/>
              <a:gdLst/>
              <a:ahLst/>
              <a:cxnLst/>
              <a:rect l="l" t="t" r="r" b="b"/>
              <a:pathLst>
                <a:path w="551814" h="699770">
                  <a:moveTo>
                    <a:pt x="241808" y="0"/>
                  </a:moveTo>
                  <a:lnTo>
                    <a:pt x="275844" y="150494"/>
                  </a:lnTo>
                  <a:lnTo>
                    <a:pt x="220696" y="155424"/>
                  </a:lnTo>
                  <a:lnTo>
                    <a:pt x="169084" y="170211"/>
                  </a:lnTo>
                  <a:lnTo>
                    <a:pt x="121735" y="194857"/>
                  </a:lnTo>
                  <a:lnTo>
                    <a:pt x="79375" y="229362"/>
                  </a:lnTo>
                  <a:lnTo>
                    <a:pt x="46237" y="271583"/>
                  </a:lnTo>
                  <a:lnTo>
                    <a:pt x="21256" y="318722"/>
                  </a:lnTo>
                  <a:lnTo>
                    <a:pt x="5490" y="370076"/>
                  </a:lnTo>
                  <a:lnTo>
                    <a:pt x="0" y="424941"/>
                  </a:lnTo>
                  <a:lnTo>
                    <a:pt x="5490" y="478272"/>
                  </a:lnTo>
                  <a:lnTo>
                    <a:pt x="21256" y="529828"/>
                  </a:lnTo>
                  <a:lnTo>
                    <a:pt x="46237" y="577836"/>
                  </a:lnTo>
                  <a:lnTo>
                    <a:pt x="79375" y="620521"/>
                  </a:lnTo>
                  <a:lnTo>
                    <a:pt x="122271" y="655099"/>
                  </a:lnTo>
                  <a:lnTo>
                    <a:pt x="170513" y="679783"/>
                  </a:lnTo>
                  <a:lnTo>
                    <a:pt x="222303" y="694584"/>
                  </a:lnTo>
                  <a:lnTo>
                    <a:pt x="275844" y="699515"/>
                  </a:lnTo>
                  <a:lnTo>
                    <a:pt x="330991" y="694584"/>
                  </a:lnTo>
                  <a:lnTo>
                    <a:pt x="382603" y="679783"/>
                  </a:lnTo>
                  <a:lnTo>
                    <a:pt x="429952" y="655099"/>
                  </a:lnTo>
                  <a:lnTo>
                    <a:pt x="472313" y="620521"/>
                  </a:lnTo>
                  <a:lnTo>
                    <a:pt x="507057" y="577836"/>
                  </a:lnTo>
                  <a:lnTo>
                    <a:pt x="531860" y="529828"/>
                  </a:lnTo>
                  <a:lnTo>
                    <a:pt x="546733" y="478272"/>
                  </a:lnTo>
                  <a:lnTo>
                    <a:pt x="551688" y="424941"/>
                  </a:lnTo>
                  <a:lnTo>
                    <a:pt x="457200" y="424941"/>
                  </a:lnTo>
                  <a:lnTo>
                    <a:pt x="450848" y="471991"/>
                  </a:lnTo>
                  <a:lnTo>
                    <a:pt x="432844" y="514237"/>
                  </a:lnTo>
                  <a:lnTo>
                    <a:pt x="404764" y="550005"/>
                  </a:lnTo>
                  <a:lnTo>
                    <a:pt x="368187" y="577624"/>
                  </a:lnTo>
                  <a:lnTo>
                    <a:pt x="324687" y="595421"/>
                  </a:lnTo>
                  <a:lnTo>
                    <a:pt x="275844" y="601726"/>
                  </a:lnTo>
                  <a:lnTo>
                    <a:pt x="228561" y="595421"/>
                  </a:lnTo>
                  <a:lnTo>
                    <a:pt x="186125" y="577624"/>
                  </a:lnTo>
                  <a:lnTo>
                    <a:pt x="150209" y="550005"/>
                  </a:lnTo>
                  <a:lnTo>
                    <a:pt x="122484" y="514237"/>
                  </a:lnTo>
                  <a:lnTo>
                    <a:pt x="104623" y="471991"/>
                  </a:lnTo>
                  <a:lnTo>
                    <a:pt x="98298" y="424941"/>
                  </a:lnTo>
                  <a:lnTo>
                    <a:pt x="104623" y="377892"/>
                  </a:lnTo>
                  <a:lnTo>
                    <a:pt x="122484" y="335646"/>
                  </a:lnTo>
                  <a:lnTo>
                    <a:pt x="150209" y="299878"/>
                  </a:lnTo>
                  <a:lnTo>
                    <a:pt x="186125" y="272259"/>
                  </a:lnTo>
                  <a:lnTo>
                    <a:pt x="228561" y="254462"/>
                  </a:lnTo>
                  <a:lnTo>
                    <a:pt x="275844" y="248157"/>
                  </a:lnTo>
                  <a:lnTo>
                    <a:pt x="249428" y="406145"/>
                  </a:lnTo>
                  <a:lnTo>
                    <a:pt x="528955" y="195579"/>
                  </a:lnTo>
                  <a:lnTo>
                    <a:pt x="2418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5948" y="4090415"/>
              <a:ext cx="637031" cy="66903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1388" y="5910072"/>
              <a:ext cx="733044" cy="73456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57203" y="3020567"/>
              <a:ext cx="568451" cy="7894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18035" y="4777739"/>
              <a:ext cx="708659" cy="9128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16473" y="4300549"/>
            <a:ext cx="56235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Code</a:t>
            </a:r>
            <a:r>
              <a:rPr spc="-45" dirty="0"/>
              <a:t> </a:t>
            </a:r>
            <a:r>
              <a:rPr spc="50" dirty="0"/>
              <a:t>Review</a:t>
            </a:r>
            <a:r>
              <a:rPr spc="-90" dirty="0"/>
              <a:t> </a:t>
            </a:r>
            <a:r>
              <a:rPr spc="100" dirty="0"/>
              <a:t>in</a:t>
            </a:r>
            <a:r>
              <a:rPr spc="-65" dirty="0"/>
              <a:t> </a:t>
            </a:r>
            <a:r>
              <a:rPr spc="90" dirty="0"/>
              <a:t>Bitbucket</a:t>
            </a:r>
            <a:r>
              <a:rPr spc="-70" dirty="0"/>
              <a:t> </a:t>
            </a:r>
            <a:r>
              <a:rPr dirty="0"/>
              <a:t>Cloud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4352" y="306451"/>
            <a:ext cx="706500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</a:rPr>
              <a:t>Create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35" dirty="0">
                <a:solidFill>
                  <a:srgbClr val="3E3E3E"/>
                </a:solidFill>
              </a:rPr>
              <a:t>Repository</a:t>
            </a:r>
            <a:r>
              <a:rPr spc="-3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Add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140" dirty="0">
                <a:solidFill>
                  <a:srgbClr val="3E3E3E"/>
                </a:solidFill>
              </a:rPr>
              <a:t>Teammate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72767" y="1421891"/>
            <a:ext cx="13111480" cy="847725"/>
          </a:xfrm>
          <a:prstGeom prst="rect">
            <a:avLst/>
          </a:prstGeom>
          <a:solidFill>
            <a:srgbClr val="E3B362"/>
          </a:solidFill>
        </p:spPr>
        <p:txBody>
          <a:bodyPr vert="horz" wrap="square" lIns="0" tIns="240029" rIns="0" bIns="0" rtlCol="0">
            <a:spAutoFit/>
          </a:bodyPr>
          <a:lstStyle/>
          <a:p>
            <a:pPr marL="363220">
              <a:lnSpc>
                <a:spcPct val="100000"/>
              </a:lnSpc>
              <a:spcBef>
                <a:spcPts val="1889"/>
              </a:spcBef>
            </a:pP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involves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creating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team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repository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content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giving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someone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access.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3051" y="734568"/>
            <a:ext cx="9988296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509770" y="4273550"/>
            <a:ext cx="617220" cy="396240"/>
            <a:chOff x="4509770" y="4273550"/>
            <a:chExt cx="617220" cy="396240"/>
          </a:xfrm>
        </p:grpSpPr>
        <p:sp>
          <p:nvSpPr>
            <p:cNvPr id="6" name="object 6"/>
            <p:cNvSpPr/>
            <p:nvPr/>
          </p:nvSpPr>
          <p:spPr>
            <a:xfrm>
              <a:off x="4522470" y="4286250"/>
              <a:ext cx="591820" cy="370840"/>
            </a:xfrm>
            <a:custGeom>
              <a:avLst/>
              <a:gdLst/>
              <a:ahLst/>
              <a:cxnLst/>
              <a:rect l="l" t="t" r="r" b="b"/>
              <a:pathLst>
                <a:path w="591820" h="370839">
                  <a:moveTo>
                    <a:pt x="406145" y="0"/>
                  </a:moveTo>
                  <a:lnTo>
                    <a:pt x="406145" y="92583"/>
                  </a:lnTo>
                  <a:lnTo>
                    <a:pt x="0" y="92583"/>
                  </a:lnTo>
                  <a:lnTo>
                    <a:pt x="0" y="277749"/>
                  </a:lnTo>
                  <a:lnTo>
                    <a:pt x="406145" y="277749"/>
                  </a:lnTo>
                  <a:lnTo>
                    <a:pt x="406145" y="370332"/>
                  </a:lnTo>
                  <a:lnTo>
                    <a:pt x="591312" y="185165"/>
                  </a:lnTo>
                  <a:lnTo>
                    <a:pt x="40614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22470" y="4286250"/>
              <a:ext cx="591820" cy="370840"/>
            </a:xfrm>
            <a:custGeom>
              <a:avLst/>
              <a:gdLst/>
              <a:ahLst/>
              <a:cxnLst/>
              <a:rect l="l" t="t" r="r" b="b"/>
              <a:pathLst>
                <a:path w="591820" h="370839">
                  <a:moveTo>
                    <a:pt x="0" y="92583"/>
                  </a:moveTo>
                  <a:lnTo>
                    <a:pt x="406145" y="92583"/>
                  </a:lnTo>
                  <a:lnTo>
                    <a:pt x="406145" y="0"/>
                  </a:lnTo>
                  <a:lnTo>
                    <a:pt x="591312" y="185165"/>
                  </a:lnTo>
                  <a:lnTo>
                    <a:pt x="406145" y="370332"/>
                  </a:lnTo>
                  <a:lnTo>
                    <a:pt x="406145" y="277749"/>
                  </a:lnTo>
                  <a:lnTo>
                    <a:pt x="0" y="277749"/>
                  </a:lnTo>
                  <a:lnTo>
                    <a:pt x="0" y="92583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9557257" y="4087621"/>
            <a:ext cx="617220" cy="397510"/>
            <a:chOff x="9557257" y="4087621"/>
            <a:chExt cx="617220" cy="397510"/>
          </a:xfrm>
        </p:grpSpPr>
        <p:sp>
          <p:nvSpPr>
            <p:cNvPr id="9" name="object 9"/>
            <p:cNvSpPr/>
            <p:nvPr/>
          </p:nvSpPr>
          <p:spPr>
            <a:xfrm>
              <a:off x="9569957" y="4100321"/>
              <a:ext cx="591820" cy="372110"/>
            </a:xfrm>
            <a:custGeom>
              <a:avLst/>
              <a:gdLst/>
              <a:ahLst/>
              <a:cxnLst/>
              <a:rect l="l" t="t" r="r" b="b"/>
              <a:pathLst>
                <a:path w="591820" h="372110">
                  <a:moveTo>
                    <a:pt x="405384" y="0"/>
                  </a:moveTo>
                  <a:lnTo>
                    <a:pt x="405384" y="92963"/>
                  </a:lnTo>
                  <a:lnTo>
                    <a:pt x="0" y="92963"/>
                  </a:lnTo>
                  <a:lnTo>
                    <a:pt x="0" y="278891"/>
                  </a:lnTo>
                  <a:lnTo>
                    <a:pt x="405384" y="278891"/>
                  </a:lnTo>
                  <a:lnTo>
                    <a:pt x="405384" y="371855"/>
                  </a:lnTo>
                  <a:lnTo>
                    <a:pt x="591312" y="185927"/>
                  </a:lnTo>
                  <a:lnTo>
                    <a:pt x="40538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569957" y="4100321"/>
              <a:ext cx="591820" cy="372110"/>
            </a:xfrm>
            <a:custGeom>
              <a:avLst/>
              <a:gdLst/>
              <a:ahLst/>
              <a:cxnLst/>
              <a:rect l="l" t="t" r="r" b="b"/>
              <a:pathLst>
                <a:path w="591820" h="372110">
                  <a:moveTo>
                    <a:pt x="0" y="92963"/>
                  </a:moveTo>
                  <a:lnTo>
                    <a:pt x="405384" y="92963"/>
                  </a:lnTo>
                  <a:lnTo>
                    <a:pt x="405384" y="0"/>
                  </a:lnTo>
                  <a:lnTo>
                    <a:pt x="591312" y="185927"/>
                  </a:lnTo>
                  <a:lnTo>
                    <a:pt x="405384" y="371855"/>
                  </a:lnTo>
                  <a:lnTo>
                    <a:pt x="405384" y="278891"/>
                  </a:lnTo>
                  <a:lnTo>
                    <a:pt x="0" y="278891"/>
                  </a:lnTo>
                  <a:lnTo>
                    <a:pt x="0" y="92963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0492740" y="3203448"/>
            <a:ext cx="4695825" cy="3385185"/>
            <a:chOff x="10492740" y="3203448"/>
            <a:chExt cx="4695825" cy="338518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2740" y="3377184"/>
              <a:ext cx="4695444" cy="32110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492740" y="3471672"/>
              <a:ext cx="1343025" cy="1632585"/>
            </a:xfrm>
            <a:custGeom>
              <a:avLst/>
              <a:gdLst/>
              <a:ahLst/>
              <a:cxnLst/>
              <a:rect l="l" t="t" r="r" b="b"/>
              <a:pathLst>
                <a:path w="1343025" h="1632585">
                  <a:moveTo>
                    <a:pt x="1342644" y="0"/>
                  </a:moveTo>
                  <a:lnTo>
                    <a:pt x="0" y="0"/>
                  </a:lnTo>
                  <a:lnTo>
                    <a:pt x="0" y="1632203"/>
                  </a:lnTo>
                  <a:lnTo>
                    <a:pt x="1342644" y="1632203"/>
                  </a:lnTo>
                  <a:lnTo>
                    <a:pt x="13426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94720" y="3203448"/>
              <a:ext cx="970787" cy="220217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2614147" y="5638800"/>
            <a:ext cx="2853055" cy="899160"/>
          </a:xfrm>
          <a:prstGeom prst="rect">
            <a:avLst/>
          </a:prstGeom>
          <a:solidFill>
            <a:srgbClr val="0075C4"/>
          </a:solidFill>
        </p:spPr>
        <p:txBody>
          <a:bodyPr vert="horz" wrap="square" lIns="0" tIns="26670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2100"/>
              </a:spcBef>
            </a:pP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repository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7008" y="2881883"/>
            <a:ext cx="2903219" cy="290322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188464" y="5530596"/>
            <a:ext cx="2567940" cy="899160"/>
          </a:xfrm>
          <a:prstGeom prst="rect">
            <a:avLst/>
          </a:prstGeom>
          <a:solidFill>
            <a:srgbClr val="0075C4"/>
          </a:solidFill>
        </p:spPr>
        <p:txBody>
          <a:bodyPr vert="horz" wrap="square" lIns="0" tIns="268605" rIns="0" bIns="0" rtlCol="0">
            <a:spAutoFit/>
          </a:bodyPr>
          <a:lstStyle/>
          <a:p>
            <a:pPr marL="368300">
              <a:lnSpc>
                <a:spcPct val="100000"/>
              </a:lnSpc>
              <a:spcBef>
                <a:spcPts val="2115"/>
              </a:spcBef>
            </a:pP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team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73267" y="2644139"/>
            <a:ext cx="3688080" cy="3685666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7005828" y="5405628"/>
            <a:ext cx="2566670" cy="897890"/>
          </a:xfrm>
          <a:prstGeom prst="rect">
            <a:avLst/>
          </a:prstGeom>
          <a:solidFill>
            <a:srgbClr val="0075C4"/>
          </a:solidFill>
        </p:spPr>
        <p:txBody>
          <a:bodyPr vert="horz" wrap="square" lIns="0" tIns="267970" rIns="0" bIns="0" rtlCol="0">
            <a:spAutoFit/>
          </a:bodyPr>
          <a:lstStyle/>
          <a:p>
            <a:pPr marL="316230">
              <a:lnSpc>
                <a:spcPct val="100000"/>
              </a:lnSpc>
              <a:spcBef>
                <a:spcPts val="2110"/>
              </a:spcBef>
            </a:pP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Add</a:t>
            </a:r>
            <a:r>
              <a:rPr sz="2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teammate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6503" y="297306"/>
            <a:ext cx="7681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>
                <a:solidFill>
                  <a:srgbClr val="3E3E3E"/>
                </a:solidFill>
              </a:rPr>
              <a:t>Clone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75" dirty="0">
                <a:solidFill>
                  <a:srgbClr val="3E3E3E"/>
                </a:solidFill>
              </a:rPr>
              <a:t>Make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0" dirty="0">
                <a:solidFill>
                  <a:srgbClr val="3E3E3E"/>
                </a:solidFill>
              </a:rPr>
              <a:t>Change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70" dirty="0">
                <a:solidFill>
                  <a:srgbClr val="3E3E3E"/>
                </a:solidFill>
              </a:rPr>
              <a:t>on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180" dirty="0">
                <a:solidFill>
                  <a:srgbClr val="3E3E3E"/>
                </a:solidFill>
              </a:rPr>
              <a:t>New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Branch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93748" y="1187196"/>
            <a:ext cx="13077825" cy="1853564"/>
          </a:xfrm>
          <a:prstGeom prst="rect">
            <a:avLst/>
          </a:prstGeom>
          <a:solidFill>
            <a:srgbClr val="EBF1F9"/>
          </a:solidFill>
        </p:spPr>
        <p:txBody>
          <a:bodyPr vert="horz" wrap="square" lIns="0" tIns="240029" rIns="0" bIns="0" rtlCol="0">
            <a:spAutoFit/>
          </a:bodyPr>
          <a:lstStyle/>
          <a:p>
            <a:pPr marL="434340" indent="-343535">
              <a:lnSpc>
                <a:spcPct val="100000"/>
              </a:lnSpc>
              <a:spcBef>
                <a:spcPts val="1889"/>
              </a:spcBef>
              <a:buSzPct val="127272"/>
              <a:buFont typeface="Arial MT"/>
              <a:buChar char="•"/>
              <a:tabLst>
                <a:tab pos="434340" algn="l"/>
                <a:tab pos="434975" algn="l"/>
              </a:tabLst>
            </a:pPr>
            <a:r>
              <a:rPr sz="2200" spc="-5" dirty="0">
                <a:latin typeface="Microsoft Sans Serif"/>
                <a:cs typeface="Microsoft Sans Serif"/>
              </a:rPr>
              <a:t>The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repository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must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be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cloned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85" dirty="0">
                <a:latin typeface="Microsoft Sans Serif"/>
                <a:cs typeface="Microsoft Sans Serif"/>
              </a:rPr>
              <a:t>before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50" dirty="0">
                <a:latin typeface="Microsoft Sans Serif"/>
                <a:cs typeface="Microsoft Sans Serif"/>
              </a:rPr>
              <a:t>creating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a </a:t>
            </a:r>
            <a:r>
              <a:rPr sz="2200" spc="60" dirty="0">
                <a:latin typeface="Microsoft Sans Serif"/>
                <a:cs typeface="Microsoft Sans Serif"/>
              </a:rPr>
              <a:t>branch.</a:t>
            </a:r>
            <a:endParaRPr sz="2200">
              <a:latin typeface="Microsoft Sans Serif"/>
              <a:cs typeface="Microsoft Sans Serif"/>
            </a:endParaRPr>
          </a:p>
          <a:p>
            <a:pPr marL="434340" indent="-343535">
              <a:lnSpc>
                <a:spcPts val="2535"/>
              </a:lnSpc>
              <a:buSzPct val="127272"/>
              <a:buFont typeface="Arial MT"/>
              <a:buChar char="•"/>
              <a:tabLst>
                <a:tab pos="434340" algn="l"/>
                <a:tab pos="434975" algn="l"/>
              </a:tabLst>
            </a:pPr>
            <a:r>
              <a:rPr sz="2200" spc="30" dirty="0">
                <a:latin typeface="Microsoft Sans Serif"/>
                <a:cs typeface="Microsoft Sans Serif"/>
              </a:rPr>
              <a:t>There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are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125" dirty="0">
                <a:latin typeface="Microsoft Sans Serif"/>
                <a:cs typeface="Microsoft Sans Serif"/>
              </a:rPr>
              <a:t>two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5" dirty="0">
                <a:latin typeface="Microsoft Sans Serif"/>
                <a:cs typeface="Microsoft Sans Serif"/>
              </a:rPr>
              <a:t>ways:</a:t>
            </a:r>
            <a:endParaRPr sz="2200">
              <a:latin typeface="Microsoft Sans Serif"/>
              <a:cs typeface="Microsoft Sans Serif"/>
            </a:endParaRPr>
          </a:p>
          <a:p>
            <a:pPr marL="1005840" lvl="1" indent="-381635">
              <a:lnSpc>
                <a:spcPts val="2655"/>
              </a:lnSpc>
              <a:buSzPct val="109090"/>
              <a:buFont typeface="Courier New"/>
              <a:buChar char="o"/>
              <a:tabLst>
                <a:tab pos="1006475" algn="l"/>
              </a:tabLst>
            </a:pPr>
            <a:r>
              <a:rPr sz="2200" spc="15" dirty="0">
                <a:latin typeface="Microsoft Sans Serif"/>
                <a:cs typeface="Microsoft Sans Serif"/>
              </a:rPr>
              <a:t>Using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command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line</a:t>
            </a:r>
            <a:endParaRPr sz="2200">
              <a:latin typeface="Microsoft Sans Serif"/>
              <a:cs typeface="Microsoft Sans Serif"/>
            </a:endParaRPr>
          </a:p>
          <a:p>
            <a:pPr marL="1005840" lvl="1" indent="-381635">
              <a:lnSpc>
                <a:spcPts val="2760"/>
              </a:lnSpc>
              <a:buSzPct val="109090"/>
              <a:buFont typeface="Courier New"/>
              <a:buChar char="o"/>
              <a:tabLst>
                <a:tab pos="1006475" algn="l"/>
              </a:tabLst>
            </a:pPr>
            <a:r>
              <a:rPr sz="2200" spc="15" dirty="0">
                <a:latin typeface="Microsoft Sans Serif"/>
                <a:cs typeface="Microsoft Sans Serif"/>
              </a:rPr>
              <a:t>Using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source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tree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8232" y="734568"/>
            <a:ext cx="10946892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853938" y="4858765"/>
            <a:ext cx="617220" cy="396240"/>
            <a:chOff x="5853938" y="4858765"/>
            <a:chExt cx="617220" cy="396240"/>
          </a:xfrm>
        </p:grpSpPr>
        <p:sp>
          <p:nvSpPr>
            <p:cNvPr id="6" name="object 6"/>
            <p:cNvSpPr/>
            <p:nvPr/>
          </p:nvSpPr>
          <p:spPr>
            <a:xfrm>
              <a:off x="5866638" y="4871465"/>
              <a:ext cx="591820" cy="370840"/>
            </a:xfrm>
            <a:custGeom>
              <a:avLst/>
              <a:gdLst/>
              <a:ahLst/>
              <a:cxnLst/>
              <a:rect l="l" t="t" r="r" b="b"/>
              <a:pathLst>
                <a:path w="591820" h="370839">
                  <a:moveTo>
                    <a:pt x="406146" y="0"/>
                  </a:moveTo>
                  <a:lnTo>
                    <a:pt x="406146" y="92583"/>
                  </a:lnTo>
                  <a:lnTo>
                    <a:pt x="0" y="92583"/>
                  </a:lnTo>
                  <a:lnTo>
                    <a:pt x="0" y="277749"/>
                  </a:lnTo>
                  <a:lnTo>
                    <a:pt x="406146" y="277749"/>
                  </a:lnTo>
                  <a:lnTo>
                    <a:pt x="406146" y="370332"/>
                  </a:lnTo>
                  <a:lnTo>
                    <a:pt x="591312" y="185166"/>
                  </a:lnTo>
                  <a:lnTo>
                    <a:pt x="40614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66638" y="4871465"/>
              <a:ext cx="591820" cy="370840"/>
            </a:xfrm>
            <a:custGeom>
              <a:avLst/>
              <a:gdLst/>
              <a:ahLst/>
              <a:cxnLst/>
              <a:rect l="l" t="t" r="r" b="b"/>
              <a:pathLst>
                <a:path w="591820" h="370839">
                  <a:moveTo>
                    <a:pt x="0" y="92583"/>
                  </a:moveTo>
                  <a:lnTo>
                    <a:pt x="406146" y="92583"/>
                  </a:lnTo>
                  <a:lnTo>
                    <a:pt x="406146" y="0"/>
                  </a:lnTo>
                  <a:lnTo>
                    <a:pt x="591312" y="185166"/>
                  </a:lnTo>
                  <a:lnTo>
                    <a:pt x="406146" y="370332"/>
                  </a:lnTo>
                  <a:lnTo>
                    <a:pt x="406146" y="277749"/>
                  </a:lnTo>
                  <a:lnTo>
                    <a:pt x="0" y="277749"/>
                  </a:lnTo>
                  <a:lnTo>
                    <a:pt x="0" y="92583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992111" y="4047744"/>
            <a:ext cx="2606040" cy="1582420"/>
            <a:chOff x="6992111" y="4047744"/>
            <a:chExt cx="2606040" cy="1582420"/>
          </a:xfrm>
        </p:grpSpPr>
        <p:sp>
          <p:nvSpPr>
            <p:cNvPr id="9" name="object 9"/>
            <p:cNvSpPr/>
            <p:nvPr/>
          </p:nvSpPr>
          <p:spPr>
            <a:xfrm>
              <a:off x="6992112" y="4712207"/>
              <a:ext cx="1684020" cy="441959"/>
            </a:xfrm>
            <a:custGeom>
              <a:avLst/>
              <a:gdLst/>
              <a:ahLst/>
              <a:cxnLst/>
              <a:rect l="l" t="t" r="r" b="b"/>
              <a:pathLst>
                <a:path w="1684020" h="441960">
                  <a:moveTo>
                    <a:pt x="377952" y="211836"/>
                  </a:moveTo>
                  <a:lnTo>
                    <a:pt x="372960" y="163283"/>
                  </a:lnTo>
                  <a:lnTo>
                    <a:pt x="358736" y="118694"/>
                  </a:lnTo>
                  <a:lnTo>
                    <a:pt x="336435" y="79362"/>
                  </a:lnTo>
                  <a:lnTo>
                    <a:pt x="307174" y="46558"/>
                  </a:lnTo>
                  <a:lnTo>
                    <a:pt x="272084" y="21539"/>
                  </a:lnTo>
                  <a:lnTo>
                    <a:pt x="232308" y="5600"/>
                  </a:lnTo>
                  <a:lnTo>
                    <a:pt x="188976" y="0"/>
                  </a:lnTo>
                  <a:lnTo>
                    <a:pt x="145630" y="5600"/>
                  </a:lnTo>
                  <a:lnTo>
                    <a:pt x="105854" y="21539"/>
                  </a:lnTo>
                  <a:lnTo>
                    <a:pt x="70764" y="46558"/>
                  </a:lnTo>
                  <a:lnTo>
                    <a:pt x="41503" y="79362"/>
                  </a:lnTo>
                  <a:lnTo>
                    <a:pt x="19202" y="118694"/>
                  </a:lnTo>
                  <a:lnTo>
                    <a:pt x="4978" y="163283"/>
                  </a:lnTo>
                  <a:lnTo>
                    <a:pt x="0" y="211836"/>
                  </a:lnTo>
                  <a:lnTo>
                    <a:pt x="4978" y="260400"/>
                  </a:lnTo>
                  <a:lnTo>
                    <a:pt x="19202" y="304990"/>
                  </a:lnTo>
                  <a:lnTo>
                    <a:pt x="41503" y="344322"/>
                  </a:lnTo>
                  <a:lnTo>
                    <a:pt x="70764" y="377126"/>
                  </a:lnTo>
                  <a:lnTo>
                    <a:pt x="105854" y="402145"/>
                  </a:lnTo>
                  <a:lnTo>
                    <a:pt x="145630" y="418084"/>
                  </a:lnTo>
                  <a:lnTo>
                    <a:pt x="188976" y="423672"/>
                  </a:lnTo>
                  <a:lnTo>
                    <a:pt x="232308" y="418084"/>
                  </a:lnTo>
                  <a:lnTo>
                    <a:pt x="272084" y="402145"/>
                  </a:lnTo>
                  <a:lnTo>
                    <a:pt x="307174" y="377126"/>
                  </a:lnTo>
                  <a:lnTo>
                    <a:pt x="336435" y="344322"/>
                  </a:lnTo>
                  <a:lnTo>
                    <a:pt x="358736" y="304990"/>
                  </a:lnTo>
                  <a:lnTo>
                    <a:pt x="372960" y="260400"/>
                  </a:lnTo>
                  <a:lnTo>
                    <a:pt x="377952" y="211836"/>
                  </a:lnTo>
                  <a:close/>
                </a:path>
                <a:path w="1684020" h="441960">
                  <a:moveTo>
                    <a:pt x="1684020" y="229362"/>
                  </a:moveTo>
                  <a:lnTo>
                    <a:pt x="1679028" y="180606"/>
                  </a:lnTo>
                  <a:lnTo>
                    <a:pt x="1664804" y="135851"/>
                  </a:lnTo>
                  <a:lnTo>
                    <a:pt x="1642503" y="96367"/>
                  </a:lnTo>
                  <a:lnTo>
                    <a:pt x="1613242" y="63461"/>
                  </a:lnTo>
                  <a:lnTo>
                    <a:pt x="1578152" y="38366"/>
                  </a:lnTo>
                  <a:lnTo>
                    <a:pt x="1538376" y="22377"/>
                  </a:lnTo>
                  <a:lnTo>
                    <a:pt x="1495044" y="16764"/>
                  </a:lnTo>
                  <a:lnTo>
                    <a:pt x="1451698" y="22377"/>
                  </a:lnTo>
                  <a:lnTo>
                    <a:pt x="1411922" y="38366"/>
                  </a:lnTo>
                  <a:lnTo>
                    <a:pt x="1376832" y="63461"/>
                  </a:lnTo>
                  <a:lnTo>
                    <a:pt x="1347571" y="96367"/>
                  </a:lnTo>
                  <a:lnTo>
                    <a:pt x="1325270" y="135851"/>
                  </a:lnTo>
                  <a:lnTo>
                    <a:pt x="1311046" y="180606"/>
                  </a:lnTo>
                  <a:lnTo>
                    <a:pt x="1306068" y="229362"/>
                  </a:lnTo>
                  <a:lnTo>
                    <a:pt x="1311046" y="278130"/>
                  </a:lnTo>
                  <a:lnTo>
                    <a:pt x="1325270" y="322884"/>
                  </a:lnTo>
                  <a:lnTo>
                    <a:pt x="1347571" y="362369"/>
                  </a:lnTo>
                  <a:lnTo>
                    <a:pt x="1376832" y="395274"/>
                  </a:lnTo>
                  <a:lnTo>
                    <a:pt x="1411922" y="420370"/>
                  </a:lnTo>
                  <a:lnTo>
                    <a:pt x="1451698" y="436359"/>
                  </a:lnTo>
                  <a:lnTo>
                    <a:pt x="1495044" y="441960"/>
                  </a:lnTo>
                  <a:lnTo>
                    <a:pt x="1538376" y="436359"/>
                  </a:lnTo>
                  <a:lnTo>
                    <a:pt x="1578152" y="420370"/>
                  </a:lnTo>
                  <a:lnTo>
                    <a:pt x="1613242" y="395274"/>
                  </a:lnTo>
                  <a:lnTo>
                    <a:pt x="1642503" y="362369"/>
                  </a:lnTo>
                  <a:lnTo>
                    <a:pt x="1664804" y="322884"/>
                  </a:lnTo>
                  <a:lnTo>
                    <a:pt x="1679028" y="278130"/>
                  </a:lnTo>
                  <a:lnTo>
                    <a:pt x="1684020" y="229362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25867" y="4916424"/>
              <a:ext cx="997585" cy="11430"/>
            </a:xfrm>
            <a:custGeom>
              <a:avLst/>
              <a:gdLst/>
              <a:ahLst/>
              <a:cxnLst/>
              <a:rect l="l" t="t" r="r" b="b"/>
              <a:pathLst>
                <a:path w="997584" h="11429">
                  <a:moveTo>
                    <a:pt x="0" y="11049"/>
                  </a:moveTo>
                  <a:lnTo>
                    <a:pt x="997203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22663" y="4047744"/>
              <a:ext cx="376555" cy="425450"/>
            </a:xfrm>
            <a:custGeom>
              <a:avLst/>
              <a:gdLst/>
              <a:ahLst/>
              <a:cxnLst/>
              <a:rect l="l" t="t" r="r" b="b"/>
              <a:pathLst>
                <a:path w="376554" h="425450">
                  <a:moveTo>
                    <a:pt x="188213" y="0"/>
                  </a:moveTo>
                  <a:lnTo>
                    <a:pt x="145077" y="5611"/>
                  </a:lnTo>
                  <a:lnTo>
                    <a:pt x="105469" y="21598"/>
                  </a:lnTo>
                  <a:lnTo>
                    <a:pt x="70521" y="46686"/>
                  </a:lnTo>
                  <a:lnTo>
                    <a:pt x="41367" y="79603"/>
                  </a:lnTo>
                  <a:lnTo>
                    <a:pt x="19141" y="119076"/>
                  </a:lnTo>
                  <a:lnTo>
                    <a:pt x="4974" y="163832"/>
                  </a:lnTo>
                  <a:lnTo>
                    <a:pt x="0" y="212597"/>
                  </a:lnTo>
                  <a:lnTo>
                    <a:pt x="4974" y="261363"/>
                  </a:lnTo>
                  <a:lnTo>
                    <a:pt x="19141" y="306119"/>
                  </a:lnTo>
                  <a:lnTo>
                    <a:pt x="41367" y="345592"/>
                  </a:lnTo>
                  <a:lnTo>
                    <a:pt x="70521" y="378509"/>
                  </a:lnTo>
                  <a:lnTo>
                    <a:pt x="105469" y="403597"/>
                  </a:lnTo>
                  <a:lnTo>
                    <a:pt x="145077" y="419584"/>
                  </a:lnTo>
                  <a:lnTo>
                    <a:pt x="188213" y="425195"/>
                  </a:lnTo>
                  <a:lnTo>
                    <a:pt x="231350" y="419584"/>
                  </a:lnTo>
                  <a:lnTo>
                    <a:pt x="270958" y="403597"/>
                  </a:lnTo>
                  <a:lnTo>
                    <a:pt x="305906" y="378509"/>
                  </a:lnTo>
                  <a:lnTo>
                    <a:pt x="335060" y="345592"/>
                  </a:lnTo>
                  <a:lnTo>
                    <a:pt x="357286" y="306119"/>
                  </a:lnTo>
                  <a:lnTo>
                    <a:pt x="371453" y="261363"/>
                  </a:lnTo>
                  <a:lnTo>
                    <a:pt x="376427" y="212597"/>
                  </a:lnTo>
                  <a:lnTo>
                    <a:pt x="371453" y="163832"/>
                  </a:lnTo>
                  <a:lnTo>
                    <a:pt x="357286" y="119076"/>
                  </a:lnTo>
                  <a:lnTo>
                    <a:pt x="335060" y="79603"/>
                  </a:lnTo>
                  <a:lnTo>
                    <a:pt x="305906" y="46686"/>
                  </a:lnTo>
                  <a:lnTo>
                    <a:pt x="270958" y="21598"/>
                  </a:lnTo>
                  <a:lnTo>
                    <a:pt x="231350" y="5611"/>
                  </a:lnTo>
                  <a:lnTo>
                    <a:pt x="188213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21267" y="4259580"/>
              <a:ext cx="501650" cy="531495"/>
            </a:xfrm>
            <a:custGeom>
              <a:avLst/>
              <a:gdLst/>
              <a:ahLst/>
              <a:cxnLst/>
              <a:rect l="l" t="t" r="r" b="b"/>
              <a:pathLst>
                <a:path w="501650" h="531495">
                  <a:moveTo>
                    <a:pt x="0" y="531241"/>
                  </a:moveTo>
                  <a:lnTo>
                    <a:pt x="50165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221723" y="5204460"/>
              <a:ext cx="376555" cy="425450"/>
            </a:xfrm>
            <a:custGeom>
              <a:avLst/>
              <a:gdLst/>
              <a:ahLst/>
              <a:cxnLst/>
              <a:rect l="l" t="t" r="r" b="b"/>
              <a:pathLst>
                <a:path w="376554" h="425450">
                  <a:moveTo>
                    <a:pt x="188214" y="0"/>
                  </a:moveTo>
                  <a:lnTo>
                    <a:pt x="145077" y="5611"/>
                  </a:lnTo>
                  <a:lnTo>
                    <a:pt x="105469" y="21598"/>
                  </a:lnTo>
                  <a:lnTo>
                    <a:pt x="70521" y="46686"/>
                  </a:lnTo>
                  <a:lnTo>
                    <a:pt x="41367" y="79603"/>
                  </a:lnTo>
                  <a:lnTo>
                    <a:pt x="19141" y="119076"/>
                  </a:lnTo>
                  <a:lnTo>
                    <a:pt x="4974" y="163832"/>
                  </a:lnTo>
                  <a:lnTo>
                    <a:pt x="0" y="212598"/>
                  </a:lnTo>
                  <a:lnTo>
                    <a:pt x="4974" y="261363"/>
                  </a:lnTo>
                  <a:lnTo>
                    <a:pt x="19141" y="306119"/>
                  </a:lnTo>
                  <a:lnTo>
                    <a:pt x="41367" y="345592"/>
                  </a:lnTo>
                  <a:lnTo>
                    <a:pt x="70521" y="378509"/>
                  </a:lnTo>
                  <a:lnTo>
                    <a:pt x="105469" y="403597"/>
                  </a:lnTo>
                  <a:lnTo>
                    <a:pt x="145077" y="419584"/>
                  </a:lnTo>
                  <a:lnTo>
                    <a:pt x="188214" y="425195"/>
                  </a:lnTo>
                  <a:lnTo>
                    <a:pt x="231350" y="419584"/>
                  </a:lnTo>
                  <a:lnTo>
                    <a:pt x="270958" y="403597"/>
                  </a:lnTo>
                  <a:lnTo>
                    <a:pt x="305906" y="378509"/>
                  </a:lnTo>
                  <a:lnTo>
                    <a:pt x="335060" y="345592"/>
                  </a:lnTo>
                  <a:lnTo>
                    <a:pt x="357286" y="306119"/>
                  </a:lnTo>
                  <a:lnTo>
                    <a:pt x="371453" y="261363"/>
                  </a:lnTo>
                  <a:lnTo>
                    <a:pt x="376427" y="212598"/>
                  </a:lnTo>
                  <a:lnTo>
                    <a:pt x="371453" y="163832"/>
                  </a:lnTo>
                  <a:lnTo>
                    <a:pt x="357286" y="119076"/>
                  </a:lnTo>
                  <a:lnTo>
                    <a:pt x="335060" y="79603"/>
                  </a:lnTo>
                  <a:lnTo>
                    <a:pt x="305906" y="46686"/>
                  </a:lnTo>
                  <a:lnTo>
                    <a:pt x="270958" y="21598"/>
                  </a:lnTo>
                  <a:lnTo>
                    <a:pt x="231350" y="5611"/>
                  </a:lnTo>
                  <a:lnTo>
                    <a:pt x="188214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21267" y="5091683"/>
              <a:ext cx="600075" cy="325120"/>
            </a:xfrm>
            <a:custGeom>
              <a:avLst/>
              <a:gdLst/>
              <a:ahLst/>
              <a:cxnLst/>
              <a:rect l="l" t="t" r="r" b="b"/>
              <a:pathLst>
                <a:path w="600075" h="325120">
                  <a:moveTo>
                    <a:pt x="0" y="0"/>
                  </a:moveTo>
                  <a:lnTo>
                    <a:pt x="599948" y="32486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45907" y="4742688"/>
              <a:ext cx="376555" cy="425450"/>
            </a:xfrm>
            <a:custGeom>
              <a:avLst/>
              <a:gdLst/>
              <a:ahLst/>
              <a:cxnLst/>
              <a:rect l="l" t="t" r="r" b="b"/>
              <a:pathLst>
                <a:path w="376554" h="425450">
                  <a:moveTo>
                    <a:pt x="188214" y="0"/>
                  </a:moveTo>
                  <a:lnTo>
                    <a:pt x="145077" y="5611"/>
                  </a:lnTo>
                  <a:lnTo>
                    <a:pt x="105469" y="21598"/>
                  </a:lnTo>
                  <a:lnTo>
                    <a:pt x="70521" y="46686"/>
                  </a:lnTo>
                  <a:lnTo>
                    <a:pt x="41367" y="79603"/>
                  </a:lnTo>
                  <a:lnTo>
                    <a:pt x="19141" y="119076"/>
                  </a:lnTo>
                  <a:lnTo>
                    <a:pt x="4974" y="163832"/>
                  </a:lnTo>
                  <a:lnTo>
                    <a:pt x="0" y="212598"/>
                  </a:lnTo>
                  <a:lnTo>
                    <a:pt x="4974" y="261363"/>
                  </a:lnTo>
                  <a:lnTo>
                    <a:pt x="19141" y="306119"/>
                  </a:lnTo>
                  <a:lnTo>
                    <a:pt x="41367" y="345592"/>
                  </a:lnTo>
                  <a:lnTo>
                    <a:pt x="70521" y="378509"/>
                  </a:lnTo>
                  <a:lnTo>
                    <a:pt x="105469" y="403597"/>
                  </a:lnTo>
                  <a:lnTo>
                    <a:pt x="145077" y="419584"/>
                  </a:lnTo>
                  <a:lnTo>
                    <a:pt x="188214" y="425196"/>
                  </a:lnTo>
                  <a:lnTo>
                    <a:pt x="231350" y="419584"/>
                  </a:lnTo>
                  <a:lnTo>
                    <a:pt x="270958" y="403597"/>
                  </a:lnTo>
                  <a:lnTo>
                    <a:pt x="305906" y="378509"/>
                  </a:lnTo>
                  <a:lnTo>
                    <a:pt x="335060" y="345592"/>
                  </a:lnTo>
                  <a:lnTo>
                    <a:pt x="357286" y="306119"/>
                  </a:lnTo>
                  <a:lnTo>
                    <a:pt x="371453" y="261363"/>
                  </a:lnTo>
                  <a:lnTo>
                    <a:pt x="376427" y="212598"/>
                  </a:lnTo>
                  <a:lnTo>
                    <a:pt x="371453" y="163832"/>
                  </a:lnTo>
                  <a:lnTo>
                    <a:pt x="357286" y="119076"/>
                  </a:lnTo>
                  <a:lnTo>
                    <a:pt x="335060" y="79603"/>
                  </a:lnTo>
                  <a:lnTo>
                    <a:pt x="305906" y="46686"/>
                  </a:lnTo>
                  <a:lnTo>
                    <a:pt x="270958" y="21598"/>
                  </a:lnTo>
                  <a:lnTo>
                    <a:pt x="231350" y="5611"/>
                  </a:lnTo>
                  <a:lnTo>
                    <a:pt x="188214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069835" y="5564123"/>
            <a:ext cx="3131820" cy="897890"/>
          </a:xfrm>
          <a:prstGeom prst="rect">
            <a:avLst/>
          </a:prstGeom>
          <a:solidFill>
            <a:srgbClr val="0075C4"/>
          </a:solidFill>
        </p:spPr>
        <p:txBody>
          <a:bodyPr vert="horz" wrap="square" lIns="0" tIns="266065" rIns="0" bIns="0" rtlCol="0">
            <a:spAutoFit/>
          </a:bodyPr>
          <a:lstStyle/>
          <a:p>
            <a:pPr marL="528320">
              <a:lnSpc>
                <a:spcPct val="100000"/>
              </a:lnSpc>
              <a:spcBef>
                <a:spcPts val="2095"/>
              </a:spcBef>
            </a:pP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branch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496042" y="4685029"/>
            <a:ext cx="617220" cy="397510"/>
            <a:chOff x="10496042" y="4685029"/>
            <a:chExt cx="617220" cy="397510"/>
          </a:xfrm>
        </p:grpSpPr>
        <p:sp>
          <p:nvSpPr>
            <p:cNvPr id="18" name="object 18"/>
            <p:cNvSpPr/>
            <p:nvPr/>
          </p:nvSpPr>
          <p:spPr>
            <a:xfrm>
              <a:off x="10508742" y="4697729"/>
              <a:ext cx="591820" cy="372110"/>
            </a:xfrm>
            <a:custGeom>
              <a:avLst/>
              <a:gdLst/>
              <a:ahLst/>
              <a:cxnLst/>
              <a:rect l="l" t="t" r="r" b="b"/>
              <a:pathLst>
                <a:path w="591820" h="372110">
                  <a:moveTo>
                    <a:pt x="405383" y="0"/>
                  </a:moveTo>
                  <a:lnTo>
                    <a:pt x="405383" y="92964"/>
                  </a:lnTo>
                  <a:lnTo>
                    <a:pt x="0" y="92964"/>
                  </a:lnTo>
                  <a:lnTo>
                    <a:pt x="0" y="278892"/>
                  </a:lnTo>
                  <a:lnTo>
                    <a:pt x="405383" y="278892"/>
                  </a:lnTo>
                  <a:lnTo>
                    <a:pt x="405383" y="371856"/>
                  </a:lnTo>
                  <a:lnTo>
                    <a:pt x="591311" y="185928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508742" y="4697729"/>
              <a:ext cx="591820" cy="372110"/>
            </a:xfrm>
            <a:custGeom>
              <a:avLst/>
              <a:gdLst/>
              <a:ahLst/>
              <a:cxnLst/>
              <a:rect l="l" t="t" r="r" b="b"/>
              <a:pathLst>
                <a:path w="591820" h="372110">
                  <a:moveTo>
                    <a:pt x="0" y="92964"/>
                  </a:moveTo>
                  <a:lnTo>
                    <a:pt x="405383" y="92964"/>
                  </a:lnTo>
                  <a:lnTo>
                    <a:pt x="405383" y="0"/>
                  </a:lnTo>
                  <a:lnTo>
                    <a:pt x="591311" y="185928"/>
                  </a:lnTo>
                  <a:lnTo>
                    <a:pt x="405383" y="371856"/>
                  </a:lnTo>
                  <a:lnTo>
                    <a:pt x="405383" y="278892"/>
                  </a:lnTo>
                  <a:lnTo>
                    <a:pt x="0" y="278892"/>
                  </a:lnTo>
                  <a:lnTo>
                    <a:pt x="0" y="92964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2878835" y="3884676"/>
            <a:ext cx="2543810" cy="2103120"/>
            <a:chOff x="2878835" y="3884676"/>
            <a:chExt cx="2543810" cy="2103120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0167" y="3898392"/>
              <a:ext cx="1792224" cy="20894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8835" y="3884676"/>
              <a:ext cx="1792224" cy="208940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193285" y="4546854"/>
              <a:ext cx="635635" cy="281940"/>
            </a:xfrm>
            <a:custGeom>
              <a:avLst/>
              <a:gdLst/>
              <a:ahLst/>
              <a:cxnLst/>
              <a:rect l="l" t="t" r="r" b="b"/>
              <a:pathLst>
                <a:path w="635635" h="281939">
                  <a:moveTo>
                    <a:pt x="494538" y="0"/>
                  </a:moveTo>
                  <a:lnTo>
                    <a:pt x="494538" y="70485"/>
                  </a:lnTo>
                  <a:lnTo>
                    <a:pt x="0" y="70485"/>
                  </a:lnTo>
                  <a:lnTo>
                    <a:pt x="0" y="211455"/>
                  </a:lnTo>
                  <a:lnTo>
                    <a:pt x="494538" y="211455"/>
                  </a:lnTo>
                  <a:lnTo>
                    <a:pt x="494538" y="281940"/>
                  </a:lnTo>
                  <a:lnTo>
                    <a:pt x="635508" y="140970"/>
                  </a:lnTo>
                  <a:lnTo>
                    <a:pt x="4945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93285" y="4546854"/>
              <a:ext cx="635635" cy="281940"/>
            </a:xfrm>
            <a:custGeom>
              <a:avLst/>
              <a:gdLst/>
              <a:ahLst/>
              <a:cxnLst/>
              <a:rect l="l" t="t" r="r" b="b"/>
              <a:pathLst>
                <a:path w="635635" h="281939">
                  <a:moveTo>
                    <a:pt x="0" y="70485"/>
                  </a:moveTo>
                  <a:lnTo>
                    <a:pt x="494538" y="70485"/>
                  </a:lnTo>
                  <a:lnTo>
                    <a:pt x="494538" y="0"/>
                  </a:lnTo>
                  <a:lnTo>
                    <a:pt x="635508" y="140970"/>
                  </a:lnTo>
                  <a:lnTo>
                    <a:pt x="494538" y="281940"/>
                  </a:lnTo>
                  <a:lnTo>
                    <a:pt x="494538" y="211455"/>
                  </a:lnTo>
                  <a:lnTo>
                    <a:pt x="0" y="211455"/>
                  </a:lnTo>
                  <a:lnTo>
                    <a:pt x="0" y="7048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28337" y="5142738"/>
              <a:ext cx="635635" cy="281940"/>
            </a:xfrm>
            <a:custGeom>
              <a:avLst/>
              <a:gdLst/>
              <a:ahLst/>
              <a:cxnLst/>
              <a:rect l="l" t="t" r="r" b="b"/>
              <a:pathLst>
                <a:path w="635635" h="281939">
                  <a:moveTo>
                    <a:pt x="494538" y="0"/>
                  </a:moveTo>
                  <a:lnTo>
                    <a:pt x="494538" y="70485"/>
                  </a:lnTo>
                  <a:lnTo>
                    <a:pt x="0" y="70485"/>
                  </a:lnTo>
                  <a:lnTo>
                    <a:pt x="0" y="211454"/>
                  </a:lnTo>
                  <a:lnTo>
                    <a:pt x="494538" y="211454"/>
                  </a:lnTo>
                  <a:lnTo>
                    <a:pt x="494538" y="281939"/>
                  </a:lnTo>
                  <a:lnTo>
                    <a:pt x="635508" y="140970"/>
                  </a:lnTo>
                  <a:lnTo>
                    <a:pt x="4945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228337" y="5142738"/>
              <a:ext cx="635635" cy="281940"/>
            </a:xfrm>
            <a:custGeom>
              <a:avLst/>
              <a:gdLst/>
              <a:ahLst/>
              <a:cxnLst/>
              <a:rect l="l" t="t" r="r" b="b"/>
              <a:pathLst>
                <a:path w="635635" h="281939">
                  <a:moveTo>
                    <a:pt x="0" y="70485"/>
                  </a:moveTo>
                  <a:lnTo>
                    <a:pt x="494538" y="70485"/>
                  </a:lnTo>
                  <a:lnTo>
                    <a:pt x="494538" y="0"/>
                  </a:lnTo>
                  <a:lnTo>
                    <a:pt x="635508" y="140970"/>
                  </a:lnTo>
                  <a:lnTo>
                    <a:pt x="494538" y="281939"/>
                  </a:lnTo>
                  <a:lnTo>
                    <a:pt x="494538" y="211454"/>
                  </a:lnTo>
                  <a:lnTo>
                    <a:pt x="0" y="211454"/>
                  </a:lnTo>
                  <a:lnTo>
                    <a:pt x="0" y="70485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853183" y="5672328"/>
            <a:ext cx="3133725" cy="899160"/>
          </a:xfrm>
          <a:prstGeom prst="rect">
            <a:avLst/>
          </a:prstGeom>
          <a:solidFill>
            <a:srgbClr val="0075C4"/>
          </a:solidFill>
        </p:spPr>
        <p:txBody>
          <a:bodyPr vert="horz" wrap="square" lIns="0" tIns="266700" rIns="0" bIns="0" rtlCol="0">
            <a:spAutoFit/>
          </a:bodyPr>
          <a:lstStyle/>
          <a:p>
            <a:pPr marL="238760">
              <a:lnSpc>
                <a:spcPct val="100000"/>
              </a:lnSpc>
              <a:spcBef>
                <a:spcPts val="2100"/>
              </a:spcBef>
            </a:pP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Clone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repository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0228" y="3922776"/>
            <a:ext cx="1792224" cy="2089404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1765280" y="5494020"/>
            <a:ext cx="3131820" cy="897890"/>
          </a:xfrm>
          <a:prstGeom prst="rect">
            <a:avLst/>
          </a:prstGeom>
          <a:solidFill>
            <a:srgbClr val="0075C4"/>
          </a:solidFill>
        </p:spPr>
        <p:txBody>
          <a:bodyPr vert="horz" wrap="square" lIns="0" tIns="265430" rIns="0" bIns="0" rtlCol="0">
            <a:spAutoFit/>
          </a:bodyPr>
          <a:lstStyle/>
          <a:p>
            <a:pPr marL="589915">
              <a:lnSpc>
                <a:spcPct val="100000"/>
              </a:lnSpc>
              <a:spcBef>
                <a:spcPts val="2090"/>
              </a:spcBef>
            </a:pP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Make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change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655552" y="4817364"/>
            <a:ext cx="550545" cy="699770"/>
          </a:xfrm>
          <a:custGeom>
            <a:avLst/>
            <a:gdLst/>
            <a:ahLst/>
            <a:cxnLst/>
            <a:rect l="l" t="t" r="r" b="b"/>
            <a:pathLst>
              <a:path w="550545" h="699770">
                <a:moveTo>
                  <a:pt x="241173" y="0"/>
                </a:moveTo>
                <a:lnTo>
                  <a:pt x="275081" y="150495"/>
                </a:lnTo>
                <a:lnTo>
                  <a:pt x="220102" y="155424"/>
                </a:lnTo>
                <a:lnTo>
                  <a:pt x="168624" y="170211"/>
                </a:lnTo>
                <a:lnTo>
                  <a:pt x="121384" y="194857"/>
                </a:lnTo>
                <a:lnTo>
                  <a:pt x="79121" y="229362"/>
                </a:lnTo>
                <a:lnTo>
                  <a:pt x="46077" y="271583"/>
                </a:lnTo>
                <a:lnTo>
                  <a:pt x="21177" y="318722"/>
                </a:lnTo>
                <a:lnTo>
                  <a:pt x="5468" y="370076"/>
                </a:lnTo>
                <a:lnTo>
                  <a:pt x="0" y="424941"/>
                </a:lnTo>
                <a:lnTo>
                  <a:pt x="5468" y="478272"/>
                </a:lnTo>
                <a:lnTo>
                  <a:pt x="21177" y="529828"/>
                </a:lnTo>
                <a:lnTo>
                  <a:pt x="46077" y="577836"/>
                </a:lnTo>
                <a:lnTo>
                  <a:pt x="79121" y="620522"/>
                </a:lnTo>
                <a:lnTo>
                  <a:pt x="121902" y="655099"/>
                </a:lnTo>
                <a:lnTo>
                  <a:pt x="170005" y="679783"/>
                </a:lnTo>
                <a:lnTo>
                  <a:pt x="221656" y="694584"/>
                </a:lnTo>
                <a:lnTo>
                  <a:pt x="275081" y="699515"/>
                </a:lnTo>
                <a:lnTo>
                  <a:pt x="330061" y="694584"/>
                </a:lnTo>
                <a:lnTo>
                  <a:pt x="381539" y="679783"/>
                </a:lnTo>
                <a:lnTo>
                  <a:pt x="428779" y="655099"/>
                </a:lnTo>
                <a:lnTo>
                  <a:pt x="471043" y="620522"/>
                </a:lnTo>
                <a:lnTo>
                  <a:pt x="505640" y="577836"/>
                </a:lnTo>
                <a:lnTo>
                  <a:pt x="530367" y="529828"/>
                </a:lnTo>
                <a:lnTo>
                  <a:pt x="545212" y="478272"/>
                </a:lnTo>
                <a:lnTo>
                  <a:pt x="550164" y="424941"/>
                </a:lnTo>
                <a:lnTo>
                  <a:pt x="455929" y="424941"/>
                </a:lnTo>
                <a:lnTo>
                  <a:pt x="449598" y="471991"/>
                </a:lnTo>
                <a:lnTo>
                  <a:pt x="431649" y="514237"/>
                </a:lnTo>
                <a:lnTo>
                  <a:pt x="403653" y="550005"/>
                </a:lnTo>
                <a:lnTo>
                  <a:pt x="367180" y="577624"/>
                </a:lnTo>
                <a:lnTo>
                  <a:pt x="323800" y="595421"/>
                </a:lnTo>
                <a:lnTo>
                  <a:pt x="275081" y="601726"/>
                </a:lnTo>
                <a:lnTo>
                  <a:pt x="227959" y="595421"/>
                </a:lnTo>
                <a:lnTo>
                  <a:pt x="185631" y="577624"/>
                </a:lnTo>
                <a:lnTo>
                  <a:pt x="149780" y="550005"/>
                </a:lnTo>
                <a:lnTo>
                  <a:pt x="122089" y="514237"/>
                </a:lnTo>
                <a:lnTo>
                  <a:pt x="104240" y="471991"/>
                </a:lnTo>
                <a:lnTo>
                  <a:pt x="97917" y="424941"/>
                </a:lnTo>
                <a:lnTo>
                  <a:pt x="104240" y="377892"/>
                </a:lnTo>
                <a:lnTo>
                  <a:pt x="122089" y="335646"/>
                </a:lnTo>
                <a:lnTo>
                  <a:pt x="149780" y="299878"/>
                </a:lnTo>
                <a:lnTo>
                  <a:pt x="185631" y="272259"/>
                </a:lnTo>
                <a:lnTo>
                  <a:pt x="227959" y="254462"/>
                </a:lnTo>
                <a:lnTo>
                  <a:pt x="275081" y="248158"/>
                </a:lnTo>
                <a:lnTo>
                  <a:pt x="248666" y="406146"/>
                </a:lnTo>
                <a:lnTo>
                  <a:pt x="527557" y="195580"/>
                </a:lnTo>
                <a:lnTo>
                  <a:pt x="2411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61429" y="4372609"/>
            <a:ext cx="1155065" cy="1163955"/>
            <a:chOff x="6361429" y="4372609"/>
            <a:chExt cx="1155065" cy="1163955"/>
          </a:xfrm>
        </p:grpSpPr>
        <p:sp>
          <p:nvSpPr>
            <p:cNvPr id="3" name="object 3"/>
            <p:cNvSpPr/>
            <p:nvPr/>
          </p:nvSpPr>
          <p:spPr>
            <a:xfrm>
              <a:off x="6374129" y="4385309"/>
              <a:ext cx="1129665" cy="1138555"/>
            </a:xfrm>
            <a:custGeom>
              <a:avLst/>
              <a:gdLst/>
              <a:ahLst/>
              <a:cxnLst/>
              <a:rect l="l" t="t" r="r" b="b"/>
              <a:pathLst>
                <a:path w="1129665" h="1138554">
                  <a:moveTo>
                    <a:pt x="564642" y="0"/>
                  </a:moveTo>
                  <a:lnTo>
                    <a:pt x="515930" y="2089"/>
                  </a:lnTo>
                  <a:lnTo>
                    <a:pt x="468368" y="8244"/>
                  </a:lnTo>
                  <a:lnTo>
                    <a:pt x="422125" y="18294"/>
                  </a:lnTo>
                  <a:lnTo>
                    <a:pt x="377369" y="32067"/>
                  </a:lnTo>
                  <a:lnTo>
                    <a:pt x="334272" y="49392"/>
                  </a:lnTo>
                  <a:lnTo>
                    <a:pt x="293003" y="70099"/>
                  </a:lnTo>
                  <a:lnTo>
                    <a:pt x="253731" y="94017"/>
                  </a:lnTo>
                  <a:lnTo>
                    <a:pt x="216625" y="120974"/>
                  </a:lnTo>
                  <a:lnTo>
                    <a:pt x="181856" y="150800"/>
                  </a:lnTo>
                  <a:lnTo>
                    <a:pt x="149594" y="183323"/>
                  </a:lnTo>
                  <a:lnTo>
                    <a:pt x="120007" y="218373"/>
                  </a:lnTo>
                  <a:lnTo>
                    <a:pt x="93266" y="255778"/>
                  </a:lnTo>
                  <a:lnTo>
                    <a:pt x="69539" y="295368"/>
                  </a:lnTo>
                  <a:lnTo>
                    <a:pt x="48998" y="336972"/>
                  </a:lnTo>
                  <a:lnTo>
                    <a:pt x="31811" y="380419"/>
                  </a:lnTo>
                  <a:lnTo>
                    <a:pt x="18148" y="425537"/>
                  </a:lnTo>
                  <a:lnTo>
                    <a:pt x="8179" y="472157"/>
                  </a:lnTo>
                  <a:lnTo>
                    <a:pt x="2073" y="520106"/>
                  </a:lnTo>
                  <a:lnTo>
                    <a:pt x="0" y="569213"/>
                  </a:lnTo>
                  <a:lnTo>
                    <a:pt x="2073" y="618321"/>
                  </a:lnTo>
                  <a:lnTo>
                    <a:pt x="8179" y="666270"/>
                  </a:lnTo>
                  <a:lnTo>
                    <a:pt x="18148" y="712890"/>
                  </a:lnTo>
                  <a:lnTo>
                    <a:pt x="31811" y="758008"/>
                  </a:lnTo>
                  <a:lnTo>
                    <a:pt x="48998" y="801455"/>
                  </a:lnTo>
                  <a:lnTo>
                    <a:pt x="69539" y="843059"/>
                  </a:lnTo>
                  <a:lnTo>
                    <a:pt x="93266" y="882649"/>
                  </a:lnTo>
                  <a:lnTo>
                    <a:pt x="120007" y="920054"/>
                  </a:lnTo>
                  <a:lnTo>
                    <a:pt x="149594" y="955104"/>
                  </a:lnTo>
                  <a:lnTo>
                    <a:pt x="181856" y="987627"/>
                  </a:lnTo>
                  <a:lnTo>
                    <a:pt x="216625" y="1017453"/>
                  </a:lnTo>
                  <a:lnTo>
                    <a:pt x="253731" y="1044410"/>
                  </a:lnTo>
                  <a:lnTo>
                    <a:pt x="293003" y="1068328"/>
                  </a:lnTo>
                  <a:lnTo>
                    <a:pt x="334272" y="1089035"/>
                  </a:lnTo>
                  <a:lnTo>
                    <a:pt x="377369" y="1106360"/>
                  </a:lnTo>
                  <a:lnTo>
                    <a:pt x="422125" y="1120133"/>
                  </a:lnTo>
                  <a:lnTo>
                    <a:pt x="468368" y="1130183"/>
                  </a:lnTo>
                  <a:lnTo>
                    <a:pt x="515930" y="1136338"/>
                  </a:lnTo>
                  <a:lnTo>
                    <a:pt x="564642" y="1138427"/>
                  </a:lnTo>
                  <a:lnTo>
                    <a:pt x="613353" y="1136338"/>
                  </a:lnTo>
                  <a:lnTo>
                    <a:pt x="660915" y="1130183"/>
                  </a:lnTo>
                  <a:lnTo>
                    <a:pt x="707158" y="1120133"/>
                  </a:lnTo>
                  <a:lnTo>
                    <a:pt x="751914" y="1106360"/>
                  </a:lnTo>
                  <a:lnTo>
                    <a:pt x="795011" y="1089035"/>
                  </a:lnTo>
                  <a:lnTo>
                    <a:pt x="836280" y="1068328"/>
                  </a:lnTo>
                  <a:lnTo>
                    <a:pt x="875552" y="1044410"/>
                  </a:lnTo>
                  <a:lnTo>
                    <a:pt x="912658" y="1017453"/>
                  </a:lnTo>
                  <a:lnTo>
                    <a:pt x="947427" y="987627"/>
                  </a:lnTo>
                  <a:lnTo>
                    <a:pt x="979689" y="955104"/>
                  </a:lnTo>
                  <a:lnTo>
                    <a:pt x="1009276" y="920054"/>
                  </a:lnTo>
                  <a:lnTo>
                    <a:pt x="1036017" y="882649"/>
                  </a:lnTo>
                  <a:lnTo>
                    <a:pt x="1059744" y="843059"/>
                  </a:lnTo>
                  <a:lnTo>
                    <a:pt x="1080285" y="801455"/>
                  </a:lnTo>
                  <a:lnTo>
                    <a:pt x="1097472" y="758008"/>
                  </a:lnTo>
                  <a:lnTo>
                    <a:pt x="1111135" y="712890"/>
                  </a:lnTo>
                  <a:lnTo>
                    <a:pt x="1121104" y="666270"/>
                  </a:lnTo>
                  <a:lnTo>
                    <a:pt x="1127210" y="618321"/>
                  </a:lnTo>
                  <a:lnTo>
                    <a:pt x="1129284" y="569213"/>
                  </a:lnTo>
                  <a:lnTo>
                    <a:pt x="1127210" y="520106"/>
                  </a:lnTo>
                  <a:lnTo>
                    <a:pt x="1121104" y="472157"/>
                  </a:lnTo>
                  <a:lnTo>
                    <a:pt x="1111135" y="425537"/>
                  </a:lnTo>
                  <a:lnTo>
                    <a:pt x="1097472" y="380419"/>
                  </a:lnTo>
                  <a:lnTo>
                    <a:pt x="1080285" y="336972"/>
                  </a:lnTo>
                  <a:lnTo>
                    <a:pt x="1059744" y="295368"/>
                  </a:lnTo>
                  <a:lnTo>
                    <a:pt x="1036017" y="255778"/>
                  </a:lnTo>
                  <a:lnTo>
                    <a:pt x="1009276" y="218373"/>
                  </a:lnTo>
                  <a:lnTo>
                    <a:pt x="979689" y="183323"/>
                  </a:lnTo>
                  <a:lnTo>
                    <a:pt x="947427" y="150800"/>
                  </a:lnTo>
                  <a:lnTo>
                    <a:pt x="912658" y="120974"/>
                  </a:lnTo>
                  <a:lnTo>
                    <a:pt x="875552" y="94017"/>
                  </a:lnTo>
                  <a:lnTo>
                    <a:pt x="836280" y="70099"/>
                  </a:lnTo>
                  <a:lnTo>
                    <a:pt x="795011" y="49392"/>
                  </a:lnTo>
                  <a:lnTo>
                    <a:pt x="751914" y="32067"/>
                  </a:lnTo>
                  <a:lnTo>
                    <a:pt x="707158" y="18294"/>
                  </a:lnTo>
                  <a:lnTo>
                    <a:pt x="660915" y="8244"/>
                  </a:lnTo>
                  <a:lnTo>
                    <a:pt x="613353" y="2089"/>
                  </a:lnTo>
                  <a:lnTo>
                    <a:pt x="5646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74129" y="4385309"/>
              <a:ext cx="1129665" cy="1138555"/>
            </a:xfrm>
            <a:custGeom>
              <a:avLst/>
              <a:gdLst/>
              <a:ahLst/>
              <a:cxnLst/>
              <a:rect l="l" t="t" r="r" b="b"/>
              <a:pathLst>
                <a:path w="1129665" h="1138554">
                  <a:moveTo>
                    <a:pt x="0" y="569213"/>
                  </a:moveTo>
                  <a:lnTo>
                    <a:pt x="2073" y="520106"/>
                  </a:lnTo>
                  <a:lnTo>
                    <a:pt x="8179" y="472157"/>
                  </a:lnTo>
                  <a:lnTo>
                    <a:pt x="18148" y="425537"/>
                  </a:lnTo>
                  <a:lnTo>
                    <a:pt x="31811" y="380419"/>
                  </a:lnTo>
                  <a:lnTo>
                    <a:pt x="48998" y="336972"/>
                  </a:lnTo>
                  <a:lnTo>
                    <a:pt x="69539" y="295368"/>
                  </a:lnTo>
                  <a:lnTo>
                    <a:pt x="93266" y="255778"/>
                  </a:lnTo>
                  <a:lnTo>
                    <a:pt x="120007" y="218373"/>
                  </a:lnTo>
                  <a:lnTo>
                    <a:pt x="149594" y="183323"/>
                  </a:lnTo>
                  <a:lnTo>
                    <a:pt x="181856" y="150800"/>
                  </a:lnTo>
                  <a:lnTo>
                    <a:pt x="216625" y="120974"/>
                  </a:lnTo>
                  <a:lnTo>
                    <a:pt x="253731" y="94017"/>
                  </a:lnTo>
                  <a:lnTo>
                    <a:pt x="293003" y="70099"/>
                  </a:lnTo>
                  <a:lnTo>
                    <a:pt x="334272" y="49392"/>
                  </a:lnTo>
                  <a:lnTo>
                    <a:pt x="377369" y="32067"/>
                  </a:lnTo>
                  <a:lnTo>
                    <a:pt x="422125" y="18294"/>
                  </a:lnTo>
                  <a:lnTo>
                    <a:pt x="468368" y="8244"/>
                  </a:lnTo>
                  <a:lnTo>
                    <a:pt x="515930" y="2089"/>
                  </a:lnTo>
                  <a:lnTo>
                    <a:pt x="564642" y="0"/>
                  </a:lnTo>
                  <a:lnTo>
                    <a:pt x="613353" y="2089"/>
                  </a:lnTo>
                  <a:lnTo>
                    <a:pt x="660915" y="8244"/>
                  </a:lnTo>
                  <a:lnTo>
                    <a:pt x="707158" y="18294"/>
                  </a:lnTo>
                  <a:lnTo>
                    <a:pt x="751914" y="32067"/>
                  </a:lnTo>
                  <a:lnTo>
                    <a:pt x="795011" y="49392"/>
                  </a:lnTo>
                  <a:lnTo>
                    <a:pt x="836280" y="70099"/>
                  </a:lnTo>
                  <a:lnTo>
                    <a:pt x="875552" y="94017"/>
                  </a:lnTo>
                  <a:lnTo>
                    <a:pt x="912658" y="120974"/>
                  </a:lnTo>
                  <a:lnTo>
                    <a:pt x="947427" y="150800"/>
                  </a:lnTo>
                  <a:lnTo>
                    <a:pt x="979689" y="183323"/>
                  </a:lnTo>
                  <a:lnTo>
                    <a:pt x="1009276" y="218373"/>
                  </a:lnTo>
                  <a:lnTo>
                    <a:pt x="1036017" y="255778"/>
                  </a:lnTo>
                  <a:lnTo>
                    <a:pt x="1059744" y="295368"/>
                  </a:lnTo>
                  <a:lnTo>
                    <a:pt x="1080285" y="336972"/>
                  </a:lnTo>
                  <a:lnTo>
                    <a:pt x="1097472" y="380419"/>
                  </a:lnTo>
                  <a:lnTo>
                    <a:pt x="1111135" y="425537"/>
                  </a:lnTo>
                  <a:lnTo>
                    <a:pt x="1121104" y="472157"/>
                  </a:lnTo>
                  <a:lnTo>
                    <a:pt x="1127210" y="520106"/>
                  </a:lnTo>
                  <a:lnTo>
                    <a:pt x="1129284" y="569213"/>
                  </a:lnTo>
                  <a:lnTo>
                    <a:pt x="1127210" y="618321"/>
                  </a:lnTo>
                  <a:lnTo>
                    <a:pt x="1121104" y="666270"/>
                  </a:lnTo>
                  <a:lnTo>
                    <a:pt x="1111135" y="712890"/>
                  </a:lnTo>
                  <a:lnTo>
                    <a:pt x="1097472" y="758008"/>
                  </a:lnTo>
                  <a:lnTo>
                    <a:pt x="1080285" y="801455"/>
                  </a:lnTo>
                  <a:lnTo>
                    <a:pt x="1059744" y="843059"/>
                  </a:lnTo>
                  <a:lnTo>
                    <a:pt x="1036017" y="882649"/>
                  </a:lnTo>
                  <a:lnTo>
                    <a:pt x="1009276" y="920054"/>
                  </a:lnTo>
                  <a:lnTo>
                    <a:pt x="979689" y="955104"/>
                  </a:lnTo>
                  <a:lnTo>
                    <a:pt x="947427" y="987627"/>
                  </a:lnTo>
                  <a:lnTo>
                    <a:pt x="912658" y="1017453"/>
                  </a:lnTo>
                  <a:lnTo>
                    <a:pt x="875552" y="1044410"/>
                  </a:lnTo>
                  <a:lnTo>
                    <a:pt x="836280" y="1068328"/>
                  </a:lnTo>
                  <a:lnTo>
                    <a:pt x="795011" y="1089035"/>
                  </a:lnTo>
                  <a:lnTo>
                    <a:pt x="751914" y="1106360"/>
                  </a:lnTo>
                  <a:lnTo>
                    <a:pt x="707158" y="1120133"/>
                  </a:lnTo>
                  <a:lnTo>
                    <a:pt x="660915" y="1130183"/>
                  </a:lnTo>
                  <a:lnTo>
                    <a:pt x="613353" y="1136338"/>
                  </a:lnTo>
                  <a:lnTo>
                    <a:pt x="564642" y="1138427"/>
                  </a:lnTo>
                  <a:lnTo>
                    <a:pt x="515930" y="1136338"/>
                  </a:lnTo>
                  <a:lnTo>
                    <a:pt x="468368" y="1130183"/>
                  </a:lnTo>
                  <a:lnTo>
                    <a:pt x="422125" y="1120133"/>
                  </a:lnTo>
                  <a:lnTo>
                    <a:pt x="377369" y="1106360"/>
                  </a:lnTo>
                  <a:lnTo>
                    <a:pt x="334272" y="1089035"/>
                  </a:lnTo>
                  <a:lnTo>
                    <a:pt x="293003" y="1068328"/>
                  </a:lnTo>
                  <a:lnTo>
                    <a:pt x="253731" y="1044410"/>
                  </a:lnTo>
                  <a:lnTo>
                    <a:pt x="216625" y="1017453"/>
                  </a:lnTo>
                  <a:lnTo>
                    <a:pt x="181856" y="987627"/>
                  </a:lnTo>
                  <a:lnTo>
                    <a:pt x="149594" y="955104"/>
                  </a:lnTo>
                  <a:lnTo>
                    <a:pt x="120007" y="920054"/>
                  </a:lnTo>
                  <a:lnTo>
                    <a:pt x="93266" y="882649"/>
                  </a:lnTo>
                  <a:lnTo>
                    <a:pt x="69539" y="843059"/>
                  </a:lnTo>
                  <a:lnTo>
                    <a:pt x="48998" y="801455"/>
                  </a:lnTo>
                  <a:lnTo>
                    <a:pt x="31811" y="758008"/>
                  </a:lnTo>
                  <a:lnTo>
                    <a:pt x="18148" y="712890"/>
                  </a:lnTo>
                  <a:lnTo>
                    <a:pt x="8179" y="666270"/>
                  </a:lnTo>
                  <a:lnTo>
                    <a:pt x="2073" y="618321"/>
                  </a:lnTo>
                  <a:lnTo>
                    <a:pt x="0" y="569213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2363" y="4602479"/>
              <a:ext cx="521207" cy="69494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89728" y="275081"/>
            <a:ext cx="68929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</a:rPr>
              <a:t>Create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35" dirty="0">
                <a:solidFill>
                  <a:srgbClr val="3E3E3E"/>
                </a:solidFill>
              </a:rPr>
              <a:t>Pull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40" dirty="0">
                <a:solidFill>
                  <a:srgbClr val="3E3E3E"/>
                </a:solidFill>
              </a:rPr>
              <a:t>Request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to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Merge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10" dirty="0">
                <a:solidFill>
                  <a:srgbClr val="3E3E3E"/>
                </a:solidFill>
              </a:rPr>
              <a:t>Change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07792" y="734568"/>
            <a:ext cx="10376916" cy="36575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653539" y="1565147"/>
            <a:ext cx="13140055" cy="1140460"/>
          </a:xfrm>
          <a:prstGeom prst="rect">
            <a:avLst/>
          </a:prstGeom>
          <a:solidFill>
            <a:srgbClr val="E3B362"/>
          </a:solidFill>
        </p:spPr>
        <p:txBody>
          <a:bodyPr vert="horz" wrap="square" lIns="0" tIns="219075" rIns="0" bIns="0" rtlCol="0">
            <a:spAutoFit/>
          </a:bodyPr>
          <a:lstStyle/>
          <a:p>
            <a:pPr marL="91440" marR="876300">
              <a:lnSpc>
                <a:spcPct val="100000"/>
              </a:lnSpc>
              <a:spcBef>
                <a:spcPts val="1725"/>
              </a:spcBef>
            </a:pP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alert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teammates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updates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get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approval,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next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step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2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pull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request.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91611" y="4085844"/>
            <a:ext cx="3181350" cy="1582420"/>
            <a:chOff x="2991611" y="4085844"/>
            <a:chExt cx="3181350" cy="1582420"/>
          </a:xfrm>
        </p:grpSpPr>
        <p:sp>
          <p:nvSpPr>
            <p:cNvPr id="10" name="object 10"/>
            <p:cNvSpPr/>
            <p:nvPr/>
          </p:nvSpPr>
          <p:spPr>
            <a:xfrm>
              <a:off x="2991612" y="4750307"/>
              <a:ext cx="1684020" cy="441959"/>
            </a:xfrm>
            <a:custGeom>
              <a:avLst/>
              <a:gdLst/>
              <a:ahLst/>
              <a:cxnLst/>
              <a:rect l="l" t="t" r="r" b="b"/>
              <a:pathLst>
                <a:path w="1684020" h="441960">
                  <a:moveTo>
                    <a:pt x="377952" y="211836"/>
                  </a:moveTo>
                  <a:lnTo>
                    <a:pt x="372960" y="163283"/>
                  </a:lnTo>
                  <a:lnTo>
                    <a:pt x="358736" y="118694"/>
                  </a:lnTo>
                  <a:lnTo>
                    <a:pt x="336435" y="79362"/>
                  </a:lnTo>
                  <a:lnTo>
                    <a:pt x="307174" y="46558"/>
                  </a:lnTo>
                  <a:lnTo>
                    <a:pt x="272084" y="21539"/>
                  </a:lnTo>
                  <a:lnTo>
                    <a:pt x="232308" y="5600"/>
                  </a:lnTo>
                  <a:lnTo>
                    <a:pt x="188976" y="0"/>
                  </a:lnTo>
                  <a:lnTo>
                    <a:pt x="145630" y="5600"/>
                  </a:lnTo>
                  <a:lnTo>
                    <a:pt x="105854" y="21539"/>
                  </a:lnTo>
                  <a:lnTo>
                    <a:pt x="70764" y="46558"/>
                  </a:lnTo>
                  <a:lnTo>
                    <a:pt x="41503" y="79362"/>
                  </a:lnTo>
                  <a:lnTo>
                    <a:pt x="19202" y="118694"/>
                  </a:lnTo>
                  <a:lnTo>
                    <a:pt x="4978" y="163283"/>
                  </a:lnTo>
                  <a:lnTo>
                    <a:pt x="0" y="211836"/>
                  </a:lnTo>
                  <a:lnTo>
                    <a:pt x="4978" y="260400"/>
                  </a:lnTo>
                  <a:lnTo>
                    <a:pt x="19202" y="304990"/>
                  </a:lnTo>
                  <a:lnTo>
                    <a:pt x="41503" y="344322"/>
                  </a:lnTo>
                  <a:lnTo>
                    <a:pt x="70764" y="377126"/>
                  </a:lnTo>
                  <a:lnTo>
                    <a:pt x="105854" y="402145"/>
                  </a:lnTo>
                  <a:lnTo>
                    <a:pt x="145630" y="418084"/>
                  </a:lnTo>
                  <a:lnTo>
                    <a:pt x="188976" y="423672"/>
                  </a:lnTo>
                  <a:lnTo>
                    <a:pt x="232308" y="418084"/>
                  </a:lnTo>
                  <a:lnTo>
                    <a:pt x="272084" y="402145"/>
                  </a:lnTo>
                  <a:lnTo>
                    <a:pt x="307174" y="377126"/>
                  </a:lnTo>
                  <a:lnTo>
                    <a:pt x="336435" y="344322"/>
                  </a:lnTo>
                  <a:lnTo>
                    <a:pt x="358736" y="304990"/>
                  </a:lnTo>
                  <a:lnTo>
                    <a:pt x="372960" y="260400"/>
                  </a:lnTo>
                  <a:lnTo>
                    <a:pt x="377952" y="211836"/>
                  </a:lnTo>
                  <a:close/>
                </a:path>
                <a:path w="1684020" h="441960">
                  <a:moveTo>
                    <a:pt x="1684020" y="229362"/>
                  </a:moveTo>
                  <a:lnTo>
                    <a:pt x="1679028" y="180606"/>
                  </a:lnTo>
                  <a:lnTo>
                    <a:pt x="1664804" y="135851"/>
                  </a:lnTo>
                  <a:lnTo>
                    <a:pt x="1642503" y="96367"/>
                  </a:lnTo>
                  <a:lnTo>
                    <a:pt x="1613242" y="63461"/>
                  </a:lnTo>
                  <a:lnTo>
                    <a:pt x="1578152" y="38366"/>
                  </a:lnTo>
                  <a:lnTo>
                    <a:pt x="1538376" y="22377"/>
                  </a:lnTo>
                  <a:lnTo>
                    <a:pt x="1495044" y="16764"/>
                  </a:lnTo>
                  <a:lnTo>
                    <a:pt x="1451698" y="22377"/>
                  </a:lnTo>
                  <a:lnTo>
                    <a:pt x="1411922" y="38366"/>
                  </a:lnTo>
                  <a:lnTo>
                    <a:pt x="1376832" y="63461"/>
                  </a:lnTo>
                  <a:lnTo>
                    <a:pt x="1347571" y="96367"/>
                  </a:lnTo>
                  <a:lnTo>
                    <a:pt x="1325270" y="135851"/>
                  </a:lnTo>
                  <a:lnTo>
                    <a:pt x="1311046" y="180606"/>
                  </a:lnTo>
                  <a:lnTo>
                    <a:pt x="1306068" y="229362"/>
                  </a:lnTo>
                  <a:lnTo>
                    <a:pt x="1311046" y="278130"/>
                  </a:lnTo>
                  <a:lnTo>
                    <a:pt x="1325270" y="322884"/>
                  </a:lnTo>
                  <a:lnTo>
                    <a:pt x="1347571" y="362369"/>
                  </a:lnTo>
                  <a:lnTo>
                    <a:pt x="1376832" y="395274"/>
                  </a:lnTo>
                  <a:lnTo>
                    <a:pt x="1411922" y="420370"/>
                  </a:lnTo>
                  <a:lnTo>
                    <a:pt x="1451698" y="436359"/>
                  </a:lnTo>
                  <a:lnTo>
                    <a:pt x="1495044" y="441960"/>
                  </a:lnTo>
                  <a:lnTo>
                    <a:pt x="1538376" y="436359"/>
                  </a:lnTo>
                  <a:lnTo>
                    <a:pt x="1578152" y="420370"/>
                  </a:lnTo>
                  <a:lnTo>
                    <a:pt x="1613242" y="395274"/>
                  </a:lnTo>
                  <a:lnTo>
                    <a:pt x="1642503" y="362369"/>
                  </a:lnTo>
                  <a:lnTo>
                    <a:pt x="1664804" y="322884"/>
                  </a:lnTo>
                  <a:lnTo>
                    <a:pt x="1679028" y="278130"/>
                  </a:lnTo>
                  <a:lnTo>
                    <a:pt x="1684020" y="229362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25367" y="4954524"/>
              <a:ext cx="997585" cy="11430"/>
            </a:xfrm>
            <a:custGeom>
              <a:avLst/>
              <a:gdLst/>
              <a:ahLst/>
              <a:cxnLst/>
              <a:rect l="l" t="t" r="r" b="b"/>
              <a:pathLst>
                <a:path w="997585" h="11429">
                  <a:moveTo>
                    <a:pt x="0" y="11049"/>
                  </a:moveTo>
                  <a:lnTo>
                    <a:pt x="99720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22163" y="4085844"/>
              <a:ext cx="376555" cy="425450"/>
            </a:xfrm>
            <a:custGeom>
              <a:avLst/>
              <a:gdLst/>
              <a:ahLst/>
              <a:cxnLst/>
              <a:rect l="l" t="t" r="r" b="b"/>
              <a:pathLst>
                <a:path w="376554" h="425450">
                  <a:moveTo>
                    <a:pt x="188213" y="0"/>
                  </a:moveTo>
                  <a:lnTo>
                    <a:pt x="145077" y="5611"/>
                  </a:lnTo>
                  <a:lnTo>
                    <a:pt x="105469" y="21598"/>
                  </a:lnTo>
                  <a:lnTo>
                    <a:pt x="70521" y="46686"/>
                  </a:lnTo>
                  <a:lnTo>
                    <a:pt x="41367" y="79603"/>
                  </a:lnTo>
                  <a:lnTo>
                    <a:pt x="19141" y="119076"/>
                  </a:lnTo>
                  <a:lnTo>
                    <a:pt x="4974" y="163832"/>
                  </a:lnTo>
                  <a:lnTo>
                    <a:pt x="0" y="212597"/>
                  </a:lnTo>
                  <a:lnTo>
                    <a:pt x="4974" y="261363"/>
                  </a:lnTo>
                  <a:lnTo>
                    <a:pt x="19141" y="306119"/>
                  </a:lnTo>
                  <a:lnTo>
                    <a:pt x="41367" y="345592"/>
                  </a:lnTo>
                  <a:lnTo>
                    <a:pt x="70521" y="378509"/>
                  </a:lnTo>
                  <a:lnTo>
                    <a:pt x="105469" y="403597"/>
                  </a:lnTo>
                  <a:lnTo>
                    <a:pt x="145077" y="419584"/>
                  </a:lnTo>
                  <a:lnTo>
                    <a:pt x="188213" y="425195"/>
                  </a:lnTo>
                  <a:lnTo>
                    <a:pt x="231350" y="419584"/>
                  </a:lnTo>
                  <a:lnTo>
                    <a:pt x="270958" y="403597"/>
                  </a:lnTo>
                  <a:lnTo>
                    <a:pt x="305906" y="378509"/>
                  </a:lnTo>
                  <a:lnTo>
                    <a:pt x="335060" y="345592"/>
                  </a:lnTo>
                  <a:lnTo>
                    <a:pt x="357286" y="306119"/>
                  </a:lnTo>
                  <a:lnTo>
                    <a:pt x="371453" y="261363"/>
                  </a:lnTo>
                  <a:lnTo>
                    <a:pt x="376427" y="212597"/>
                  </a:lnTo>
                  <a:lnTo>
                    <a:pt x="371453" y="163832"/>
                  </a:lnTo>
                  <a:lnTo>
                    <a:pt x="357286" y="119076"/>
                  </a:lnTo>
                  <a:lnTo>
                    <a:pt x="335060" y="79603"/>
                  </a:lnTo>
                  <a:lnTo>
                    <a:pt x="305906" y="46686"/>
                  </a:lnTo>
                  <a:lnTo>
                    <a:pt x="270958" y="21598"/>
                  </a:lnTo>
                  <a:lnTo>
                    <a:pt x="231350" y="5611"/>
                  </a:lnTo>
                  <a:lnTo>
                    <a:pt x="188213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20767" y="4297680"/>
              <a:ext cx="501650" cy="531495"/>
            </a:xfrm>
            <a:custGeom>
              <a:avLst/>
              <a:gdLst/>
              <a:ahLst/>
              <a:cxnLst/>
              <a:rect l="l" t="t" r="r" b="b"/>
              <a:pathLst>
                <a:path w="501650" h="531495">
                  <a:moveTo>
                    <a:pt x="0" y="531241"/>
                  </a:moveTo>
                  <a:lnTo>
                    <a:pt x="50165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21223" y="5242560"/>
              <a:ext cx="376555" cy="425450"/>
            </a:xfrm>
            <a:custGeom>
              <a:avLst/>
              <a:gdLst/>
              <a:ahLst/>
              <a:cxnLst/>
              <a:rect l="l" t="t" r="r" b="b"/>
              <a:pathLst>
                <a:path w="376554" h="425450">
                  <a:moveTo>
                    <a:pt x="188213" y="0"/>
                  </a:moveTo>
                  <a:lnTo>
                    <a:pt x="145077" y="5611"/>
                  </a:lnTo>
                  <a:lnTo>
                    <a:pt x="105469" y="21598"/>
                  </a:lnTo>
                  <a:lnTo>
                    <a:pt x="70521" y="46686"/>
                  </a:lnTo>
                  <a:lnTo>
                    <a:pt x="41367" y="79603"/>
                  </a:lnTo>
                  <a:lnTo>
                    <a:pt x="19141" y="119076"/>
                  </a:lnTo>
                  <a:lnTo>
                    <a:pt x="4974" y="163832"/>
                  </a:lnTo>
                  <a:lnTo>
                    <a:pt x="0" y="212598"/>
                  </a:lnTo>
                  <a:lnTo>
                    <a:pt x="4974" y="261363"/>
                  </a:lnTo>
                  <a:lnTo>
                    <a:pt x="19141" y="306119"/>
                  </a:lnTo>
                  <a:lnTo>
                    <a:pt x="41367" y="345592"/>
                  </a:lnTo>
                  <a:lnTo>
                    <a:pt x="70521" y="378509"/>
                  </a:lnTo>
                  <a:lnTo>
                    <a:pt x="105469" y="403597"/>
                  </a:lnTo>
                  <a:lnTo>
                    <a:pt x="145077" y="419584"/>
                  </a:lnTo>
                  <a:lnTo>
                    <a:pt x="188213" y="425195"/>
                  </a:lnTo>
                  <a:lnTo>
                    <a:pt x="231350" y="419584"/>
                  </a:lnTo>
                  <a:lnTo>
                    <a:pt x="270958" y="403597"/>
                  </a:lnTo>
                  <a:lnTo>
                    <a:pt x="305906" y="378509"/>
                  </a:lnTo>
                  <a:lnTo>
                    <a:pt x="335060" y="345592"/>
                  </a:lnTo>
                  <a:lnTo>
                    <a:pt x="357286" y="306119"/>
                  </a:lnTo>
                  <a:lnTo>
                    <a:pt x="371453" y="261363"/>
                  </a:lnTo>
                  <a:lnTo>
                    <a:pt x="376427" y="212598"/>
                  </a:lnTo>
                  <a:lnTo>
                    <a:pt x="371453" y="163832"/>
                  </a:lnTo>
                  <a:lnTo>
                    <a:pt x="357286" y="119076"/>
                  </a:lnTo>
                  <a:lnTo>
                    <a:pt x="335060" y="79603"/>
                  </a:lnTo>
                  <a:lnTo>
                    <a:pt x="305906" y="46686"/>
                  </a:lnTo>
                  <a:lnTo>
                    <a:pt x="270958" y="21598"/>
                  </a:lnTo>
                  <a:lnTo>
                    <a:pt x="231350" y="5611"/>
                  </a:lnTo>
                  <a:lnTo>
                    <a:pt x="188213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20767" y="5129783"/>
              <a:ext cx="600075" cy="325120"/>
            </a:xfrm>
            <a:custGeom>
              <a:avLst/>
              <a:gdLst/>
              <a:ahLst/>
              <a:cxnLst/>
              <a:rect l="l" t="t" r="r" b="b"/>
              <a:pathLst>
                <a:path w="600075" h="325120">
                  <a:moveTo>
                    <a:pt x="0" y="0"/>
                  </a:moveTo>
                  <a:lnTo>
                    <a:pt x="599948" y="32486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45407" y="4780788"/>
              <a:ext cx="376555" cy="425450"/>
            </a:xfrm>
            <a:custGeom>
              <a:avLst/>
              <a:gdLst/>
              <a:ahLst/>
              <a:cxnLst/>
              <a:rect l="l" t="t" r="r" b="b"/>
              <a:pathLst>
                <a:path w="376554" h="425450">
                  <a:moveTo>
                    <a:pt x="188213" y="0"/>
                  </a:moveTo>
                  <a:lnTo>
                    <a:pt x="145077" y="5611"/>
                  </a:lnTo>
                  <a:lnTo>
                    <a:pt x="105469" y="21598"/>
                  </a:lnTo>
                  <a:lnTo>
                    <a:pt x="70521" y="46686"/>
                  </a:lnTo>
                  <a:lnTo>
                    <a:pt x="41367" y="79603"/>
                  </a:lnTo>
                  <a:lnTo>
                    <a:pt x="19141" y="119076"/>
                  </a:lnTo>
                  <a:lnTo>
                    <a:pt x="4974" y="163832"/>
                  </a:lnTo>
                  <a:lnTo>
                    <a:pt x="0" y="212598"/>
                  </a:lnTo>
                  <a:lnTo>
                    <a:pt x="4974" y="261363"/>
                  </a:lnTo>
                  <a:lnTo>
                    <a:pt x="19141" y="306119"/>
                  </a:lnTo>
                  <a:lnTo>
                    <a:pt x="41367" y="345592"/>
                  </a:lnTo>
                  <a:lnTo>
                    <a:pt x="70521" y="378509"/>
                  </a:lnTo>
                  <a:lnTo>
                    <a:pt x="105469" y="403597"/>
                  </a:lnTo>
                  <a:lnTo>
                    <a:pt x="145077" y="419584"/>
                  </a:lnTo>
                  <a:lnTo>
                    <a:pt x="188213" y="425196"/>
                  </a:lnTo>
                  <a:lnTo>
                    <a:pt x="231350" y="419584"/>
                  </a:lnTo>
                  <a:lnTo>
                    <a:pt x="270958" y="403597"/>
                  </a:lnTo>
                  <a:lnTo>
                    <a:pt x="305906" y="378509"/>
                  </a:lnTo>
                  <a:lnTo>
                    <a:pt x="335060" y="345592"/>
                  </a:lnTo>
                  <a:lnTo>
                    <a:pt x="357286" y="306119"/>
                  </a:lnTo>
                  <a:lnTo>
                    <a:pt x="371453" y="261363"/>
                  </a:lnTo>
                  <a:lnTo>
                    <a:pt x="376427" y="212598"/>
                  </a:lnTo>
                  <a:lnTo>
                    <a:pt x="371453" y="163832"/>
                  </a:lnTo>
                  <a:lnTo>
                    <a:pt x="357286" y="119076"/>
                  </a:lnTo>
                  <a:lnTo>
                    <a:pt x="335060" y="79603"/>
                  </a:lnTo>
                  <a:lnTo>
                    <a:pt x="305906" y="46686"/>
                  </a:lnTo>
                  <a:lnTo>
                    <a:pt x="270958" y="21598"/>
                  </a:lnTo>
                  <a:lnTo>
                    <a:pt x="231350" y="5611"/>
                  </a:lnTo>
                  <a:lnTo>
                    <a:pt x="188213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21223" y="4867656"/>
              <a:ext cx="951865" cy="76200"/>
            </a:xfrm>
            <a:custGeom>
              <a:avLst/>
              <a:gdLst/>
              <a:ahLst/>
              <a:cxnLst/>
              <a:rect l="l" t="t" r="r" b="b"/>
              <a:pathLst>
                <a:path w="951864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951864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951864" h="76200">
                  <a:moveTo>
                    <a:pt x="951738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951738" y="44450"/>
                  </a:lnTo>
                  <a:lnTo>
                    <a:pt x="951738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958083" y="5583935"/>
            <a:ext cx="3674745" cy="899160"/>
          </a:xfrm>
          <a:prstGeom prst="rect">
            <a:avLst/>
          </a:prstGeom>
          <a:solidFill>
            <a:srgbClr val="0075C4"/>
          </a:solidFill>
        </p:spPr>
        <p:txBody>
          <a:bodyPr vert="horz" wrap="square" lIns="0" tIns="267335" rIns="0" bIns="0" rtlCol="0">
            <a:spAutoFit/>
          </a:bodyPr>
          <a:lstStyle/>
          <a:p>
            <a:pPr marL="340995">
              <a:lnSpc>
                <a:spcPct val="100000"/>
              </a:lnSpc>
              <a:spcBef>
                <a:spcPts val="2105"/>
              </a:spcBef>
            </a:pP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pull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request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911338" y="4794758"/>
            <a:ext cx="617220" cy="396240"/>
            <a:chOff x="7911338" y="4794758"/>
            <a:chExt cx="617220" cy="396240"/>
          </a:xfrm>
        </p:grpSpPr>
        <p:sp>
          <p:nvSpPr>
            <p:cNvPr id="20" name="object 20"/>
            <p:cNvSpPr/>
            <p:nvPr/>
          </p:nvSpPr>
          <p:spPr>
            <a:xfrm>
              <a:off x="7924038" y="4807458"/>
              <a:ext cx="591820" cy="370840"/>
            </a:xfrm>
            <a:custGeom>
              <a:avLst/>
              <a:gdLst/>
              <a:ahLst/>
              <a:cxnLst/>
              <a:rect l="l" t="t" r="r" b="b"/>
              <a:pathLst>
                <a:path w="591820" h="370839">
                  <a:moveTo>
                    <a:pt x="406145" y="0"/>
                  </a:moveTo>
                  <a:lnTo>
                    <a:pt x="406145" y="92582"/>
                  </a:lnTo>
                  <a:lnTo>
                    <a:pt x="0" y="92582"/>
                  </a:lnTo>
                  <a:lnTo>
                    <a:pt x="0" y="277749"/>
                  </a:lnTo>
                  <a:lnTo>
                    <a:pt x="406145" y="277749"/>
                  </a:lnTo>
                  <a:lnTo>
                    <a:pt x="406145" y="370331"/>
                  </a:lnTo>
                  <a:lnTo>
                    <a:pt x="591311" y="185165"/>
                  </a:lnTo>
                  <a:lnTo>
                    <a:pt x="40614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924038" y="4807458"/>
              <a:ext cx="591820" cy="370840"/>
            </a:xfrm>
            <a:custGeom>
              <a:avLst/>
              <a:gdLst/>
              <a:ahLst/>
              <a:cxnLst/>
              <a:rect l="l" t="t" r="r" b="b"/>
              <a:pathLst>
                <a:path w="591820" h="370839">
                  <a:moveTo>
                    <a:pt x="0" y="92582"/>
                  </a:moveTo>
                  <a:lnTo>
                    <a:pt x="406145" y="92582"/>
                  </a:lnTo>
                  <a:lnTo>
                    <a:pt x="406145" y="0"/>
                  </a:lnTo>
                  <a:lnTo>
                    <a:pt x="591311" y="185165"/>
                  </a:lnTo>
                  <a:lnTo>
                    <a:pt x="406145" y="370331"/>
                  </a:lnTo>
                  <a:lnTo>
                    <a:pt x="406145" y="277749"/>
                  </a:lnTo>
                  <a:lnTo>
                    <a:pt x="0" y="277749"/>
                  </a:lnTo>
                  <a:lnTo>
                    <a:pt x="0" y="92582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9265919" y="4238244"/>
            <a:ext cx="3421379" cy="1582420"/>
            <a:chOff x="9265919" y="4238244"/>
            <a:chExt cx="3421379" cy="1582420"/>
          </a:xfrm>
        </p:grpSpPr>
        <p:sp>
          <p:nvSpPr>
            <p:cNvPr id="23" name="object 23"/>
            <p:cNvSpPr/>
            <p:nvPr/>
          </p:nvSpPr>
          <p:spPr>
            <a:xfrm>
              <a:off x="9265920" y="4902707"/>
              <a:ext cx="1684020" cy="441959"/>
            </a:xfrm>
            <a:custGeom>
              <a:avLst/>
              <a:gdLst/>
              <a:ahLst/>
              <a:cxnLst/>
              <a:rect l="l" t="t" r="r" b="b"/>
              <a:pathLst>
                <a:path w="1684020" h="441960">
                  <a:moveTo>
                    <a:pt x="376428" y="211836"/>
                  </a:moveTo>
                  <a:lnTo>
                    <a:pt x="371449" y="163283"/>
                  </a:lnTo>
                  <a:lnTo>
                    <a:pt x="357276" y="118694"/>
                  </a:lnTo>
                  <a:lnTo>
                    <a:pt x="335051" y="79362"/>
                  </a:lnTo>
                  <a:lnTo>
                    <a:pt x="305904" y="46558"/>
                  </a:lnTo>
                  <a:lnTo>
                    <a:pt x="270954" y="21539"/>
                  </a:lnTo>
                  <a:lnTo>
                    <a:pt x="231343" y="5600"/>
                  </a:lnTo>
                  <a:lnTo>
                    <a:pt x="188214" y="0"/>
                  </a:lnTo>
                  <a:lnTo>
                    <a:pt x="145072" y="5600"/>
                  </a:lnTo>
                  <a:lnTo>
                    <a:pt x="105460" y="21539"/>
                  </a:lnTo>
                  <a:lnTo>
                    <a:pt x="70510" y="46558"/>
                  </a:lnTo>
                  <a:lnTo>
                    <a:pt x="41363" y="79362"/>
                  </a:lnTo>
                  <a:lnTo>
                    <a:pt x="19138" y="118694"/>
                  </a:lnTo>
                  <a:lnTo>
                    <a:pt x="4965" y="163283"/>
                  </a:lnTo>
                  <a:lnTo>
                    <a:pt x="0" y="211836"/>
                  </a:lnTo>
                  <a:lnTo>
                    <a:pt x="4965" y="260400"/>
                  </a:lnTo>
                  <a:lnTo>
                    <a:pt x="19138" y="304990"/>
                  </a:lnTo>
                  <a:lnTo>
                    <a:pt x="41363" y="344322"/>
                  </a:lnTo>
                  <a:lnTo>
                    <a:pt x="70510" y="377126"/>
                  </a:lnTo>
                  <a:lnTo>
                    <a:pt x="105460" y="402145"/>
                  </a:lnTo>
                  <a:lnTo>
                    <a:pt x="145072" y="418084"/>
                  </a:lnTo>
                  <a:lnTo>
                    <a:pt x="188214" y="423672"/>
                  </a:lnTo>
                  <a:lnTo>
                    <a:pt x="231343" y="418084"/>
                  </a:lnTo>
                  <a:lnTo>
                    <a:pt x="270954" y="402145"/>
                  </a:lnTo>
                  <a:lnTo>
                    <a:pt x="305904" y="377126"/>
                  </a:lnTo>
                  <a:lnTo>
                    <a:pt x="335051" y="344322"/>
                  </a:lnTo>
                  <a:lnTo>
                    <a:pt x="357276" y="304990"/>
                  </a:lnTo>
                  <a:lnTo>
                    <a:pt x="371449" y="260400"/>
                  </a:lnTo>
                  <a:lnTo>
                    <a:pt x="376428" y="211836"/>
                  </a:lnTo>
                  <a:close/>
                </a:path>
                <a:path w="1684020" h="441960">
                  <a:moveTo>
                    <a:pt x="1684020" y="229362"/>
                  </a:moveTo>
                  <a:lnTo>
                    <a:pt x="1679028" y="180606"/>
                  </a:lnTo>
                  <a:lnTo>
                    <a:pt x="1664804" y="135851"/>
                  </a:lnTo>
                  <a:lnTo>
                    <a:pt x="1642503" y="96367"/>
                  </a:lnTo>
                  <a:lnTo>
                    <a:pt x="1613242" y="63461"/>
                  </a:lnTo>
                  <a:lnTo>
                    <a:pt x="1578152" y="38366"/>
                  </a:lnTo>
                  <a:lnTo>
                    <a:pt x="1538376" y="22377"/>
                  </a:lnTo>
                  <a:lnTo>
                    <a:pt x="1495044" y="16764"/>
                  </a:lnTo>
                  <a:lnTo>
                    <a:pt x="1451698" y="22377"/>
                  </a:lnTo>
                  <a:lnTo>
                    <a:pt x="1411922" y="38366"/>
                  </a:lnTo>
                  <a:lnTo>
                    <a:pt x="1376832" y="63461"/>
                  </a:lnTo>
                  <a:lnTo>
                    <a:pt x="1347571" y="96367"/>
                  </a:lnTo>
                  <a:lnTo>
                    <a:pt x="1325270" y="135851"/>
                  </a:lnTo>
                  <a:lnTo>
                    <a:pt x="1311046" y="180606"/>
                  </a:lnTo>
                  <a:lnTo>
                    <a:pt x="1306068" y="229362"/>
                  </a:lnTo>
                  <a:lnTo>
                    <a:pt x="1311046" y="278130"/>
                  </a:lnTo>
                  <a:lnTo>
                    <a:pt x="1325270" y="322884"/>
                  </a:lnTo>
                  <a:lnTo>
                    <a:pt x="1347571" y="362369"/>
                  </a:lnTo>
                  <a:lnTo>
                    <a:pt x="1376832" y="395274"/>
                  </a:lnTo>
                  <a:lnTo>
                    <a:pt x="1411922" y="420370"/>
                  </a:lnTo>
                  <a:lnTo>
                    <a:pt x="1451698" y="436359"/>
                  </a:lnTo>
                  <a:lnTo>
                    <a:pt x="1495044" y="441960"/>
                  </a:lnTo>
                  <a:lnTo>
                    <a:pt x="1538376" y="436359"/>
                  </a:lnTo>
                  <a:lnTo>
                    <a:pt x="1578152" y="420370"/>
                  </a:lnTo>
                  <a:lnTo>
                    <a:pt x="1613242" y="395274"/>
                  </a:lnTo>
                  <a:lnTo>
                    <a:pt x="1642503" y="362369"/>
                  </a:lnTo>
                  <a:lnTo>
                    <a:pt x="1664804" y="322884"/>
                  </a:lnTo>
                  <a:lnTo>
                    <a:pt x="1679028" y="278130"/>
                  </a:lnTo>
                  <a:lnTo>
                    <a:pt x="1684020" y="229362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599675" y="5106924"/>
              <a:ext cx="997585" cy="11430"/>
            </a:xfrm>
            <a:custGeom>
              <a:avLst/>
              <a:gdLst/>
              <a:ahLst/>
              <a:cxnLst/>
              <a:rect l="l" t="t" r="r" b="b"/>
              <a:pathLst>
                <a:path w="997584" h="11429">
                  <a:moveTo>
                    <a:pt x="0" y="11049"/>
                  </a:moveTo>
                  <a:lnTo>
                    <a:pt x="997203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309347" y="4238244"/>
              <a:ext cx="378460" cy="425450"/>
            </a:xfrm>
            <a:custGeom>
              <a:avLst/>
              <a:gdLst/>
              <a:ahLst/>
              <a:cxnLst/>
              <a:rect l="l" t="t" r="r" b="b"/>
              <a:pathLst>
                <a:path w="378459" h="425450">
                  <a:moveTo>
                    <a:pt x="188975" y="0"/>
                  </a:moveTo>
                  <a:lnTo>
                    <a:pt x="145637" y="5611"/>
                  </a:lnTo>
                  <a:lnTo>
                    <a:pt x="105858" y="21598"/>
                  </a:lnTo>
                  <a:lnTo>
                    <a:pt x="70770" y="46686"/>
                  </a:lnTo>
                  <a:lnTo>
                    <a:pt x="41507" y="79603"/>
                  </a:lnTo>
                  <a:lnTo>
                    <a:pt x="19203" y="119076"/>
                  </a:lnTo>
                  <a:lnTo>
                    <a:pt x="4989" y="163832"/>
                  </a:lnTo>
                  <a:lnTo>
                    <a:pt x="0" y="212597"/>
                  </a:lnTo>
                  <a:lnTo>
                    <a:pt x="4989" y="261363"/>
                  </a:lnTo>
                  <a:lnTo>
                    <a:pt x="19203" y="306119"/>
                  </a:lnTo>
                  <a:lnTo>
                    <a:pt x="41507" y="345592"/>
                  </a:lnTo>
                  <a:lnTo>
                    <a:pt x="70770" y="378509"/>
                  </a:lnTo>
                  <a:lnTo>
                    <a:pt x="105858" y="403597"/>
                  </a:lnTo>
                  <a:lnTo>
                    <a:pt x="145637" y="419584"/>
                  </a:lnTo>
                  <a:lnTo>
                    <a:pt x="188975" y="425195"/>
                  </a:lnTo>
                  <a:lnTo>
                    <a:pt x="232314" y="419584"/>
                  </a:lnTo>
                  <a:lnTo>
                    <a:pt x="272093" y="403597"/>
                  </a:lnTo>
                  <a:lnTo>
                    <a:pt x="307181" y="378509"/>
                  </a:lnTo>
                  <a:lnTo>
                    <a:pt x="336444" y="345592"/>
                  </a:lnTo>
                  <a:lnTo>
                    <a:pt x="358748" y="306119"/>
                  </a:lnTo>
                  <a:lnTo>
                    <a:pt x="372962" y="261363"/>
                  </a:lnTo>
                  <a:lnTo>
                    <a:pt x="377951" y="212597"/>
                  </a:lnTo>
                  <a:lnTo>
                    <a:pt x="372962" y="163832"/>
                  </a:lnTo>
                  <a:lnTo>
                    <a:pt x="358748" y="119076"/>
                  </a:lnTo>
                  <a:lnTo>
                    <a:pt x="336444" y="79603"/>
                  </a:lnTo>
                  <a:lnTo>
                    <a:pt x="307181" y="46686"/>
                  </a:lnTo>
                  <a:lnTo>
                    <a:pt x="272093" y="21598"/>
                  </a:lnTo>
                  <a:lnTo>
                    <a:pt x="232314" y="5611"/>
                  </a:lnTo>
                  <a:lnTo>
                    <a:pt x="188975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893551" y="4450080"/>
              <a:ext cx="1416050" cy="531495"/>
            </a:xfrm>
            <a:custGeom>
              <a:avLst/>
              <a:gdLst/>
              <a:ahLst/>
              <a:cxnLst/>
              <a:rect l="l" t="t" r="r" b="b"/>
              <a:pathLst>
                <a:path w="1416050" h="531495">
                  <a:moveTo>
                    <a:pt x="0" y="531241"/>
                  </a:moveTo>
                  <a:lnTo>
                    <a:pt x="141605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494007" y="5394960"/>
              <a:ext cx="378460" cy="425450"/>
            </a:xfrm>
            <a:custGeom>
              <a:avLst/>
              <a:gdLst/>
              <a:ahLst/>
              <a:cxnLst/>
              <a:rect l="l" t="t" r="r" b="b"/>
              <a:pathLst>
                <a:path w="378459" h="425450">
                  <a:moveTo>
                    <a:pt x="188975" y="0"/>
                  </a:moveTo>
                  <a:lnTo>
                    <a:pt x="145637" y="5611"/>
                  </a:lnTo>
                  <a:lnTo>
                    <a:pt x="105858" y="21598"/>
                  </a:lnTo>
                  <a:lnTo>
                    <a:pt x="70770" y="46686"/>
                  </a:lnTo>
                  <a:lnTo>
                    <a:pt x="41507" y="79603"/>
                  </a:lnTo>
                  <a:lnTo>
                    <a:pt x="19203" y="119076"/>
                  </a:lnTo>
                  <a:lnTo>
                    <a:pt x="4989" y="163832"/>
                  </a:lnTo>
                  <a:lnTo>
                    <a:pt x="0" y="212598"/>
                  </a:lnTo>
                  <a:lnTo>
                    <a:pt x="4989" y="261363"/>
                  </a:lnTo>
                  <a:lnTo>
                    <a:pt x="19203" y="306119"/>
                  </a:lnTo>
                  <a:lnTo>
                    <a:pt x="41507" y="345592"/>
                  </a:lnTo>
                  <a:lnTo>
                    <a:pt x="70770" y="378509"/>
                  </a:lnTo>
                  <a:lnTo>
                    <a:pt x="105858" y="403597"/>
                  </a:lnTo>
                  <a:lnTo>
                    <a:pt x="145637" y="419584"/>
                  </a:lnTo>
                  <a:lnTo>
                    <a:pt x="188975" y="425195"/>
                  </a:lnTo>
                  <a:lnTo>
                    <a:pt x="232314" y="419584"/>
                  </a:lnTo>
                  <a:lnTo>
                    <a:pt x="272093" y="403597"/>
                  </a:lnTo>
                  <a:lnTo>
                    <a:pt x="307181" y="378509"/>
                  </a:lnTo>
                  <a:lnTo>
                    <a:pt x="336444" y="345592"/>
                  </a:lnTo>
                  <a:lnTo>
                    <a:pt x="358748" y="306119"/>
                  </a:lnTo>
                  <a:lnTo>
                    <a:pt x="372962" y="261363"/>
                  </a:lnTo>
                  <a:lnTo>
                    <a:pt x="377951" y="212598"/>
                  </a:lnTo>
                  <a:lnTo>
                    <a:pt x="372962" y="163832"/>
                  </a:lnTo>
                  <a:lnTo>
                    <a:pt x="358748" y="119076"/>
                  </a:lnTo>
                  <a:lnTo>
                    <a:pt x="336444" y="79603"/>
                  </a:lnTo>
                  <a:lnTo>
                    <a:pt x="307181" y="46686"/>
                  </a:lnTo>
                  <a:lnTo>
                    <a:pt x="272093" y="21598"/>
                  </a:lnTo>
                  <a:lnTo>
                    <a:pt x="232314" y="5611"/>
                  </a:lnTo>
                  <a:lnTo>
                    <a:pt x="188975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893551" y="5282183"/>
              <a:ext cx="600075" cy="325120"/>
            </a:xfrm>
            <a:custGeom>
              <a:avLst/>
              <a:gdLst/>
              <a:ahLst/>
              <a:cxnLst/>
              <a:rect l="l" t="t" r="r" b="b"/>
              <a:pathLst>
                <a:path w="600075" h="325120">
                  <a:moveTo>
                    <a:pt x="0" y="0"/>
                  </a:moveTo>
                  <a:lnTo>
                    <a:pt x="599948" y="32486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918191" y="4933188"/>
              <a:ext cx="378460" cy="425450"/>
            </a:xfrm>
            <a:custGeom>
              <a:avLst/>
              <a:gdLst/>
              <a:ahLst/>
              <a:cxnLst/>
              <a:rect l="l" t="t" r="r" b="b"/>
              <a:pathLst>
                <a:path w="378459" h="425450">
                  <a:moveTo>
                    <a:pt x="188975" y="0"/>
                  </a:moveTo>
                  <a:lnTo>
                    <a:pt x="145637" y="5611"/>
                  </a:lnTo>
                  <a:lnTo>
                    <a:pt x="105858" y="21598"/>
                  </a:lnTo>
                  <a:lnTo>
                    <a:pt x="70770" y="46686"/>
                  </a:lnTo>
                  <a:lnTo>
                    <a:pt x="41507" y="79603"/>
                  </a:lnTo>
                  <a:lnTo>
                    <a:pt x="19203" y="119076"/>
                  </a:lnTo>
                  <a:lnTo>
                    <a:pt x="4989" y="163832"/>
                  </a:lnTo>
                  <a:lnTo>
                    <a:pt x="0" y="212598"/>
                  </a:lnTo>
                  <a:lnTo>
                    <a:pt x="4989" y="261363"/>
                  </a:lnTo>
                  <a:lnTo>
                    <a:pt x="19203" y="306119"/>
                  </a:lnTo>
                  <a:lnTo>
                    <a:pt x="41507" y="345592"/>
                  </a:lnTo>
                  <a:lnTo>
                    <a:pt x="70770" y="378509"/>
                  </a:lnTo>
                  <a:lnTo>
                    <a:pt x="105858" y="403597"/>
                  </a:lnTo>
                  <a:lnTo>
                    <a:pt x="145637" y="419584"/>
                  </a:lnTo>
                  <a:lnTo>
                    <a:pt x="188975" y="425196"/>
                  </a:lnTo>
                  <a:lnTo>
                    <a:pt x="232314" y="419584"/>
                  </a:lnTo>
                  <a:lnTo>
                    <a:pt x="272093" y="403597"/>
                  </a:lnTo>
                  <a:lnTo>
                    <a:pt x="307181" y="378509"/>
                  </a:lnTo>
                  <a:lnTo>
                    <a:pt x="336444" y="345592"/>
                  </a:lnTo>
                  <a:lnTo>
                    <a:pt x="358748" y="306119"/>
                  </a:lnTo>
                  <a:lnTo>
                    <a:pt x="372962" y="261363"/>
                  </a:lnTo>
                  <a:lnTo>
                    <a:pt x="377951" y="212598"/>
                  </a:lnTo>
                  <a:lnTo>
                    <a:pt x="372962" y="163832"/>
                  </a:lnTo>
                  <a:lnTo>
                    <a:pt x="358748" y="119076"/>
                  </a:lnTo>
                  <a:lnTo>
                    <a:pt x="336444" y="79603"/>
                  </a:lnTo>
                  <a:lnTo>
                    <a:pt x="307181" y="46686"/>
                  </a:lnTo>
                  <a:lnTo>
                    <a:pt x="272093" y="21598"/>
                  </a:lnTo>
                  <a:lnTo>
                    <a:pt x="232314" y="5611"/>
                  </a:lnTo>
                  <a:lnTo>
                    <a:pt x="188975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272265" y="4344162"/>
              <a:ext cx="561340" cy="576580"/>
            </a:xfrm>
            <a:custGeom>
              <a:avLst/>
              <a:gdLst/>
              <a:ahLst/>
              <a:cxnLst/>
              <a:rect l="l" t="t" r="r" b="b"/>
              <a:pathLst>
                <a:path w="561340" h="576579">
                  <a:moveTo>
                    <a:pt x="280415" y="0"/>
                  </a:moveTo>
                  <a:lnTo>
                    <a:pt x="234944" y="3768"/>
                  </a:lnTo>
                  <a:lnTo>
                    <a:pt x="191804" y="14679"/>
                  </a:lnTo>
                  <a:lnTo>
                    <a:pt x="151573" y="32140"/>
                  </a:lnTo>
                  <a:lnTo>
                    <a:pt x="114830" y="55558"/>
                  </a:lnTo>
                  <a:lnTo>
                    <a:pt x="82153" y="84343"/>
                  </a:lnTo>
                  <a:lnTo>
                    <a:pt x="54120" y="117902"/>
                  </a:lnTo>
                  <a:lnTo>
                    <a:pt x="31310" y="155643"/>
                  </a:lnTo>
                  <a:lnTo>
                    <a:pt x="14301" y="196973"/>
                  </a:lnTo>
                  <a:lnTo>
                    <a:pt x="3671" y="241302"/>
                  </a:lnTo>
                  <a:lnTo>
                    <a:pt x="0" y="288036"/>
                  </a:lnTo>
                  <a:lnTo>
                    <a:pt x="3671" y="334769"/>
                  </a:lnTo>
                  <a:lnTo>
                    <a:pt x="14301" y="379098"/>
                  </a:lnTo>
                  <a:lnTo>
                    <a:pt x="31310" y="420428"/>
                  </a:lnTo>
                  <a:lnTo>
                    <a:pt x="54120" y="458169"/>
                  </a:lnTo>
                  <a:lnTo>
                    <a:pt x="82153" y="491728"/>
                  </a:lnTo>
                  <a:lnTo>
                    <a:pt x="114830" y="520513"/>
                  </a:lnTo>
                  <a:lnTo>
                    <a:pt x="151573" y="543931"/>
                  </a:lnTo>
                  <a:lnTo>
                    <a:pt x="191804" y="561392"/>
                  </a:lnTo>
                  <a:lnTo>
                    <a:pt x="234944" y="572303"/>
                  </a:lnTo>
                  <a:lnTo>
                    <a:pt x="280415" y="576072"/>
                  </a:lnTo>
                  <a:lnTo>
                    <a:pt x="325887" y="572303"/>
                  </a:lnTo>
                  <a:lnTo>
                    <a:pt x="369027" y="561392"/>
                  </a:lnTo>
                  <a:lnTo>
                    <a:pt x="409258" y="543931"/>
                  </a:lnTo>
                  <a:lnTo>
                    <a:pt x="446001" y="520513"/>
                  </a:lnTo>
                  <a:lnTo>
                    <a:pt x="478678" y="491728"/>
                  </a:lnTo>
                  <a:lnTo>
                    <a:pt x="506711" y="458169"/>
                  </a:lnTo>
                  <a:lnTo>
                    <a:pt x="529521" y="420428"/>
                  </a:lnTo>
                  <a:lnTo>
                    <a:pt x="546530" y="379098"/>
                  </a:lnTo>
                  <a:lnTo>
                    <a:pt x="557160" y="334769"/>
                  </a:lnTo>
                  <a:lnTo>
                    <a:pt x="560831" y="288036"/>
                  </a:lnTo>
                  <a:lnTo>
                    <a:pt x="557160" y="241302"/>
                  </a:lnTo>
                  <a:lnTo>
                    <a:pt x="546530" y="196973"/>
                  </a:lnTo>
                  <a:lnTo>
                    <a:pt x="529521" y="155643"/>
                  </a:lnTo>
                  <a:lnTo>
                    <a:pt x="506711" y="117902"/>
                  </a:lnTo>
                  <a:lnTo>
                    <a:pt x="478678" y="84343"/>
                  </a:lnTo>
                  <a:lnTo>
                    <a:pt x="446001" y="55558"/>
                  </a:lnTo>
                  <a:lnTo>
                    <a:pt x="409258" y="32140"/>
                  </a:lnTo>
                  <a:lnTo>
                    <a:pt x="369027" y="14679"/>
                  </a:lnTo>
                  <a:lnTo>
                    <a:pt x="325887" y="3768"/>
                  </a:lnTo>
                  <a:lnTo>
                    <a:pt x="2804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72265" y="4344162"/>
              <a:ext cx="561340" cy="576580"/>
            </a:xfrm>
            <a:custGeom>
              <a:avLst/>
              <a:gdLst/>
              <a:ahLst/>
              <a:cxnLst/>
              <a:rect l="l" t="t" r="r" b="b"/>
              <a:pathLst>
                <a:path w="561340" h="576579">
                  <a:moveTo>
                    <a:pt x="0" y="288036"/>
                  </a:moveTo>
                  <a:lnTo>
                    <a:pt x="3671" y="241302"/>
                  </a:lnTo>
                  <a:lnTo>
                    <a:pt x="14301" y="196973"/>
                  </a:lnTo>
                  <a:lnTo>
                    <a:pt x="31310" y="155643"/>
                  </a:lnTo>
                  <a:lnTo>
                    <a:pt x="54120" y="117902"/>
                  </a:lnTo>
                  <a:lnTo>
                    <a:pt x="82153" y="84343"/>
                  </a:lnTo>
                  <a:lnTo>
                    <a:pt x="114830" y="55558"/>
                  </a:lnTo>
                  <a:lnTo>
                    <a:pt x="151573" y="32140"/>
                  </a:lnTo>
                  <a:lnTo>
                    <a:pt x="191804" y="14679"/>
                  </a:lnTo>
                  <a:lnTo>
                    <a:pt x="234944" y="3768"/>
                  </a:lnTo>
                  <a:lnTo>
                    <a:pt x="280415" y="0"/>
                  </a:lnTo>
                  <a:lnTo>
                    <a:pt x="325887" y="3768"/>
                  </a:lnTo>
                  <a:lnTo>
                    <a:pt x="369027" y="14679"/>
                  </a:lnTo>
                  <a:lnTo>
                    <a:pt x="409258" y="32140"/>
                  </a:lnTo>
                  <a:lnTo>
                    <a:pt x="446001" y="55558"/>
                  </a:lnTo>
                  <a:lnTo>
                    <a:pt x="478678" y="84343"/>
                  </a:lnTo>
                  <a:lnTo>
                    <a:pt x="506711" y="117902"/>
                  </a:lnTo>
                  <a:lnTo>
                    <a:pt x="529521" y="155643"/>
                  </a:lnTo>
                  <a:lnTo>
                    <a:pt x="546530" y="196973"/>
                  </a:lnTo>
                  <a:lnTo>
                    <a:pt x="557160" y="241302"/>
                  </a:lnTo>
                  <a:lnTo>
                    <a:pt x="560831" y="288036"/>
                  </a:lnTo>
                  <a:lnTo>
                    <a:pt x="557160" y="334769"/>
                  </a:lnTo>
                  <a:lnTo>
                    <a:pt x="546530" y="379098"/>
                  </a:lnTo>
                  <a:lnTo>
                    <a:pt x="529521" y="420428"/>
                  </a:lnTo>
                  <a:lnTo>
                    <a:pt x="506711" y="458169"/>
                  </a:lnTo>
                  <a:lnTo>
                    <a:pt x="478678" y="491728"/>
                  </a:lnTo>
                  <a:lnTo>
                    <a:pt x="446001" y="520513"/>
                  </a:lnTo>
                  <a:lnTo>
                    <a:pt x="409258" y="543931"/>
                  </a:lnTo>
                  <a:lnTo>
                    <a:pt x="369027" y="561392"/>
                  </a:lnTo>
                  <a:lnTo>
                    <a:pt x="325887" y="572303"/>
                  </a:lnTo>
                  <a:lnTo>
                    <a:pt x="280415" y="576072"/>
                  </a:lnTo>
                  <a:lnTo>
                    <a:pt x="234944" y="572303"/>
                  </a:lnTo>
                  <a:lnTo>
                    <a:pt x="191804" y="561392"/>
                  </a:lnTo>
                  <a:lnTo>
                    <a:pt x="151573" y="543931"/>
                  </a:lnTo>
                  <a:lnTo>
                    <a:pt x="114830" y="520513"/>
                  </a:lnTo>
                  <a:lnTo>
                    <a:pt x="82153" y="491728"/>
                  </a:lnTo>
                  <a:lnTo>
                    <a:pt x="54120" y="458169"/>
                  </a:lnTo>
                  <a:lnTo>
                    <a:pt x="31310" y="420428"/>
                  </a:lnTo>
                  <a:lnTo>
                    <a:pt x="14301" y="379098"/>
                  </a:lnTo>
                  <a:lnTo>
                    <a:pt x="3671" y="334769"/>
                  </a:lnTo>
                  <a:lnTo>
                    <a:pt x="0" y="288036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069068" y="5736335"/>
            <a:ext cx="3676015" cy="899160"/>
          </a:xfrm>
          <a:prstGeom prst="rect">
            <a:avLst/>
          </a:prstGeom>
          <a:solidFill>
            <a:srgbClr val="0075C4"/>
          </a:solidFill>
        </p:spPr>
        <p:txBody>
          <a:bodyPr vert="horz" wrap="square" lIns="0" tIns="267335" rIns="0" bIns="0" rtlCol="0">
            <a:spAutoFit/>
          </a:bodyPr>
          <a:lstStyle/>
          <a:p>
            <a:pPr marL="354965">
              <a:lnSpc>
                <a:spcPct val="100000"/>
              </a:lnSpc>
              <a:spcBef>
                <a:spcPts val="2105"/>
              </a:spcBef>
            </a:pP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Merge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pull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request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33" name="object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04092" y="4411979"/>
            <a:ext cx="295655" cy="394715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4282" y="4300549"/>
            <a:ext cx="5650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/>
              <a:t>Branching</a:t>
            </a:r>
            <a:r>
              <a:rPr spc="-55" dirty="0"/>
              <a:t> </a:t>
            </a:r>
            <a:r>
              <a:rPr spc="175" dirty="0"/>
              <a:t>with</a:t>
            </a:r>
            <a:r>
              <a:rPr spc="-55" dirty="0"/>
              <a:t> </a:t>
            </a:r>
            <a:r>
              <a:rPr spc="85" dirty="0"/>
              <a:t>Bitbucket</a:t>
            </a:r>
            <a:r>
              <a:rPr spc="-55" dirty="0"/>
              <a:t> </a:t>
            </a:r>
            <a:r>
              <a:rPr dirty="0"/>
              <a:t>Cloud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12000" y="306451"/>
            <a:ext cx="2032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>
                <a:solidFill>
                  <a:srgbClr val="3E3E3E"/>
                </a:solidFill>
              </a:rPr>
              <a:t>Git: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70" dirty="0">
                <a:solidFill>
                  <a:srgbClr val="3E3E3E"/>
                </a:solidFill>
              </a:rPr>
              <a:t>History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41903" y="6022924"/>
            <a:ext cx="2360930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7145" algn="ctr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Linus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Torvalds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(Creator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Linux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95" dirty="0">
                <a:solidFill>
                  <a:srgbClr val="3E3E3E"/>
                </a:solidFill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08292" y="1903476"/>
            <a:ext cx="6969759" cy="4965700"/>
            <a:chOff x="6908292" y="1903476"/>
            <a:chExt cx="6969759" cy="4965700"/>
          </a:xfrm>
        </p:grpSpPr>
        <p:sp>
          <p:nvSpPr>
            <p:cNvPr id="5" name="object 5"/>
            <p:cNvSpPr/>
            <p:nvPr/>
          </p:nvSpPr>
          <p:spPr>
            <a:xfrm>
              <a:off x="6908292" y="1903476"/>
              <a:ext cx="3827145" cy="3484245"/>
            </a:xfrm>
            <a:custGeom>
              <a:avLst/>
              <a:gdLst/>
              <a:ahLst/>
              <a:cxnLst/>
              <a:rect l="l" t="t" r="r" b="b"/>
              <a:pathLst>
                <a:path w="3827145" h="3484245">
                  <a:moveTo>
                    <a:pt x="1913381" y="0"/>
                  </a:moveTo>
                  <a:lnTo>
                    <a:pt x="1863213" y="587"/>
                  </a:lnTo>
                  <a:lnTo>
                    <a:pt x="1813363" y="2338"/>
                  </a:lnTo>
                  <a:lnTo>
                    <a:pt x="1763847" y="5240"/>
                  </a:lnTo>
                  <a:lnTo>
                    <a:pt x="1714681" y="9278"/>
                  </a:lnTo>
                  <a:lnTo>
                    <a:pt x="1665881" y="14438"/>
                  </a:lnTo>
                  <a:lnTo>
                    <a:pt x="1617461" y="20705"/>
                  </a:lnTo>
                  <a:lnTo>
                    <a:pt x="1569439" y="28065"/>
                  </a:lnTo>
                  <a:lnTo>
                    <a:pt x="1521830" y="36503"/>
                  </a:lnTo>
                  <a:lnTo>
                    <a:pt x="1474649" y="46006"/>
                  </a:lnTo>
                  <a:lnTo>
                    <a:pt x="1427913" y="56559"/>
                  </a:lnTo>
                  <a:lnTo>
                    <a:pt x="1381637" y="68147"/>
                  </a:lnTo>
                  <a:lnTo>
                    <a:pt x="1335837" y="80756"/>
                  </a:lnTo>
                  <a:lnTo>
                    <a:pt x="1290528" y="94372"/>
                  </a:lnTo>
                  <a:lnTo>
                    <a:pt x="1245726" y="108981"/>
                  </a:lnTo>
                  <a:lnTo>
                    <a:pt x="1201448" y="124568"/>
                  </a:lnTo>
                  <a:lnTo>
                    <a:pt x="1157708" y="141119"/>
                  </a:lnTo>
                  <a:lnTo>
                    <a:pt x="1114524" y="158619"/>
                  </a:lnTo>
                  <a:lnTo>
                    <a:pt x="1071909" y="177055"/>
                  </a:lnTo>
                  <a:lnTo>
                    <a:pt x="1029881" y="196411"/>
                  </a:lnTo>
                  <a:lnTo>
                    <a:pt x="988454" y="216673"/>
                  </a:lnTo>
                  <a:lnTo>
                    <a:pt x="947645" y="237828"/>
                  </a:lnTo>
                  <a:lnTo>
                    <a:pt x="907470" y="259861"/>
                  </a:lnTo>
                  <a:lnTo>
                    <a:pt x="867943" y="282757"/>
                  </a:lnTo>
                  <a:lnTo>
                    <a:pt x="829082" y="306502"/>
                  </a:lnTo>
                  <a:lnTo>
                    <a:pt x="790901" y="331082"/>
                  </a:lnTo>
                  <a:lnTo>
                    <a:pt x="753416" y="356482"/>
                  </a:lnTo>
                  <a:lnTo>
                    <a:pt x="716644" y="382688"/>
                  </a:lnTo>
                  <a:lnTo>
                    <a:pt x="680599" y="409686"/>
                  </a:lnTo>
                  <a:lnTo>
                    <a:pt x="645298" y="437461"/>
                  </a:lnTo>
                  <a:lnTo>
                    <a:pt x="610757" y="465999"/>
                  </a:lnTo>
                  <a:lnTo>
                    <a:pt x="576990" y="495286"/>
                  </a:lnTo>
                  <a:lnTo>
                    <a:pt x="544015" y="525308"/>
                  </a:lnTo>
                  <a:lnTo>
                    <a:pt x="511846" y="556049"/>
                  </a:lnTo>
                  <a:lnTo>
                    <a:pt x="480500" y="587496"/>
                  </a:lnTo>
                  <a:lnTo>
                    <a:pt x="449991" y="619634"/>
                  </a:lnTo>
                  <a:lnTo>
                    <a:pt x="420337" y="652449"/>
                  </a:lnTo>
                  <a:lnTo>
                    <a:pt x="391552" y="685927"/>
                  </a:lnTo>
                  <a:lnTo>
                    <a:pt x="363653" y="720053"/>
                  </a:lnTo>
                  <a:lnTo>
                    <a:pt x="336655" y="754813"/>
                  </a:lnTo>
                  <a:lnTo>
                    <a:pt x="310573" y="790192"/>
                  </a:lnTo>
                  <a:lnTo>
                    <a:pt x="285425" y="826177"/>
                  </a:lnTo>
                  <a:lnTo>
                    <a:pt x="261224" y="862753"/>
                  </a:lnTo>
                  <a:lnTo>
                    <a:pt x="237988" y="899905"/>
                  </a:lnTo>
                  <a:lnTo>
                    <a:pt x="215732" y="937619"/>
                  </a:lnTo>
                  <a:lnTo>
                    <a:pt x="194472" y="975882"/>
                  </a:lnTo>
                  <a:lnTo>
                    <a:pt x="174223" y="1014677"/>
                  </a:lnTo>
                  <a:lnTo>
                    <a:pt x="155001" y="1053992"/>
                  </a:lnTo>
                  <a:lnTo>
                    <a:pt x="136822" y="1093812"/>
                  </a:lnTo>
                  <a:lnTo>
                    <a:pt x="119701" y="1134122"/>
                  </a:lnTo>
                  <a:lnTo>
                    <a:pt x="103656" y="1174908"/>
                  </a:lnTo>
                  <a:lnTo>
                    <a:pt x="88700" y="1216156"/>
                  </a:lnTo>
                  <a:lnTo>
                    <a:pt x="74850" y="1257852"/>
                  </a:lnTo>
                  <a:lnTo>
                    <a:pt x="62122" y="1299981"/>
                  </a:lnTo>
                  <a:lnTo>
                    <a:pt x="50531" y="1342528"/>
                  </a:lnTo>
                  <a:lnTo>
                    <a:pt x="40094" y="1385480"/>
                  </a:lnTo>
                  <a:lnTo>
                    <a:pt x="30825" y="1428822"/>
                  </a:lnTo>
                  <a:lnTo>
                    <a:pt x="22742" y="1472539"/>
                  </a:lnTo>
                  <a:lnTo>
                    <a:pt x="15858" y="1516618"/>
                  </a:lnTo>
                  <a:lnTo>
                    <a:pt x="10191" y="1561044"/>
                  </a:lnTo>
                  <a:lnTo>
                    <a:pt x="5756" y="1605803"/>
                  </a:lnTo>
                  <a:lnTo>
                    <a:pt x="2568" y="1650880"/>
                  </a:lnTo>
                  <a:lnTo>
                    <a:pt x="644" y="1696261"/>
                  </a:lnTo>
                  <a:lnTo>
                    <a:pt x="0" y="1741932"/>
                  </a:lnTo>
                  <a:lnTo>
                    <a:pt x="644" y="1787602"/>
                  </a:lnTo>
                  <a:lnTo>
                    <a:pt x="2568" y="1832983"/>
                  </a:lnTo>
                  <a:lnTo>
                    <a:pt x="5756" y="1878060"/>
                  </a:lnTo>
                  <a:lnTo>
                    <a:pt x="10191" y="1922819"/>
                  </a:lnTo>
                  <a:lnTo>
                    <a:pt x="15858" y="1967245"/>
                  </a:lnTo>
                  <a:lnTo>
                    <a:pt x="22742" y="2011324"/>
                  </a:lnTo>
                  <a:lnTo>
                    <a:pt x="30825" y="2055041"/>
                  </a:lnTo>
                  <a:lnTo>
                    <a:pt x="40094" y="2098383"/>
                  </a:lnTo>
                  <a:lnTo>
                    <a:pt x="50531" y="2141335"/>
                  </a:lnTo>
                  <a:lnTo>
                    <a:pt x="62122" y="2183882"/>
                  </a:lnTo>
                  <a:lnTo>
                    <a:pt x="74850" y="2226011"/>
                  </a:lnTo>
                  <a:lnTo>
                    <a:pt x="88700" y="2267707"/>
                  </a:lnTo>
                  <a:lnTo>
                    <a:pt x="103656" y="2308955"/>
                  </a:lnTo>
                  <a:lnTo>
                    <a:pt x="119701" y="2349741"/>
                  </a:lnTo>
                  <a:lnTo>
                    <a:pt x="136822" y="2390051"/>
                  </a:lnTo>
                  <a:lnTo>
                    <a:pt x="155001" y="2429871"/>
                  </a:lnTo>
                  <a:lnTo>
                    <a:pt x="174223" y="2469186"/>
                  </a:lnTo>
                  <a:lnTo>
                    <a:pt x="194472" y="2507981"/>
                  </a:lnTo>
                  <a:lnTo>
                    <a:pt x="215732" y="2546244"/>
                  </a:lnTo>
                  <a:lnTo>
                    <a:pt x="237988" y="2583958"/>
                  </a:lnTo>
                  <a:lnTo>
                    <a:pt x="261224" y="2621110"/>
                  </a:lnTo>
                  <a:lnTo>
                    <a:pt x="285425" y="2657686"/>
                  </a:lnTo>
                  <a:lnTo>
                    <a:pt x="310573" y="2693671"/>
                  </a:lnTo>
                  <a:lnTo>
                    <a:pt x="336655" y="2729050"/>
                  </a:lnTo>
                  <a:lnTo>
                    <a:pt x="363653" y="2763810"/>
                  </a:lnTo>
                  <a:lnTo>
                    <a:pt x="391552" y="2797936"/>
                  </a:lnTo>
                  <a:lnTo>
                    <a:pt x="420337" y="2831414"/>
                  </a:lnTo>
                  <a:lnTo>
                    <a:pt x="449991" y="2864229"/>
                  </a:lnTo>
                  <a:lnTo>
                    <a:pt x="480500" y="2896367"/>
                  </a:lnTo>
                  <a:lnTo>
                    <a:pt x="511846" y="2927814"/>
                  </a:lnTo>
                  <a:lnTo>
                    <a:pt x="544015" y="2958555"/>
                  </a:lnTo>
                  <a:lnTo>
                    <a:pt x="576990" y="2988577"/>
                  </a:lnTo>
                  <a:lnTo>
                    <a:pt x="610757" y="3017864"/>
                  </a:lnTo>
                  <a:lnTo>
                    <a:pt x="645298" y="3046402"/>
                  </a:lnTo>
                  <a:lnTo>
                    <a:pt x="680599" y="3074177"/>
                  </a:lnTo>
                  <a:lnTo>
                    <a:pt x="716644" y="3101175"/>
                  </a:lnTo>
                  <a:lnTo>
                    <a:pt x="753416" y="3127381"/>
                  </a:lnTo>
                  <a:lnTo>
                    <a:pt x="790901" y="3152781"/>
                  </a:lnTo>
                  <a:lnTo>
                    <a:pt x="829082" y="3177361"/>
                  </a:lnTo>
                  <a:lnTo>
                    <a:pt x="867943" y="3201106"/>
                  </a:lnTo>
                  <a:lnTo>
                    <a:pt x="907470" y="3224002"/>
                  </a:lnTo>
                  <a:lnTo>
                    <a:pt x="947645" y="3246035"/>
                  </a:lnTo>
                  <a:lnTo>
                    <a:pt x="988454" y="3267190"/>
                  </a:lnTo>
                  <a:lnTo>
                    <a:pt x="1029881" y="3287452"/>
                  </a:lnTo>
                  <a:lnTo>
                    <a:pt x="1071909" y="3306808"/>
                  </a:lnTo>
                  <a:lnTo>
                    <a:pt x="1114524" y="3325244"/>
                  </a:lnTo>
                  <a:lnTo>
                    <a:pt x="1157708" y="3342744"/>
                  </a:lnTo>
                  <a:lnTo>
                    <a:pt x="1201448" y="3359295"/>
                  </a:lnTo>
                  <a:lnTo>
                    <a:pt x="1245726" y="3374882"/>
                  </a:lnTo>
                  <a:lnTo>
                    <a:pt x="1290528" y="3389491"/>
                  </a:lnTo>
                  <a:lnTo>
                    <a:pt x="1335837" y="3403107"/>
                  </a:lnTo>
                  <a:lnTo>
                    <a:pt x="1381637" y="3415716"/>
                  </a:lnTo>
                  <a:lnTo>
                    <a:pt x="1427913" y="3427304"/>
                  </a:lnTo>
                  <a:lnTo>
                    <a:pt x="1474649" y="3437857"/>
                  </a:lnTo>
                  <a:lnTo>
                    <a:pt x="1521830" y="3447360"/>
                  </a:lnTo>
                  <a:lnTo>
                    <a:pt x="1569439" y="3455798"/>
                  </a:lnTo>
                  <a:lnTo>
                    <a:pt x="1617461" y="3463158"/>
                  </a:lnTo>
                  <a:lnTo>
                    <a:pt x="1665881" y="3469425"/>
                  </a:lnTo>
                  <a:lnTo>
                    <a:pt x="1714681" y="3474585"/>
                  </a:lnTo>
                  <a:lnTo>
                    <a:pt x="1763847" y="3478623"/>
                  </a:lnTo>
                  <a:lnTo>
                    <a:pt x="1813363" y="3481525"/>
                  </a:lnTo>
                  <a:lnTo>
                    <a:pt x="1863213" y="3483276"/>
                  </a:lnTo>
                  <a:lnTo>
                    <a:pt x="1913381" y="3483864"/>
                  </a:lnTo>
                  <a:lnTo>
                    <a:pt x="1963550" y="3483276"/>
                  </a:lnTo>
                  <a:lnTo>
                    <a:pt x="2013400" y="3481525"/>
                  </a:lnTo>
                  <a:lnTo>
                    <a:pt x="2062916" y="3478623"/>
                  </a:lnTo>
                  <a:lnTo>
                    <a:pt x="2112082" y="3474585"/>
                  </a:lnTo>
                  <a:lnTo>
                    <a:pt x="2160882" y="3469425"/>
                  </a:lnTo>
                  <a:lnTo>
                    <a:pt x="2209302" y="3463158"/>
                  </a:lnTo>
                  <a:lnTo>
                    <a:pt x="2257324" y="3455798"/>
                  </a:lnTo>
                  <a:lnTo>
                    <a:pt x="2304933" y="3447360"/>
                  </a:lnTo>
                  <a:lnTo>
                    <a:pt x="2352114" y="3437857"/>
                  </a:lnTo>
                  <a:lnTo>
                    <a:pt x="2398850" y="3427304"/>
                  </a:lnTo>
                  <a:lnTo>
                    <a:pt x="2445126" y="3415716"/>
                  </a:lnTo>
                  <a:lnTo>
                    <a:pt x="2490926" y="3403107"/>
                  </a:lnTo>
                  <a:lnTo>
                    <a:pt x="2536235" y="3389491"/>
                  </a:lnTo>
                  <a:lnTo>
                    <a:pt x="2581037" y="3374882"/>
                  </a:lnTo>
                  <a:lnTo>
                    <a:pt x="2625315" y="3359295"/>
                  </a:lnTo>
                  <a:lnTo>
                    <a:pt x="2669055" y="3342744"/>
                  </a:lnTo>
                  <a:lnTo>
                    <a:pt x="2712239" y="3325244"/>
                  </a:lnTo>
                  <a:lnTo>
                    <a:pt x="2754854" y="3306808"/>
                  </a:lnTo>
                  <a:lnTo>
                    <a:pt x="2796882" y="3287452"/>
                  </a:lnTo>
                  <a:lnTo>
                    <a:pt x="2838309" y="3267190"/>
                  </a:lnTo>
                  <a:lnTo>
                    <a:pt x="2879118" y="3246035"/>
                  </a:lnTo>
                  <a:lnTo>
                    <a:pt x="2919293" y="3224002"/>
                  </a:lnTo>
                  <a:lnTo>
                    <a:pt x="2958820" y="3201106"/>
                  </a:lnTo>
                  <a:lnTo>
                    <a:pt x="2997681" y="3177361"/>
                  </a:lnTo>
                  <a:lnTo>
                    <a:pt x="3035862" y="3152781"/>
                  </a:lnTo>
                  <a:lnTo>
                    <a:pt x="3073347" y="3127381"/>
                  </a:lnTo>
                  <a:lnTo>
                    <a:pt x="3110119" y="3101175"/>
                  </a:lnTo>
                  <a:lnTo>
                    <a:pt x="3146164" y="3074177"/>
                  </a:lnTo>
                  <a:lnTo>
                    <a:pt x="3181465" y="3046402"/>
                  </a:lnTo>
                  <a:lnTo>
                    <a:pt x="3216006" y="3017864"/>
                  </a:lnTo>
                  <a:lnTo>
                    <a:pt x="3249773" y="2988577"/>
                  </a:lnTo>
                  <a:lnTo>
                    <a:pt x="3282748" y="2958555"/>
                  </a:lnTo>
                  <a:lnTo>
                    <a:pt x="3314917" y="2927814"/>
                  </a:lnTo>
                  <a:lnTo>
                    <a:pt x="3346263" y="2896367"/>
                  </a:lnTo>
                  <a:lnTo>
                    <a:pt x="3376772" y="2864229"/>
                  </a:lnTo>
                  <a:lnTo>
                    <a:pt x="3406426" y="2831414"/>
                  </a:lnTo>
                  <a:lnTo>
                    <a:pt x="3435211" y="2797936"/>
                  </a:lnTo>
                  <a:lnTo>
                    <a:pt x="3463110" y="2763810"/>
                  </a:lnTo>
                  <a:lnTo>
                    <a:pt x="3490108" y="2729050"/>
                  </a:lnTo>
                  <a:lnTo>
                    <a:pt x="3516190" y="2693671"/>
                  </a:lnTo>
                  <a:lnTo>
                    <a:pt x="3541338" y="2657686"/>
                  </a:lnTo>
                  <a:lnTo>
                    <a:pt x="3565539" y="2621110"/>
                  </a:lnTo>
                  <a:lnTo>
                    <a:pt x="3588775" y="2583958"/>
                  </a:lnTo>
                  <a:lnTo>
                    <a:pt x="3611031" y="2546244"/>
                  </a:lnTo>
                  <a:lnTo>
                    <a:pt x="3632291" y="2507981"/>
                  </a:lnTo>
                  <a:lnTo>
                    <a:pt x="3652540" y="2469186"/>
                  </a:lnTo>
                  <a:lnTo>
                    <a:pt x="3671762" y="2429871"/>
                  </a:lnTo>
                  <a:lnTo>
                    <a:pt x="3689941" y="2390051"/>
                  </a:lnTo>
                  <a:lnTo>
                    <a:pt x="3707062" y="2349741"/>
                  </a:lnTo>
                  <a:lnTo>
                    <a:pt x="3723107" y="2308955"/>
                  </a:lnTo>
                  <a:lnTo>
                    <a:pt x="3738063" y="2267707"/>
                  </a:lnTo>
                  <a:lnTo>
                    <a:pt x="3751913" y="2226011"/>
                  </a:lnTo>
                  <a:lnTo>
                    <a:pt x="3764641" y="2183882"/>
                  </a:lnTo>
                  <a:lnTo>
                    <a:pt x="3776232" y="2141335"/>
                  </a:lnTo>
                  <a:lnTo>
                    <a:pt x="3786669" y="2098383"/>
                  </a:lnTo>
                  <a:lnTo>
                    <a:pt x="3795938" y="2055041"/>
                  </a:lnTo>
                  <a:lnTo>
                    <a:pt x="3804021" y="2011324"/>
                  </a:lnTo>
                  <a:lnTo>
                    <a:pt x="3810905" y="1967245"/>
                  </a:lnTo>
                  <a:lnTo>
                    <a:pt x="3816572" y="1922819"/>
                  </a:lnTo>
                  <a:lnTo>
                    <a:pt x="3821007" y="1878060"/>
                  </a:lnTo>
                  <a:lnTo>
                    <a:pt x="3824195" y="1832983"/>
                  </a:lnTo>
                  <a:lnTo>
                    <a:pt x="3826119" y="1787602"/>
                  </a:lnTo>
                  <a:lnTo>
                    <a:pt x="3826763" y="1741932"/>
                  </a:lnTo>
                  <a:lnTo>
                    <a:pt x="3826119" y="1696261"/>
                  </a:lnTo>
                  <a:lnTo>
                    <a:pt x="3824195" y="1650880"/>
                  </a:lnTo>
                  <a:lnTo>
                    <a:pt x="3821007" y="1605803"/>
                  </a:lnTo>
                  <a:lnTo>
                    <a:pt x="3816572" y="1561044"/>
                  </a:lnTo>
                  <a:lnTo>
                    <a:pt x="3810905" y="1516618"/>
                  </a:lnTo>
                  <a:lnTo>
                    <a:pt x="3804021" y="1472539"/>
                  </a:lnTo>
                  <a:lnTo>
                    <a:pt x="3795938" y="1428822"/>
                  </a:lnTo>
                  <a:lnTo>
                    <a:pt x="3786669" y="1385480"/>
                  </a:lnTo>
                  <a:lnTo>
                    <a:pt x="3776232" y="1342528"/>
                  </a:lnTo>
                  <a:lnTo>
                    <a:pt x="3764641" y="1299981"/>
                  </a:lnTo>
                  <a:lnTo>
                    <a:pt x="3751913" y="1257852"/>
                  </a:lnTo>
                  <a:lnTo>
                    <a:pt x="3738063" y="1216156"/>
                  </a:lnTo>
                  <a:lnTo>
                    <a:pt x="3723107" y="1174908"/>
                  </a:lnTo>
                  <a:lnTo>
                    <a:pt x="3707062" y="1134122"/>
                  </a:lnTo>
                  <a:lnTo>
                    <a:pt x="3689941" y="1093812"/>
                  </a:lnTo>
                  <a:lnTo>
                    <a:pt x="3671762" y="1053992"/>
                  </a:lnTo>
                  <a:lnTo>
                    <a:pt x="3652540" y="1014677"/>
                  </a:lnTo>
                  <a:lnTo>
                    <a:pt x="3632291" y="975882"/>
                  </a:lnTo>
                  <a:lnTo>
                    <a:pt x="3611031" y="937619"/>
                  </a:lnTo>
                  <a:lnTo>
                    <a:pt x="3588775" y="899905"/>
                  </a:lnTo>
                  <a:lnTo>
                    <a:pt x="3565539" y="862753"/>
                  </a:lnTo>
                  <a:lnTo>
                    <a:pt x="3541338" y="826177"/>
                  </a:lnTo>
                  <a:lnTo>
                    <a:pt x="3516190" y="790192"/>
                  </a:lnTo>
                  <a:lnTo>
                    <a:pt x="3490108" y="754813"/>
                  </a:lnTo>
                  <a:lnTo>
                    <a:pt x="3463110" y="720053"/>
                  </a:lnTo>
                  <a:lnTo>
                    <a:pt x="3435211" y="685927"/>
                  </a:lnTo>
                  <a:lnTo>
                    <a:pt x="3406426" y="652449"/>
                  </a:lnTo>
                  <a:lnTo>
                    <a:pt x="3376772" y="619634"/>
                  </a:lnTo>
                  <a:lnTo>
                    <a:pt x="3346263" y="587496"/>
                  </a:lnTo>
                  <a:lnTo>
                    <a:pt x="3314917" y="556049"/>
                  </a:lnTo>
                  <a:lnTo>
                    <a:pt x="3282748" y="525308"/>
                  </a:lnTo>
                  <a:lnTo>
                    <a:pt x="3249773" y="495286"/>
                  </a:lnTo>
                  <a:lnTo>
                    <a:pt x="3216006" y="465999"/>
                  </a:lnTo>
                  <a:lnTo>
                    <a:pt x="3181465" y="437461"/>
                  </a:lnTo>
                  <a:lnTo>
                    <a:pt x="3146164" y="409686"/>
                  </a:lnTo>
                  <a:lnTo>
                    <a:pt x="3110119" y="382688"/>
                  </a:lnTo>
                  <a:lnTo>
                    <a:pt x="3073347" y="356482"/>
                  </a:lnTo>
                  <a:lnTo>
                    <a:pt x="3035862" y="331082"/>
                  </a:lnTo>
                  <a:lnTo>
                    <a:pt x="2997681" y="306502"/>
                  </a:lnTo>
                  <a:lnTo>
                    <a:pt x="2958820" y="282757"/>
                  </a:lnTo>
                  <a:lnTo>
                    <a:pt x="2919293" y="259861"/>
                  </a:lnTo>
                  <a:lnTo>
                    <a:pt x="2879118" y="237828"/>
                  </a:lnTo>
                  <a:lnTo>
                    <a:pt x="2838309" y="216673"/>
                  </a:lnTo>
                  <a:lnTo>
                    <a:pt x="2796882" y="196411"/>
                  </a:lnTo>
                  <a:lnTo>
                    <a:pt x="2754854" y="177055"/>
                  </a:lnTo>
                  <a:lnTo>
                    <a:pt x="2712239" y="158619"/>
                  </a:lnTo>
                  <a:lnTo>
                    <a:pt x="2669055" y="141119"/>
                  </a:lnTo>
                  <a:lnTo>
                    <a:pt x="2625315" y="124568"/>
                  </a:lnTo>
                  <a:lnTo>
                    <a:pt x="2581037" y="108981"/>
                  </a:lnTo>
                  <a:lnTo>
                    <a:pt x="2536235" y="94372"/>
                  </a:lnTo>
                  <a:lnTo>
                    <a:pt x="2490926" y="80756"/>
                  </a:lnTo>
                  <a:lnTo>
                    <a:pt x="2445126" y="68147"/>
                  </a:lnTo>
                  <a:lnTo>
                    <a:pt x="2398850" y="56559"/>
                  </a:lnTo>
                  <a:lnTo>
                    <a:pt x="2352114" y="46006"/>
                  </a:lnTo>
                  <a:lnTo>
                    <a:pt x="2304933" y="36503"/>
                  </a:lnTo>
                  <a:lnTo>
                    <a:pt x="2257324" y="28065"/>
                  </a:lnTo>
                  <a:lnTo>
                    <a:pt x="2209302" y="20705"/>
                  </a:lnTo>
                  <a:lnTo>
                    <a:pt x="2160882" y="14438"/>
                  </a:lnTo>
                  <a:lnTo>
                    <a:pt x="2112082" y="9278"/>
                  </a:lnTo>
                  <a:lnTo>
                    <a:pt x="2062916" y="5240"/>
                  </a:lnTo>
                  <a:lnTo>
                    <a:pt x="2013400" y="2338"/>
                  </a:lnTo>
                  <a:lnTo>
                    <a:pt x="1963550" y="587"/>
                  </a:lnTo>
                  <a:lnTo>
                    <a:pt x="1913381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29216" y="3075432"/>
              <a:ext cx="4148454" cy="3793490"/>
            </a:xfrm>
            <a:custGeom>
              <a:avLst/>
              <a:gdLst/>
              <a:ahLst/>
              <a:cxnLst/>
              <a:rect l="l" t="t" r="r" b="b"/>
              <a:pathLst>
                <a:path w="4148455" h="3793490">
                  <a:moveTo>
                    <a:pt x="2074163" y="0"/>
                  </a:moveTo>
                  <a:lnTo>
                    <a:pt x="2023768" y="548"/>
                  </a:lnTo>
                  <a:lnTo>
                    <a:pt x="1973667" y="2187"/>
                  </a:lnTo>
                  <a:lnTo>
                    <a:pt x="1923876" y="4902"/>
                  </a:lnTo>
                  <a:lnTo>
                    <a:pt x="1874406" y="8681"/>
                  </a:lnTo>
                  <a:lnTo>
                    <a:pt x="1825272" y="13513"/>
                  </a:lnTo>
                  <a:lnTo>
                    <a:pt x="1776488" y="19385"/>
                  </a:lnTo>
                  <a:lnTo>
                    <a:pt x="1728066" y="26284"/>
                  </a:lnTo>
                  <a:lnTo>
                    <a:pt x="1680021" y="34198"/>
                  </a:lnTo>
                  <a:lnTo>
                    <a:pt x="1632366" y="43114"/>
                  </a:lnTo>
                  <a:lnTo>
                    <a:pt x="1585115" y="53020"/>
                  </a:lnTo>
                  <a:lnTo>
                    <a:pt x="1538281" y="63904"/>
                  </a:lnTo>
                  <a:lnTo>
                    <a:pt x="1491878" y="75753"/>
                  </a:lnTo>
                  <a:lnTo>
                    <a:pt x="1445919" y="88555"/>
                  </a:lnTo>
                  <a:lnTo>
                    <a:pt x="1400419" y="102297"/>
                  </a:lnTo>
                  <a:lnTo>
                    <a:pt x="1355390" y="116967"/>
                  </a:lnTo>
                  <a:lnTo>
                    <a:pt x="1310846" y="132553"/>
                  </a:lnTo>
                  <a:lnTo>
                    <a:pt x="1266801" y="149042"/>
                  </a:lnTo>
                  <a:lnTo>
                    <a:pt x="1223268" y="166422"/>
                  </a:lnTo>
                  <a:lnTo>
                    <a:pt x="1180261" y="184679"/>
                  </a:lnTo>
                  <a:lnTo>
                    <a:pt x="1137794" y="203803"/>
                  </a:lnTo>
                  <a:lnTo>
                    <a:pt x="1095880" y="223780"/>
                  </a:lnTo>
                  <a:lnTo>
                    <a:pt x="1054532" y="244598"/>
                  </a:lnTo>
                  <a:lnTo>
                    <a:pt x="1013765" y="266245"/>
                  </a:lnTo>
                  <a:lnTo>
                    <a:pt x="973591" y="288708"/>
                  </a:lnTo>
                  <a:lnTo>
                    <a:pt x="934025" y="311975"/>
                  </a:lnTo>
                  <a:lnTo>
                    <a:pt x="895080" y="336033"/>
                  </a:lnTo>
                  <a:lnTo>
                    <a:pt x="856769" y="360870"/>
                  </a:lnTo>
                  <a:lnTo>
                    <a:pt x="819107" y="386474"/>
                  </a:lnTo>
                  <a:lnTo>
                    <a:pt x="782106" y="412832"/>
                  </a:lnTo>
                  <a:lnTo>
                    <a:pt x="745781" y="439931"/>
                  </a:lnTo>
                  <a:lnTo>
                    <a:pt x="710144" y="467760"/>
                  </a:lnTo>
                  <a:lnTo>
                    <a:pt x="675210" y="496305"/>
                  </a:lnTo>
                  <a:lnTo>
                    <a:pt x="640992" y="525555"/>
                  </a:lnTo>
                  <a:lnTo>
                    <a:pt x="607504" y="555498"/>
                  </a:lnTo>
                  <a:lnTo>
                    <a:pt x="574759" y="586119"/>
                  </a:lnTo>
                  <a:lnTo>
                    <a:pt x="542771" y="617408"/>
                  </a:lnTo>
                  <a:lnTo>
                    <a:pt x="511553" y="649352"/>
                  </a:lnTo>
                  <a:lnTo>
                    <a:pt x="481119" y="681937"/>
                  </a:lnTo>
                  <a:lnTo>
                    <a:pt x="451482" y="715153"/>
                  </a:lnTo>
                  <a:lnTo>
                    <a:pt x="422657" y="748987"/>
                  </a:lnTo>
                  <a:lnTo>
                    <a:pt x="394656" y="783425"/>
                  </a:lnTo>
                  <a:lnTo>
                    <a:pt x="367494" y="818456"/>
                  </a:lnTo>
                  <a:lnTo>
                    <a:pt x="341183" y="854068"/>
                  </a:lnTo>
                  <a:lnTo>
                    <a:pt x="315738" y="890247"/>
                  </a:lnTo>
                  <a:lnTo>
                    <a:pt x="291172" y="926982"/>
                  </a:lnTo>
                  <a:lnTo>
                    <a:pt x="267499" y="964259"/>
                  </a:lnTo>
                  <a:lnTo>
                    <a:pt x="244732" y="1002068"/>
                  </a:lnTo>
                  <a:lnTo>
                    <a:pt x="222884" y="1040394"/>
                  </a:lnTo>
                  <a:lnTo>
                    <a:pt x="201970" y="1079226"/>
                  </a:lnTo>
                  <a:lnTo>
                    <a:pt x="182003" y="1118552"/>
                  </a:lnTo>
                  <a:lnTo>
                    <a:pt x="162996" y="1158359"/>
                  </a:lnTo>
                  <a:lnTo>
                    <a:pt x="144963" y="1198634"/>
                  </a:lnTo>
                  <a:lnTo>
                    <a:pt x="127919" y="1239365"/>
                  </a:lnTo>
                  <a:lnTo>
                    <a:pt x="111875" y="1280539"/>
                  </a:lnTo>
                  <a:lnTo>
                    <a:pt x="96846" y="1322145"/>
                  </a:lnTo>
                  <a:lnTo>
                    <a:pt x="82845" y="1364170"/>
                  </a:lnTo>
                  <a:lnTo>
                    <a:pt x="69887" y="1406602"/>
                  </a:lnTo>
                  <a:lnTo>
                    <a:pt x="57984" y="1449427"/>
                  </a:lnTo>
                  <a:lnTo>
                    <a:pt x="47150" y="1492634"/>
                  </a:lnTo>
                  <a:lnTo>
                    <a:pt x="37399" y="1536210"/>
                  </a:lnTo>
                  <a:lnTo>
                    <a:pt x="28745" y="1580142"/>
                  </a:lnTo>
                  <a:lnTo>
                    <a:pt x="21200" y="1624419"/>
                  </a:lnTo>
                  <a:lnTo>
                    <a:pt x="14779" y="1669028"/>
                  </a:lnTo>
                  <a:lnTo>
                    <a:pt x="9494" y="1713957"/>
                  </a:lnTo>
                  <a:lnTo>
                    <a:pt x="5361" y="1759193"/>
                  </a:lnTo>
                  <a:lnTo>
                    <a:pt x="2391" y="1804723"/>
                  </a:lnTo>
                  <a:lnTo>
                    <a:pt x="600" y="1850535"/>
                  </a:lnTo>
                  <a:lnTo>
                    <a:pt x="0" y="1896617"/>
                  </a:lnTo>
                  <a:lnTo>
                    <a:pt x="600" y="1942700"/>
                  </a:lnTo>
                  <a:lnTo>
                    <a:pt x="2391" y="1988512"/>
                  </a:lnTo>
                  <a:lnTo>
                    <a:pt x="5361" y="2034042"/>
                  </a:lnTo>
                  <a:lnTo>
                    <a:pt x="9494" y="2079278"/>
                  </a:lnTo>
                  <a:lnTo>
                    <a:pt x="14779" y="2124207"/>
                  </a:lnTo>
                  <a:lnTo>
                    <a:pt x="21200" y="2168816"/>
                  </a:lnTo>
                  <a:lnTo>
                    <a:pt x="28745" y="2213093"/>
                  </a:lnTo>
                  <a:lnTo>
                    <a:pt x="37399" y="2257025"/>
                  </a:lnTo>
                  <a:lnTo>
                    <a:pt x="47150" y="2300601"/>
                  </a:lnTo>
                  <a:lnTo>
                    <a:pt x="57984" y="2343808"/>
                  </a:lnTo>
                  <a:lnTo>
                    <a:pt x="69887" y="2386633"/>
                  </a:lnTo>
                  <a:lnTo>
                    <a:pt x="82845" y="2429065"/>
                  </a:lnTo>
                  <a:lnTo>
                    <a:pt x="96846" y="2471090"/>
                  </a:lnTo>
                  <a:lnTo>
                    <a:pt x="111875" y="2512696"/>
                  </a:lnTo>
                  <a:lnTo>
                    <a:pt x="127919" y="2553870"/>
                  </a:lnTo>
                  <a:lnTo>
                    <a:pt x="144963" y="2594601"/>
                  </a:lnTo>
                  <a:lnTo>
                    <a:pt x="162996" y="2634876"/>
                  </a:lnTo>
                  <a:lnTo>
                    <a:pt x="182003" y="2674683"/>
                  </a:lnTo>
                  <a:lnTo>
                    <a:pt x="201970" y="2714009"/>
                  </a:lnTo>
                  <a:lnTo>
                    <a:pt x="222884" y="2752841"/>
                  </a:lnTo>
                  <a:lnTo>
                    <a:pt x="244732" y="2791167"/>
                  </a:lnTo>
                  <a:lnTo>
                    <a:pt x="267499" y="2828976"/>
                  </a:lnTo>
                  <a:lnTo>
                    <a:pt x="291172" y="2866253"/>
                  </a:lnTo>
                  <a:lnTo>
                    <a:pt x="315738" y="2902988"/>
                  </a:lnTo>
                  <a:lnTo>
                    <a:pt x="341183" y="2939167"/>
                  </a:lnTo>
                  <a:lnTo>
                    <a:pt x="367494" y="2974779"/>
                  </a:lnTo>
                  <a:lnTo>
                    <a:pt x="394656" y="3009810"/>
                  </a:lnTo>
                  <a:lnTo>
                    <a:pt x="422657" y="3044248"/>
                  </a:lnTo>
                  <a:lnTo>
                    <a:pt x="451482" y="3078082"/>
                  </a:lnTo>
                  <a:lnTo>
                    <a:pt x="481119" y="3111298"/>
                  </a:lnTo>
                  <a:lnTo>
                    <a:pt x="511553" y="3143883"/>
                  </a:lnTo>
                  <a:lnTo>
                    <a:pt x="542771" y="3175827"/>
                  </a:lnTo>
                  <a:lnTo>
                    <a:pt x="574759" y="3207116"/>
                  </a:lnTo>
                  <a:lnTo>
                    <a:pt x="607504" y="3237737"/>
                  </a:lnTo>
                  <a:lnTo>
                    <a:pt x="640992" y="3267680"/>
                  </a:lnTo>
                  <a:lnTo>
                    <a:pt x="675210" y="3296930"/>
                  </a:lnTo>
                  <a:lnTo>
                    <a:pt x="710144" y="3325475"/>
                  </a:lnTo>
                  <a:lnTo>
                    <a:pt x="745781" y="3353304"/>
                  </a:lnTo>
                  <a:lnTo>
                    <a:pt x="782106" y="3380403"/>
                  </a:lnTo>
                  <a:lnTo>
                    <a:pt x="819107" y="3406761"/>
                  </a:lnTo>
                  <a:lnTo>
                    <a:pt x="856769" y="3432365"/>
                  </a:lnTo>
                  <a:lnTo>
                    <a:pt x="895080" y="3457202"/>
                  </a:lnTo>
                  <a:lnTo>
                    <a:pt x="934025" y="3481260"/>
                  </a:lnTo>
                  <a:lnTo>
                    <a:pt x="973591" y="3504527"/>
                  </a:lnTo>
                  <a:lnTo>
                    <a:pt x="1013765" y="3526990"/>
                  </a:lnTo>
                  <a:lnTo>
                    <a:pt x="1054532" y="3548637"/>
                  </a:lnTo>
                  <a:lnTo>
                    <a:pt x="1095880" y="3569455"/>
                  </a:lnTo>
                  <a:lnTo>
                    <a:pt x="1137794" y="3589432"/>
                  </a:lnTo>
                  <a:lnTo>
                    <a:pt x="1180261" y="3608556"/>
                  </a:lnTo>
                  <a:lnTo>
                    <a:pt x="1223268" y="3626813"/>
                  </a:lnTo>
                  <a:lnTo>
                    <a:pt x="1266801" y="3644193"/>
                  </a:lnTo>
                  <a:lnTo>
                    <a:pt x="1310846" y="3660682"/>
                  </a:lnTo>
                  <a:lnTo>
                    <a:pt x="1355390" y="3676268"/>
                  </a:lnTo>
                  <a:lnTo>
                    <a:pt x="1400419" y="3690938"/>
                  </a:lnTo>
                  <a:lnTo>
                    <a:pt x="1445919" y="3704680"/>
                  </a:lnTo>
                  <a:lnTo>
                    <a:pt x="1491878" y="3717482"/>
                  </a:lnTo>
                  <a:lnTo>
                    <a:pt x="1538281" y="3729331"/>
                  </a:lnTo>
                  <a:lnTo>
                    <a:pt x="1585115" y="3740215"/>
                  </a:lnTo>
                  <a:lnTo>
                    <a:pt x="1632366" y="3750121"/>
                  </a:lnTo>
                  <a:lnTo>
                    <a:pt x="1680021" y="3759037"/>
                  </a:lnTo>
                  <a:lnTo>
                    <a:pt x="1728066" y="3766951"/>
                  </a:lnTo>
                  <a:lnTo>
                    <a:pt x="1776488" y="3773850"/>
                  </a:lnTo>
                  <a:lnTo>
                    <a:pt x="1825272" y="3779722"/>
                  </a:lnTo>
                  <a:lnTo>
                    <a:pt x="1874406" y="3784554"/>
                  </a:lnTo>
                  <a:lnTo>
                    <a:pt x="1923876" y="3788333"/>
                  </a:lnTo>
                  <a:lnTo>
                    <a:pt x="1973667" y="3791048"/>
                  </a:lnTo>
                  <a:lnTo>
                    <a:pt x="2023768" y="3792687"/>
                  </a:lnTo>
                  <a:lnTo>
                    <a:pt x="2074163" y="3793235"/>
                  </a:lnTo>
                  <a:lnTo>
                    <a:pt x="2124559" y="3792687"/>
                  </a:lnTo>
                  <a:lnTo>
                    <a:pt x="2174660" y="3791048"/>
                  </a:lnTo>
                  <a:lnTo>
                    <a:pt x="2224451" y="3788333"/>
                  </a:lnTo>
                  <a:lnTo>
                    <a:pt x="2273921" y="3784554"/>
                  </a:lnTo>
                  <a:lnTo>
                    <a:pt x="2323055" y="3779722"/>
                  </a:lnTo>
                  <a:lnTo>
                    <a:pt x="2371839" y="3773850"/>
                  </a:lnTo>
                  <a:lnTo>
                    <a:pt x="2420261" y="3766951"/>
                  </a:lnTo>
                  <a:lnTo>
                    <a:pt x="2468306" y="3759037"/>
                  </a:lnTo>
                  <a:lnTo>
                    <a:pt x="2515961" y="3750121"/>
                  </a:lnTo>
                  <a:lnTo>
                    <a:pt x="2563212" y="3740215"/>
                  </a:lnTo>
                  <a:lnTo>
                    <a:pt x="2610046" y="3729331"/>
                  </a:lnTo>
                  <a:lnTo>
                    <a:pt x="2656449" y="3717482"/>
                  </a:lnTo>
                  <a:lnTo>
                    <a:pt x="2702408" y="3704680"/>
                  </a:lnTo>
                  <a:lnTo>
                    <a:pt x="2747908" y="3690938"/>
                  </a:lnTo>
                  <a:lnTo>
                    <a:pt x="2792937" y="3676268"/>
                  </a:lnTo>
                  <a:lnTo>
                    <a:pt x="2837481" y="3660682"/>
                  </a:lnTo>
                  <a:lnTo>
                    <a:pt x="2881526" y="3644193"/>
                  </a:lnTo>
                  <a:lnTo>
                    <a:pt x="2925059" y="3626813"/>
                  </a:lnTo>
                  <a:lnTo>
                    <a:pt x="2968066" y="3608556"/>
                  </a:lnTo>
                  <a:lnTo>
                    <a:pt x="3010533" y="3589432"/>
                  </a:lnTo>
                  <a:lnTo>
                    <a:pt x="3052447" y="3569455"/>
                  </a:lnTo>
                  <a:lnTo>
                    <a:pt x="3093795" y="3548637"/>
                  </a:lnTo>
                  <a:lnTo>
                    <a:pt x="3134562" y="3526990"/>
                  </a:lnTo>
                  <a:lnTo>
                    <a:pt x="3174736" y="3504527"/>
                  </a:lnTo>
                  <a:lnTo>
                    <a:pt x="3214302" y="3481260"/>
                  </a:lnTo>
                  <a:lnTo>
                    <a:pt x="3253247" y="3457202"/>
                  </a:lnTo>
                  <a:lnTo>
                    <a:pt x="3291558" y="3432365"/>
                  </a:lnTo>
                  <a:lnTo>
                    <a:pt x="3329220" y="3406761"/>
                  </a:lnTo>
                  <a:lnTo>
                    <a:pt x="3366221" y="3380403"/>
                  </a:lnTo>
                  <a:lnTo>
                    <a:pt x="3402546" y="3353304"/>
                  </a:lnTo>
                  <a:lnTo>
                    <a:pt x="3438183" y="3325475"/>
                  </a:lnTo>
                  <a:lnTo>
                    <a:pt x="3473117" y="3296930"/>
                  </a:lnTo>
                  <a:lnTo>
                    <a:pt x="3507335" y="3267680"/>
                  </a:lnTo>
                  <a:lnTo>
                    <a:pt x="3540823" y="3237737"/>
                  </a:lnTo>
                  <a:lnTo>
                    <a:pt x="3573568" y="3207116"/>
                  </a:lnTo>
                  <a:lnTo>
                    <a:pt x="3605556" y="3175827"/>
                  </a:lnTo>
                  <a:lnTo>
                    <a:pt x="3636774" y="3143883"/>
                  </a:lnTo>
                  <a:lnTo>
                    <a:pt x="3667208" y="3111298"/>
                  </a:lnTo>
                  <a:lnTo>
                    <a:pt x="3696845" y="3078082"/>
                  </a:lnTo>
                  <a:lnTo>
                    <a:pt x="3725670" y="3044248"/>
                  </a:lnTo>
                  <a:lnTo>
                    <a:pt x="3753671" y="3009810"/>
                  </a:lnTo>
                  <a:lnTo>
                    <a:pt x="3780833" y="2974779"/>
                  </a:lnTo>
                  <a:lnTo>
                    <a:pt x="3807144" y="2939167"/>
                  </a:lnTo>
                  <a:lnTo>
                    <a:pt x="3832589" y="2902988"/>
                  </a:lnTo>
                  <a:lnTo>
                    <a:pt x="3857155" y="2866253"/>
                  </a:lnTo>
                  <a:lnTo>
                    <a:pt x="3880828" y="2828976"/>
                  </a:lnTo>
                  <a:lnTo>
                    <a:pt x="3903595" y="2791167"/>
                  </a:lnTo>
                  <a:lnTo>
                    <a:pt x="3925443" y="2752841"/>
                  </a:lnTo>
                  <a:lnTo>
                    <a:pt x="3946357" y="2714009"/>
                  </a:lnTo>
                  <a:lnTo>
                    <a:pt x="3966324" y="2674683"/>
                  </a:lnTo>
                  <a:lnTo>
                    <a:pt x="3985331" y="2634876"/>
                  </a:lnTo>
                  <a:lnTo>
                    <a:pt x="4003364" y="2594601"/>
                  </a:lnTo>
                  <a:lnTo>
                    <a:pt x="4020408" y="2553870"/>
                  </a:lnTo>
                  <a:lnTo>
                    <a:pt x="4036452" y="2512696"/>
                  </a:lnTo>
                  <a:lnTo>
                    <a:pt x="4051481" y="2471090"/>
                  </a:lnTo>
                  <a:lnTo>
                    <a:pt x="4065482" y="2429065"/>
                  </a:lnTo>
                  <a:lnTo>
                    <a:pt x="4078440" y="2386633"/>
                  </a:lnTo>
                  <a:lnTo>
                    <a:pt x="4090343" y="2343808"/>
                  </a:lnTo>
                  <a:lnTo>
                    <a:pt x="4101177" y="2300601"/>
                  </a:lnTo>
                  <a:lnTo>
                    <a:pt x="4110928" y="2257025"/>
                  </a:lnTo>
                  <a:lnTo>
                    <a:pt x="4119582" y="2213093"/>
                  </a:lnTo>
                  <a:lnTo>
                    <a:pt x="4127127" y="2168816"/>
                  </a:lnTo>
                  <a:lnTo>
                    <a:pt x="4133548" y="2124207"/>
                  </a:lnTo>
                  <a:lnTo>
                    <a:pt x="4138833" y="2079278"/>
                  </a:lnTo>
                  <a:lnTo>
                    <a:pt x="4142966" y="2034042"/>
                  </a:lnTo>
                  <a:lnTo>
                    <a:pt x="4145936" y="1988512"/>
                  </a:lnTo>
                  <a:lnTo>
                    <a:pt x="4147727" y="1942700"/>
                  </a:lnTo>
                  <a:lnTo>
                    <a:pt x="4148328" y="1896617"/>
                  </a:lnTo>
                  <a:lnTo>
                    <a:pt x="4147727" y="1850535"/>
                  </a:lnTo>
                  <a:lnTo>
                    <a:pt x="4145936" y="1804723"/>
                  </a:lnTo>
                  <a:lnTo>
                    <a:pt x="4142966" y="1759193"/>
                  </a:lnTo>
                  <a:lnTo>
                    <a:pt x="4138833" y="1713957"/>
                  </a:lnTo>
                  <a:lnTo>
                    <a:pt x="4133548" y="1669028"/>
                  </a:lnTo>
                  <a:lnTo>
                    <a:pt x="4127127" y="1624419"/>
                  </a:lnTo>
                  <a:lnTo>
                    <a:pt x="4119582" y="1580142"/>
                  </a:lnTo>
                  <a:lnTo>
                    <a:pt x="4110928" y="1536210"/>
                  </a:lnTo>
                  <a:lnTo>
                    <a:pt x="4101177" y="1492634"/>
                  </a:lnTo>
                  <a:lnTo>
                    <a:pt x="4090343" y="1449427"/>
                  </a:lnTo>
                  <a:lnTo>
                    <a:pt x="4078440" y="1406602"/>
                  </a:lnTo>
                  <a:lnTo>
                    <a:pt x="4065482" y="1364170"/>
                  </a:lnTo>
                  <a:lnTo>
                    <a:pt x="4051481" y="1322145"/>
                  </a:lnTo>
                  <a:lnTo>
                    <a:pt x="4036452" y="1280539"/>
                  </a:lnTo>
                  <a:lnTo>
                    <a:pt x="4020408" y="1239365"/>
                  </a:lnTo>
                  <a:lnTo>
                    <a:pt x="4003364" y="1198634"/>
                  </a:lnTo>
                  <a:lnTo>
                    <a:pt x="3985331" y="1158359"/>
                  </a:lnTo>
                  <a:lnTo>
                    <a:pt x="3966324" y="1118552"/>
                  </a:lnTo>
                  <a:lnTo>
                    <a:pt x="3946357" y="1079226"/>
                  </a:lnTo>
                  <a:lnTo>
                    <a:pt x="3925443" y="1040394"/>
                  </a:lnTo>
                  <a:lnTo>
                    <a:pt x="3903595" y="1002068"/>
                  </a:lnTo>
                  <a:lnTo>
                    <a:pt x="3880828" y="964259"/>
                  </a:lnTo>
                  <a:lnTo>
                    <a:pt x="3857155" y="926982"/>
                  </a:lnTo>
                  <a:lnTo>
                    <a:pt x="3832589" y="890247"/>
                  </a:lnTo>
                  <a:lnTo>
                    <a:pt x="3807144" y="854068"/>
                  </a:lnTo>
                  <a:lnTo>
                    <a:pt x="3780833" y="818456"/>
                  </a:lnTo>
                  <a:lnTo>
                    <a:pt x="3753671" y="783425"/>
                  </a:lnTo>
                  <a:lnTo>
                    <a:pt x="3725670" y="748987"/>
                  </a:lnTo>
                  <a:lnTo>
                    <a:pt x="3696845" y="715153"/>
                  </a:lnTo>
                  <a:lnTo>
                    <a:pt x="3667208" y="681937"/>
                  </a:lnTo>
                  <a:lnTo>
                    <a:pt x="3636774" y="649352"/>
                  </a:lnTo>
                  <a:lnTo>
                    <a:pt x="3605556" y="617408"/>
                  </a:lnTo>
                  <a:lnTo>
                    <a:pt x="3573568" y="586119"/>
                  </a:lnTo>
                  <a:lnTo>
                    <a:pt x="3540823" y="555497"/>
                  </a:lnTo>
                  <a:lnTo>
                    <a:pt x="3507335" y="525555"/>
                  </a:lnTo>
                  <a:lnTo>
                    <a:pt x="3473117" y="496305"/>
                  </a:lnTo>
                  <a:lnTo>
                    <a:pt x="3438183" y="467760"/>
                  </a:lnTo>
                  <a:lnTo>
                    <a:pt x="3402546" y="439931"/>
                  </a:lnTo>
                  <a:lnTo>
                    <a:pt x="3366221" y="412832"/>
                  </a:lnTo>
                  <a:lnTo>
                    <a:pt x="3329220" y="386474"/>
                  </a:lnTo>
                  <a:lnTo>
                    <a:pt x="3291558" y="360870"/>
                  </a:lnTo>
                  <a:lnTo>
                    <a:pt x="3253247" y="336033"/>
                  </a:lnTo>
                  <a:lnTo>
                    <a:pt x="3214302" y="311975"/>
                  </a:lnTo>
                  <a:lnTo>
                    <a:pt x="3174736" y="288708"/>
                  </a:lnTo>
                  <a:lnTo>
                    <a:pt x="3134562" y="266245"/>
                  </a:lnTo>
                  <a:lnTo>
                    <a:pt x="3093795" y="244598"/>
                  </a:lnTo>
                  <a:lnTo>
                    <a:pt x="3052447" y="223780"/>
                  </a:lnTo>
                  <a:lnTo>
                    <a:pt x="3010533" y="203803"/>
                  </a:lnTo>
                  <a:lnTo>
                    <a:pt x="2968066" y="184679"/>
                  </a:lnTo>
                  <a:lnTo>
                    <a:pt x="2925059" y="166422"/>
                  </a:lnTo>
                  <a:lnTo>
                    <a:pt x="2881526" y="149042"/>
                  </a:lnTo>
                  <a:lnTo>
                    <a:pt x="2837481" y="132553"/>
                  </a:lnTo>
                  <a:lnTo>
                    <a:pt x="2792937" y="116967"/>
                  </a:lnTo>
                  <a:lnTo>
                    <a:pt x="2747908" y="102297"/>
                  </a:lnTo>
                  <a:lnTo>
                    <a:pt x="2702408" y="88555"/>
                  </a:lnTo>
                  <a:lnTo>
                    <a:pt x="2656449" y="75753"/>
                  </a:lnTo>
                  <a:lnTo>
                    <a:pt x="2610046" y="63904"/>
                  </a:lnTo>
                  <a:lnTo>
                    <a:pt x="2563212" y="53020"/>
                  </a:lnTo>
                  <a:lnTo>
                    <a:pt x="2515961" y="43114"/>
                  </a:lnTo>
                  <a:lnTo>
                    <a:pt x="2468306" y="34198"/>
                  </a:lnTo>
                  <a:lnTo>
                    <a:pt x="2420261" y="26284"/>
                  </a:lnTo>
                  <a:lnTo>
                    <a:pt x="2371839" y="19385"/>
                  </a:lnTo>
                  <a:lnTo>
                    <a:pt x="2323055" y="13513"/>
                  </a:lnTo>
                  <a:lnTo>
                    <a:pt x="2273921" y="8681"/>
                  </a:lnTo>
                  <a:lnTo>
                    <a:pt x="2224451" y="4902"/>
                  </a:lnTo>
                  <a:lnTo>
                    <a:pt x="2174660" y="2187"/>
                  </a:lnTo>
                  <a:lnTo>
                    <a:pt x="2124559" y="548"/>
                  </a:lnTo>
                  <a:lnTo>
                    <a:pt x="2074163" y="0"/>
                  </a:lnTo>
                  <a:close/>
                </a:path>
              </a:pathLst>
            </a:custGeom>
            <a:solidFill>
              <a:srgbClr val="F4A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649718" y="2825876"/>
            <a:ext cx="2353310" cy="1703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905" algn="ctr">
              <a:lnSpc>
                <a:spcPct val="100099"/>
              </a:lnSpc>
              <a:spcBef>
                <a:spcPts val="90"/>
              </a:spcBef>
            </a:pPr>
            <a:r>
              <a:rPr sz="2200" spc="5" dirty="0">
                <a:solidFill>
                  <a:srgbClr val="3E3E3E"/>
                </a:solidFill>
                <a:latin typeface="Tahoma"/>
                <a:cs typeface="Tahoma"/>
              </a:rPr>
              <a:t>Initially,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was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developed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manage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Linux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development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 community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67898" y="4064000"/>
            <a:ext cx="2872740" cy="1703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099"/>
              </a:lnSpc>
              <a:spcBef>
                <a:spcPts val="90"/>
              </a:spcBef>
            </a:pP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Originally,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was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 written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language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then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re-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implemented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other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languages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7832" y="2549651"/>
            <a:ext cx="3226308" cy="32385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44896" y="758951"/>
            <a:ext cx="510844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4991" y="306451"/>
            <a:ext cx="4443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</a:rPr>
              <a:t>Importance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of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35" dirty="0">
                <a:solidFill>
                  <a:srgbClr val="3E3E3E"/>
                </a:solidFill>
              </a:rPr>
              <a:t>Branching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68779" y="1824608"/>
            <a:ext cx="33635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Branching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git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allows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to: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4711" y="734568"/>
            <a:ext cx="6291072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0804" y="3043427"/>
            <a:ext cx="2680716" cy="278587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282184" y="3003804"/>
            <a:ext cx="9360535" cy="914400"/>
            <a:chOff x="5282184" y="3003804"/>
            <a:chExt cx="9360535" cy="914400"/>
          </a:xfrm>
        </p:grpSpPr>
        <p:sp>
          <p:nvSpPr>
            <p:cNvPr id="7" name="object 7"/>
            <p:cNvSpPr/>
            <p:nvPr/>
          </p:nvSpPr>
          <p:spPr>
            <a:xfrm>
              <a:off x="5282184" y="3003804"/>
              <a:ext cx="9360535" cy="914400"/>
            </a:xfrm>
            <a:custGeom>
              <a:avLst/>
              <a:gdLst/>
              <a:ahLst/>
              <a:cxnLst/>
              <a:rect l="l" t="t" r="r" b="b"/>
              <a:pathLst>
                <a:path w="9360535" h="914400">
                  <a:moveTo>
                    <a:pt x="9251569" y="0"/>
                  </a:moveTo>
                  <a:lnTo>
                    <a:pt x="108838" y="0"/>
                  </a:lnTo>
                  <a:lnTo>
                    <a:pt x="66490" y="8558"/>
                  </a:lnTo>
                  <a:lnTo>
                    <a:pt x="31892" y="31892"/>
                  </a:lnTo>
                  <a:lnTo>
                    <a:pt x="8558" y="66490"/>
                  </a:lnTo>
                  <a:lnTo>
                    <a:pt x="0" y="108838"/>
                  </a:lnTo>
                  <a:lnTo>
                    <a:pt x="0" y="805561"/>
                  </a:lnTo>
                  <a:lnTo>
                    <a:pt x="8558" y="847909"/>
                  </a:lnTo>
                  <a:lnTo>
                    <a:pt x="31892" y="882507"/>
                  </a:lnTo>
                  <a:lnTo>
                    <a:pt x="66490" y="905841"/>
                  </a:lnTo>
                  <a:lnTo>
                    <a:pt x="108838" y="914400"/>
                  </a:lnTo>
                  <a:lnTo>
                    <a:pt x="9251569" y="914400"/>
                  </a:lnTo>
                  <a:lnTo>
                    <a:pt x="9293917" y="905841"/>
                  </a:lnTo>
                  <a:lnTo>
                    <a:pt x="9328515" y="882507"/>
                  </a:lnTo>
                  <a:lnTo>
                    <a:pt x="9351849" y="847909"/>
                  </a:lnTo>
                  <a:lnTo>
                    <a:pt x="9360408" y="805561"/>
                  </a:lnTo>
                  <a:lnTo>
                    <a:pt x="9360408" y="108838"/>
                  </a:lnTo>
                  <a:lnTo>
                    <a:pt x="9351849" y="66490"/>
                  </a:lnTo>
                  <a:lnTo>
                    <a:pt x="9328515" y="31892"/>
                  </a:lnTo>
                  <a:lnTo>
                    <a:pt x="9293917" y="8558"/>
                  </a:lnTo>
                  <a:lnTo>
                    <a:pt x="925156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01968" y="3003804"/>
              <a:ext cx="645160" cy="914400"/>
            </a:xfrm>
            <a:custGeom>
              <a:avLst/>
              <a:gdLst/>
              <a:ahLst/>
              <a:cxnLst/>
              <a:rect l="l" t="t" r="r" b="b"/>
              <a:pathLst>
                <a:path w="645159" h="914400">
                  <a:moveTo>
                    <a:pt x="267207" y="0"/>
                  </a:moveTo>
                  <a:lnTo>
                    <a:pt x="0" y="0"/>
                  </a:lnTo>
                  <a:lnTo>
                    <a:pt x="377443" y="457200"/>
                  </a:lnTo>
                  <a:lnTo>
                    <a:pt x="0" y="914400"/>
                  </a:lnTo>
                  <a:lnTo>
                    <a:pt x="267207" y="914400"/>
                  </a:lnTo>
                  <a:lnTo>
                    <a:pt x="644651" y="457200"/>
                  </a:lnTo>
                  <a:lnTo>
                    <a:pt x="2672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5152" y="3410458"/>
              <a:ext cx="139064" cy="13106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5282184" y="4113276"/>
            <a:ext cx="9360535" cy="927100"/>
            <a:chOff x="5282184" y="4113276"/>
            <a:chExt cx="9360535" cy="927100"/>
          </a:xfrm>
        </p:grpSpPr>
        <p:sp>
          <p:nvSpPr>
            <p:cNvPr id="11" name="object 11"/>
            <p:cNvSpPr/>
            <p:nvPr/>
          </p:nvSpPr>
          <p:spPr>
            <a:xfrm>
              <a:off x="5282184" y="4113276"/>
              <a:ext cx="9360535" cy="914400"/>
            </a:xfrm>
            <a:custGeom>
              <a:avLst/>
              <a:gdLst/>
              <a:ahLst/>
              <a:cxnLst/>
              <a:rect l="l" t="t" r="r" b="b"/>
              <a:pathLst>
                <a:path w="9360535" h="914400">
                  <a:moveTo>
                    <a:pt x="9251442" y="0"/>
                  </a:moveTo>
                  <a:lnTo>
                    <a:pt x="108965" y="0"/>
                  </a:lnTo>
                  <a:lnTo>
                    <a:pt x="66544" y="8560"/>
                  </a:lnTo>
                  <a:lnTo>
                    <a:pt x="31908" y="31908"/>
                  </a:lnTo>
                  <a:lnTo>
                    <a:pt x="8560" y="66544"/>
                  </a:lnTo>
                  <a:lnTo>
                    <a:pt x="0" y="108965"/>
                  </a:lnTo>
                  <a:lnTo>
                    <a:pt x="0" y="805434"/>
                  </a:lnTo>
                  <a:lnTo>
                    <a:pt x="8560" y="847855"/>
                  </a:lnTo>
                  <a:lnTo>
                    <a:pt x="31908" y="882491"/>
                  </a:lnTo>
                  <a:lnTo>
                    <a:pt x="66544" y="905839"/>
                  </a:lnTo>
                  <a:lnTo>
                    <a:pt x="108965" y="914400"/>
                  </a:lnTo>
                  <a:lnTo>
                    <a:pt x="9251442" y="914400"/>
                  </a:lnTo>
                  <a:lnTo>
                    <a:pt x="9293863" y="905839"/>
                  </a:lnTo>
                  <a:lnTo>
                    <a:pt x="9328499" y="882491"/>
                  </a:lnTo>
                  <a:lnTo>
                    <a:pt x="9351847" y="847855"/>
                  </a:lnTo>
                  <a:lnTo>
                    <a:pt x="9360408" y="805434"/>
                  </a:lnTo>
                  <a:lnTo>
                    <a:pt x="9360408" y="108965"/>
                  </a:lnTo>
                  <a:lnTo>
                    <a:pt x="9351847" y="66544"/>
                  </a:lnTo>
                  <a:lnTo>
                    <a:pt x="9328499" y="31908"/>
                  </a:lnTo>
                  <a:lnTo>
                    <a:pt x="9293863" y="8560"/>
                  </a:lnTo>
                  <a:lnTo>
                    <a:pt x="925144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33972" y="4125468"/>
              <a:ext cx="645160" cy="914400"/>
            </a:xfrm>
            <a:custGeom>
              <a:avLst/>
              <a:gdLst/>
              <a:ahLst/>
              <a:cxnLst/>
              <a:rect l="l" t="t" r="r" b="b"/>
              <a:pathLst>
                <a:path w="645159" h="914400">
                  <a:moveTo>
                    <a:pt x="267207" y="0"/>
                  </a:moveTo>
                  <a:lnTo>
                    <a:pt x="0" y="0"/>
                  </a:lnTo>
                  <a:lnTo>
                    <a:pt x="377444" y="457200"/>
                  </a:lnTo>
                  <a:lnTo>
                    <a:pt x="0" y="914400"/>
                  </a:lnTo>
                  <a:lnTo>
                    <a:pt x="267207" y="914400"/>
                  </a:lnTo>
                  <a:lnTo>
                    <a:pt x="644651" y="457200"/>
                  </a:lnTo>
                  <a:lnTo>
                    <a:pt x="2672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54243" y="4243209"/>
              <a:ext cx="8559165" cy="647065"/>
            </a:xfrm>
            <a:custGeom>
              <a:avLst/>
              <a:gdLst/>
              <a:ahLst/>
              <a:cxnLst/>
              <a:rect l="l" t="t" r="r" b="b"/>
              <a:pathLst>
                <a:path w="8559165" h="647064">
                  <a:moveTo>
                    <a:pt x="401205" y="78854"/>
                  </a:moveTo>
                  <a:lnTo>
                    <a:pt x="391210" y="63119"/>
                  </a:lnTo>
                  <a:lnTo>
                    <a:pt x="371348" y="51295"/>
                  </a:lnTo>
                  <a:lnTo>
                    <a:pt x="365429" y="59016"/>
                  </a:lnTo>
                  <a:lnTo>
                    <a:pt x="359194" y="66713"/>
                  </a:lnTo>
                  <a:lnTo>
                    <a:pt x="352755" y="74396"/>
                  </a:lnTo>
                  <a:lnTo>
                    <a:pt x="346202" y="82029"/>
                  </a:lnTo>
                  <a:lnTo>
                    <a:pt x="345186" y="81013"/>
                  </a:lnTo>
                  <a:lnTo>
                    <a:pt x="358254" y="50711"/>
                  </a:lnTo>
                  <a:lnTo>
                    <a:pt x="364794" y="35394"/>
                  </a:lnTo>
                  <a:lnTo>
                    <a:pt x="329298" y="4152"/>
                  </a:lnTo>
                  <a:lnTo>
                    <a:pt x="287655" y="0"/>
                  </a:lnTo>
                  <a:lnTo>
                    <a:pt x="261200" y="139"/>
                  </a:lnTo>
                  <a:lnTo>
                    <a:pt x="209550" y="10401"/>
                  </a:lnTo>
                  <a:lnTo>
                    <a:pt x="193040" y="26949"/>
                  </a:lnTo>
                  <a:lnTo>
                    <a:pt x="196342" y="38087"/>
                  </a:lnTo>
                  <a:lnTo>
                    <a:pt x="200685" y="52679"/>
                  </a:lnTo>
                  <a:lnTo>
                    <a:pt x="205295" y="67360"/>
                  </a:lnTo>
                  <a:lnTo>
                    <a:pt x="215011" y="97396"/>
                  </a:lnTo>
                  <a:lnTo>
                    <a:pt x="211709" y="97396"/>
                  </a:lnTo>
                  <a:lnTo>
                    <a:pt x="205092" y="85191"/>
                  </a:lnTo>
                  <a:lnTo>
                    <a:pt x="198285" y="72707"/>
                  </a:lnTo>
                  <a:lnTo>
                    <a:pt x="190944" y="59016"/>
                  </a:lnTo>
                  <a:lnTo>
                    <a:pt x="151638" y="67805"/>
                  </a:lnTo>
                  <a:lnTo>
                    <a:pt x="135572" y="91389"/>
                  </a:lnTo>
                  <a:lnTo>
                    <a:pt x="137731" y="99669"/>
                  </a:lnTo>
                  <a:lnTo>
                    <a:pt x="143891" y="107683"/>
                  </a:lnTo>
                  <a:lnTo>
                    <a:pt x="150279" y="114579"/>
                  </a:lnTo>
                  <a:lnTo>
                    <a:pt x="156451" y="121615"/>
                  </a:lnTo>
                  <a:lnTo>
                    <a:pt x="169037" y="136385"/>
                  </a:lnTo>
                  <a:lnTo>
                    <a:pt x="207797" y="177990"/>
                  </a:lnTo>
                  <a:lnTo>
                    <a:pt x="213868" y="184518"/>
                  </a:lnTo>
                  <a:lnTo>
                    <a:pt x="228003" y="179755"/>
                  </a:lnTo>
                  <a:lnTo>
                    <a:pt x="234708" y="177990"/>
                  </a:lnTo>
                  <a:lnTo>
                    <a:pt x="241300" y="177279"/>
                  </a:lnTo>
                  <a:lnTo>
                    <a:pt x="263410" y="177850"/>
                  </a:lnTo>
                  <a:lnTo>
                    <a:pt x="265925" y="177279"/>
                  </a:lnTo>
                  <a:lnTo>
                    <a:pt x="282956" y="173443"/>
                  </a:lnTo>
                  <a:lnTo>
                    <a:pt x="298589" y="161747"/>
                  </a:lnTo>
                  <a:lnTo>
                    <a:pt x="308991" y="140449"/>
                  </a:lnTo>
                  <a:lnTo>
                    <a:pt x="310134" y="142481"/>
                  </a:lnTo>
                  <a:lnTo>
                    <a:pt x="311277" y="143497"/>
                  </a:lnTo>
                  <a:lnTo>
                    <a:pt x="312293" y="144513"/>
                  </a:lnTo>
                  <a:lnTo>
                    <a:pt x="308864" y="152996"/>
                  </a:lnTo>
                  <a:lnTo>
                    <a:pt x="305092" y="161747"/>
                  </a:lnTo>
                  <a:lnTo>
                    <a:pt x="301548" y="169900"/>
                  </a:lnTo>
                  <a:lnTo>
                    <a:pt x="298069" y="178295"/>
                  </a:lnTo>
                  <a:lnTo>
                    <a:pt x="311569" y="184010"/>
                  </a:lnTo>
                  <a:lnTo>
                    <a:pt x="319951" y="185381"/>
                  </a:lnTo>
                  <a:lnTo>
                    <a:pt x="326694" y="181940"/>
                  </a:lnTo>
                  <a:lnTo>
                    <a:pt x="335280" y="173215"/>
                  </a:lnTo>
                  <a:lnTo>
                    <a:pt x="349072" y="158648"/>
                  </a:lnTo>
                  <a:lnTo>
                    <a:pt x="365975" y="140449"/>
                  </a:lnTo>
                  <a:lnTo>
                    <a:pt x="376212" y="129451"/>
                  </a:lnTo>
                  <a:lnTo>
                    <a:pt x="390017" y="114795"/>
                  </a:lnTo>
                  <a:lnTo>
                    <a:pt x="400507" y="97396"/>
                  </a:lnTo>
                  <a:lnTo>
                    <a:pt x="400939" y="96697"/>
                  </a:lnTo>
                  <a:lnTo>
                    <a:pt x="401154" y="82029"/>
                  </a:lnTo>
                  <a:lnTo>
                    <a:pt x="401205" y="78854"/>
                  </a:lnTo>
                  <a:close/>
                </a:path>
                <a:path w="8559165" h="647064">
                  <a:moveTo>
                    <a:pt x="539191" y="512813"/>
                  </a:moveTo>
                  <a:lnTo>
                    <a:pt x="531876" y="470903"/>
                  </a:lnTo>
                  <a:lnTo>
                    <a:pt x="515454" y="424942"/>
                  </a:lnTo>
                  <a:lnTo>
                    <a:pt x="496303" y="387883"/>
                  </a:lnTo>
                  <a:lnTo>
                    <a:pt x="466051" y="341541"/>
                  </a:lnTo>
                  <a:lnTo>
                    <a:pt x="434721" y="303136"/>
                  </a:lnTo>
                  <a:lnTo>
                    <a:pt x="417614" y="284721"/>
                  </a:lnTo>
                  <a:lnTo>
                    <a:pt x="409562" y="276047"/>
                  </a:lnTo>
                  <a:lnTo>
                    <a:pt x="383032" y="250583"/>
                  </a:lnTo>
                  <a:lnTo>
                    <a:pt x="380936" y="248907"/>
                  </a:lnTo>
                  <a:lnTo>
                    <a:pt x="357505" y="230251"/>
                  </a:lnTo>
                  <a:lnTo>
                    <a:pt x="357505" y="485127"/>
                  </a:lnTo>
                  <a:lnTo>
                    <a:pt x="351523" y="509320"/>
                  </a:lnTo>
                  <a:lnTo>
                    <a:pt x="336842" y="528231"/>
                  </a:lnTo>
                  <a:lnTo>
                    <a:pt x="329120" y="532777"/>
                  </a:lnTo>
                  <a:lnTo>
                    <a:pt x="336181" y="528599"/>
                  </a:lnTo>
                  <a:lnTo>
                    <a:pt x="344233" y="518147"/>
                  </a:lnTo>
                  <a:lnTo>
                    <a:pt x="350786" y="509651"/>
                  </a:lnTo>
                  <a:lnTo>
                    <a:pt x="356743" y="485381"/>
                  </a:lnTo>
                  <a:lnTo>
                    <a:pt x="352501" y="454698"/>
                  </a:lnTo>
                  <a:lnTo>
                    <a:pt x="351713" y="453631"/>
                  </a:lnTo>
                  <a:lnTo>
                    <a:pt x="336753" y="433412"/>
                  </a:lnTo>
                  <a:lnTo>
                    <a:pt x="316230" y="421640"/>
                  </a:lnTo>
                  <a:lnTo>
                    <a:pt x="316230" y="483349"/>
                  </a:lnTo>
                  <a:lnTo>
                    <a:pt x="315582" y="487362"/>
                  </a:lnTo>
                  <a:lnTo>
                    <a:pt x="316217" y="483298"/>
                  </a:lnTo>
                  <a:lnTo>
                    <a:pt x="316230" y="421640"/>
                  </a:lnTo>
                  <a:lnTo>
                    <a:pt x="314274" y="420522"/>
                  </a:lnTo>
                  <a:lnTo>
                    <a:pt x="314274" y="495566"/>
                  </a:lnTo>
                  <a:lnTo>
                    <a:pt x="314261" y="495706"/>
                  </a:lnTo>
                  <a:lnTo>
                    <a:pt x="307403" y="506133"/>
                  </a:lnTo>
                  <a:lnTo>
                    <a:pt x="296430" y="513880"/>
                  </a:lnTo>
                  <a:lnTo>
                    <a:pt x="282448" y="518083"/>
                  </a:lnTo>
                  <a:lnTo>
                    <a:pt x="282448" y="567042"/>
                  </a:lnTo>
                  <a:lnTo>
                    <a:pt x="281432" y="575170"/>
                  </a:lnTo>
                  <a:lnTo>
                    <a:pt x="280289" y="580250"/>
                  </a:lnTo>
                  <a:lnTo>
                    <a:pt x="280111" y="580351"/>
                  </a:lnTo>
                  <a:lnTo>
                    <a:pt x="281051" y="575551"/>
                  </a:lnTo>
                  <a:lnTo>
                    <a:pt x="282194" y="567423"/>
                  </a:lnTo>
                  <a:lnTo>
                    <a:pt x="281051" y="559168"/>
                  </a:lnTo>
                  <a:lnTo>
                    <a:pt x="281051" y="551040"/>
                  </a:lnTo>
                  <a:lnTo>
                    <a:pt x="281432" y="550938"/>
                  </a:lnTo>
                  <a:lnTo>
                    <a:pt x="281432" y="558787"/>
                  </a:lnTo>
                  <a:lnTo>
                    <a:pt x="282448" y="567042"/>
                  </a:lnTo>
                  <a:lnTo>
                    <a:pt x="282448" y="518083"/>
                  </a:lnTo>
                  <a:lnTo>
                    <a:pt x="282194" y="518147"/>
                  </a:lnTo>
                  <a:lnTo>
                    <a:pt x="282194" y="517131"/>
                  </a:lnTo>
                  <a:lnTo>
                    <a:pt x="282194" y="453631"/>
                  </a:lnTo>
                  <a:lnTo>
                    <a:pt x="295808" y="456399"/>
                  </a:lnTo>
                  <a:lnTo>
                    <a:pt x="306590" y="462737"/>
                  </a:lnTo>
                  <a:lnTo>
                    <a:pt x="295922" y="456514"/>
                  </a:lnTo>
                  <a:lnTo>
                    <a:pt x="282321" y="453758"/>
                  </a:lnTo>
                  <a:lnTo>
                    <a:pt x="282321" y="517766"/>
                  </a:lnTo>
                  <a:lnTo>
                    <a:pt x="296557" y="513511"/>
                  </a:lnTo>
                  <a:lnTo>
                    <a:pt x="307505" y="505828"/>
                  </a:lnTo>
                  <a:lnTo>
                    <a:pt x="314274" y="495566"/>
                  </a:lnTo>
                  <a:lnTo>
                    <a:pt x="314274" y="420522"/>
                  </a:lnTo>
                  <a:lnTo>
                    <a:pt x="312356" y="419417"/>
                  </a:lnTo>
                  <a:lnTo>
                    <a:pt x="282194" y="410578"/>
                  </a:lnTo>
                  <a:lnTo>
                    <a:pt x="282194" y="403466"/>
                  </a:lnTo>
                  <a:lnTo>
                    <a:pt x="282194" y="347078"/>
                  </a:lnTo>
                  <a:lnTo>
                    <a:pt x="282448" y="347192"/>
                  </a:lnTo>
                  <a:lnTo>
                    <a:pt x="282448" y="410451"/>
                  </a:lnTo>
                  <a:lnTo>
                    <a:pt x="312801" y="419290"/>
                  </a:lnTo>
                  <a:lnTo>
                    <a:pt x="337350" y="433273"/>
                  </a:lnTo>
                  <a:lnTo>
                    <a:pt x="353212" y="454520"/>
                  </a:lnTo>
                  <a:lnTo>
                    <a:pt x="357505" y="485127"/>
                  </a:lnTo>
                  <a:lnTo>
                    <a:pt x="357505" y="230251"/>
                  </a:lnTo>
                  <a:lnTo>
                    <a:pt x="354203" y="227609"/>
                  </a:lnTo>
                  <a:lnTo>
                    <a:pt x="350202" y="225171"/>
                  </a:lnTo>
                  <a:lnTo>
                    <a:pt x="350202" y="369341"/>
                  </a:lnTo>
                  <a:lnTo>
                    <a:pt x="348399" y="377164"/>
                  </a:lnTo>
                  <a:lnTo>
                    <a:pt x="343712" y="383260"/>
                  </a:lnTo>
                  <a:lnTo>
                    <a:pt x="336550" y="386956"/>
                  </a:lnTo>
                  <a:lnTo>
                    <a:pt x="336054" y="387007"/>
                  </a:lnTo>
                  <a:lnTo>
                    <a:pt x="343027" y="383374"/>
                  </a:lnTo>
                  <a:lnTo>
                    <a:pt x="347700" y="377228"/>
                  </a:lnTo>
                  <a:lnTo>
                    <a:pt x="349504" y="369354"/>
                  </a:lnTo>
                  <a:lnTo>
                    <a:pt x="347980" y="360413"/>
                  </a:lnTo>
                  <a:lnTo>
                    <a:pt x="341871" y="347078"/>
                  </a:lnTo>
                  <a:lnTo>
                    <a:pt x="341769" y="346849"/>
                  </a:lnTo>
                  <a:lnTo>
                    <a:pt x="306324" y="320408"/>
                  </a:lnTo>
                  <a:lnTo>
                    <a:pt x="281051" y="313296"/>
                  </a:lnTo>
                  <a:lnTo>
                    <a:pt x="281051" y="306057"/>
                  </a:lnTo>
                  <a:lnTo>
                    <a:pt x="282194" y="299961"/>
                  </a:lnTo>
                  <a:lnTo>
                    <a:pt x="281051" y="294881"/>
                  </a:lnTo>
                  <a:lnTo>
                    <a:pt x="278892" y="290715"/>
                  </a:lnTo>
                  <a:lnTo>
                    <a:pt x="279146" y="290817"/>
                  </a:lnTo>
                  <a:lnTo>
                    <a:pt x="281432" y="294881"/>
                  </a:lnTo>
                  <a:lnTo>
                    <a:pt x="282448" y="300088"/>
                  </a:lnTo>
                  <a:lnTo>
                    <a:pt x="281432" y="306184"/>
                  </a:lnTo>
                  <a:lnTo>
                    <a:pt x="281432" y="313296"/>
                  </a:lnTo>
                  <a:lnTo>
                    <a:pt x="287997" y="314858"/>
                  </a:lnTo>
                  <a:lnTo>
                    <a:pt x="294487" y="316534"/>
                  </a:lnTo>
                  <a:lnTo>
                    <a:pt x="300329" y="318300"/>
                  </a:lnTo>
                  <a:lnTo>
                    <a:pt x="300761" y="318414"/>
                  </a:lnTo>
                  <a:lnTo>
                    <a:pt x="306324" y="320408"/>
                  </a:lnTo>
                  <a:lnTo>
                    <a:pt x="306705" y="320535"/>
                  </a:lnTo>
                  <a:lnTo>
                    <a:pt x="321640" y="326605"/>
                  </a:lnTo>
                  <a:lnTo>
                    <a:pt x="333476" y="335483"/>
                  </a:lnTo>
                  <a:lnTo>
                    <a:pt x="342430" y="346849"/>
                  </a:lnTo>
                  <a:lnTo>
                    <a:pt x="348742" y="360413"/>
                  </a:lnTo>
                  <a:lnTo>
                    <a:pt x="350202" y="369341"/>
                  </a:lnTo>
                  <a:lnTo>
                    <a:pt x="350202" y="225171"/>
                  </a:lnTo>
                  <a:lnTo>
                    <a:pt x="322199" y="208013"/>
                  </a:lnTo>
                  <a:lnTo>
                    <a:pt x="317004" y="205282"/>
                  </a:lnTo>
                  <a:lnTo>
                    <a:pt x="311302" y="202920"/>
                  </a:lnTo>
                  <a:lnTo>
                    <a:pt x="304977" y="200533"/>
                  </a:lnTo>
                  <a:lnTo>
                    <a:pt x="297942" y="197726"/>
                  </a:lnTo>
                  <a:lnTo>
                    <a:pt x="301129" y="211302"/>
                  </a:lnTo>
                  <a:lnTo>
                    <a:pt x="303885" y="223697"/>
                  </a:lnTo>
                  <a:lnTo>
                    <a:pt x="306578" y="236588"/>
                  </a:lnTo>
                  <a:lnTo>
                    <a:pt x="308991" y="248907"/>
                  </a:lnTo>
                  <a:lnTo>
                    <a:pt x="306705" y="246875"/>
                  </a:lnTo>
                  <a:lnTo>
                    <a:pt x="305689" y="245859"/>
                  </a:lnTo>
                  <a:lnTo>
                    <a:pt x="301307" y="237604"/>
                  </a:lnTo>
                  <a:lnTo>
                    <a:pt x="290715" y="217398"/>
                  </a:lnTo>
                  <a:lnTo>
                    <a:pt x="285750" y="208013"/>
                  </a:lnTo>
                  <a:lnTo>
                    <a:pt x="278180" y="199618"/>
                  </a:lnTo>
                  <a:lnTo>
                    <a:pt x="274294" y="198247"/>
                  </a:lnTo>
                  <a:lnTo>
                    <a:pt x="274294" y="288404"/>
                  </a:lnTo>
                  <a:lnTo>
                    <a:pt x="270332" y="284784"/>
                  </a:lnTo>
                  <a:lnTo>
                    <a:pt x="274294" y="288404"/>
                  </a:lnTo>
                  <a:lnTo>
                    <a:pt x="274294" y="198247"/>
                  </a:lnTo>
                  <a:lnTo>
                    <a:pt x="268249" y="196113"/>
                  </a:lnTo>
                  <a:lnTo>
                    <a:pt x="261366" y="197218"/>
                  </a:lnTo>
                  <a:lnTo>
                    <a:pt x="261366" y="576567"/>
                  </a:lnTo>
                  <a:lnTo>
                    <a:pt x="260350" y="579234"/>
                  </a:lnTo>
                  <a:lnTo>
                    <a:pt x="261353" y="576529"/>
                  </a:lnTo>
                  <a:lnTo>
                    <a:pt x="261366" y="197218"/>
                  </a:lnTo>
                  <a:lnTo>
                    <a:pt x="260223" y="197408"/>
                  </a:lnTo>
                  <a:lnTo>
                    <a:pt x="260223" y="517131"/>
                  </a:lnTo>
                  <a:lnTo>
                    <a:pt x="245808" y="511556"/>
                  </a:lnTo>
                  <a:lnTo>
                    <a:pt x="236118" y="503085"/>
                  </a:lnTo>
                  <a:lnTo>
                    <a:pt x="229717" y="492683"/>
                  </a:lnTo>
                  <a:lnTo>
                    <a:pt x="226580" y="484860"/>
                  </a:lnTo>
                  <a:lnTo>
                    <a:pt x="229666" y="492429"/>
                  </a:lnTo>
                  <a:lnTo>
                    <a:pt x="236118" y="502831"/>
                  </a:lnTo>
                  <a:lnTo>
                    <a:pt x="245859" y="511302"/>
                  </a:lnTo>
                  <a:lnTo>
                    <a:pt x="260210" y="516839"/>
                  </a:lnTo>
                  <a:lnTo>
                    <a:pt x="260223" y="517131"/>
                  </a:lnTo>
                  <a:lnTo>
                    <a:pt x="260223" y="197408"/>
                  </a:lnTo>
                  <a:lnTo>
                    <a:pt x="259207" y="197573"/>
                  </a:lnTo>
                  <a:lnTo>
                    <a:pt x="259207" y="403377"/>
                  </a:lnTo>
                  <a:lnTo>
                    <a:pt x="245465" y="398360"/>
                  </a:lnTo>
                  <a:lnTo>
                    <a:pt x="236677" y="392036"/>
                  </a:lnTo>
                  <a:lnTo>
                    <a:pt x="234099" y="387629"/>
                  </a:lnTo>
                  <a:lnTo>
                    <a:pt x="236639" y="391960"/>
                  </a:lnTo>
                  <a:lnTo>
                    <a:pt x="245554" y="398348"/>
                  </a:lnTo>
                  <a:lnTo>
                    <a:pt x="259207" y="403377"/>
                  </a:lnTo>
                  <a:lnTo>
                    <a:pt x="259207" y="197573"/>
                  </a:lnTo>
                  <a:lnTo>
                    <a:pt x="225044" y="233451"/>
                  </a:lnTo>
                  <a:lnTo>
                    <a:pt x="225044" y="481063"/>
                  </a:lnTo>
                  <a:lnTo>
                    <a:pt x="220878" y="472871"/>
                  </a:lnTo>
                  <a:lnTo>
                    <a:pt x="214884" y="467499"/>
                  </a:lnTo>
                  <a:lnTo>
                    <a:pt x="207454" y="465201"/>
                  </a:lnTo>
                  <a:lnTo>
                    <a:pt x="198882" y="465950"/>
                  </a:lnTo>
                  <a:lnTo>
                    <a:pt x="190919" y="469519"/>
                  </a:lnTo>
                  <a:lnTo>
                    <a:pt x="185432" y="475310"/>
                  </a:lnTo>
                  <a:lnTo>
                    <a:pt x="182816" y="482828"/>
                  </a:lnTo>
                  <a:lnTo>
                    <a:pt x="183515" y="491604"/>
                  </a:lnTo>
                  <a:lnTo>
                    <a:pt x="190017" y="510552"/>
                  </a:lnTo>
                  <a:lnTo>
                    <a:pt x="200812" y="525576"/>
                  </a:lnTo>
                  <a:lnTo>
                    <a:pt x="189712" y="510273"/>
                  </a:lnTo>
                  <a:lnTo>
                    <a:pt x="183134" y="491350"/>
                  </a:lnTo>
                  <a:lnTo>
                    <a:pt x="182435" y="482600"/>
                  </a:lnTo>
                  <a:lnTo>
                    <a:pt x="185064" y="475094"/>
                  </a:lnTo>
                  <a:lnTo>
                    <a:pt x="190588" y="469315"/>
                  </a:lnTo>
                  <a:lnTo>
                    <a:pt x="198628" y="465696"/>
                  </a:lnTo>
                  <a:lnTo>
                    <a:pt x="207225" y="464947"/>
                  </a:lnTo>
                  <a:lnTo>
                    <a:pt x="214731" y="467245"/>
                  </a:lnTo>
                  <a:lnTo>
                    <a:pt x="220789" y="472617"/>
                  </a:lnTo>
                  <a:lnTo>
                    <a:pt x="225044" y="481063"/>
                  </a:lnTo>
                  <a:lnTo>
                    <a:pt x="225044" y="233451"/>
                  </a:lnTo>
                  <a:lnTo>
                    <a:pt x="222072" y="237197"/>
                  </a:lnTo>
                  <a:lnTo>
                    <a:pt x="222072" y="324535"/>
                  </a:lnTo>
                  <a:lnTo>
                    <a:pt x="204724" y="336753"/>
                  </a:lnTo>
                  <a:lnTo>
                    <a:pt x="193700" y="353402"/>
                  </a:lnTo>
                  <a:lnTo>
                    <a:pt x="188976" y="374764"/>
                  </a:lnTo>
                  <a:lnTo>
                    <a:pt x="190652" y="395922"/>
                  </a:lnTo>
                  <a:lnTo>
                    <a:pt x="199009" y="413423"/>
                  </a:lnTo>
                  <a:lnTo>
                    <a:pt x="213956" y="427342"/>
                  </a:lnTo>
                  <a:lnTo>
                    <a:pt x="198729" y="413308"/>
                  </a:lnTo>
                  <a:lnTo>
                    <a:pt x="190347" y="395846"/>
                  </a:lnTo>
                  <a:lnTo>
                    <a:pt x="188722" y="374764"/>
                  </a:lnTo>
                  <a:lnTo>
                    <a:pt x="193471" y="353415"/>
                  </a:lnTo>
                  <a:lnTo>
                    <a:pt x="204546" y="336765"/>
                  </a:lnTo>
                  <a:lnTo>
                    <a:pt x="222021" y="324548"/>
                  </a:lnTo>
                  <a:lnTo>
                    <a:pt x="222072" y="237197"/>
                  </a:lnTo>
                  <a:lnTo>
                    <a:pt x="221742" y="237604"/>
                  </a:lnTo>
                  <a:lnTo>
                    <a:pt x="220599" y="236486"/>
                  </a:lnTo>
                  <a:lnTo>
                    <a:pt x="219583" y="235572"/>
                  </a:lnTo>
                  <a:lnTo>
                    <a:pt x="239395" y="201917"/>
                  </a:lnTo>
                  <a:lnTo>
                    <a:pt x="238379" y="200774"/>
                  </a:lnTo>
                  <a:lnTo>
                    <a:pt x="237236" y="199758"/>
                  </a:lnTo>
                  <a:lnTo>
                    <a:pt x="237236" y="198742"/>
                  </a:lnTo>
                  <a:lnTo>
                    <a:pt x="228777" y="203098"/>
                  </a:lnTo>
                  <a:lnTo>
                    <a:pt x="220230" y="207111"/>
                  </a:lnTo>
                  <a:lnTo>
                    <a:pt x="211886" y="211302"/>
                  </a:lnTo>
                  <a:lnTo>
                    <a:pt x="164325" y="246938"/>
                  </a:lnTo>
                  <a:lnTo>
                    <a:pt x="127838" y="280085"/>
                  </a:lnTo>
                  <a:lnTo>
                    <a:pt x="94767" y="315747"/>
                  </a:lnTo>
                  <a:lnTo>
                    <a:pt x="65278" y="354050"/>
                  </a:lnTo>
                  <a:lnTo>
                    <a:pt x="39522" y="395135"/>
                  </a:lnTo>
                  <a:lnTo>
                    <a:pt x="17653" y="439153"/>
                  </a:lnTo>
                  <a:lnTo>
                    <a:pt x="3390" y="481977"/>
                  </a:lnTo>
                  <a:lnTo>
                    <a:pt x="0" y="527164"/>
                  </a:lnTo>
                  <a:lnTo>
                    <a:pt x="8343" y="566381"/>
                  </a:lnTo>
                  <a:lnTo>
                    <a:pt x="58166" y="621766"/>
                  </a:lnTo>
                  <a:lnTo>
                    <a:pt x="98171" y="634479"/>
                  </a:lnTo>
                  <a:lnTo>
                    <a:pt x="166052" y="642086"/>
                  </a:lnTo>
                  <a:lnTo>
                    <a:pt x="233934" y="645782"/>
                  </a:lnTo>
                  <a:lnTo>
                    <a:pt x="286867" y="646899"/>
                  </a:lnTo>
                  <a:lnTo>
                    <a:pt x="339725" y="645515"/>
                  </a:lnTo>
                  <a:lnTo>
                    <a:pt x="392379" y="641451"/>
                  </a:lnTo>
                  <a:lnTo>
                    <a:pt x="444754" y="634479"/>
                  </a:lnTo>
                  <a:lnTo>
                    <a:pt x="503491" y="607656"/>
                  </a:lnTo>
                  <a:lnTo>
                    <a:pt x="519341" y="587489"/>
                  </a:lnTo>
                  <a:lnTo>
                    <a:pt x="521970" y="584161"/>
                  </a:lnTo>
                  <a:lnTo>
                    <a:pt x="534035" y="554723"/>
                  </a:lnTo>
                  <a:lnTo>
                    <a:pt x="538530" y="533882"/>
                  </a:lnTo>
                  <a:lnTo>
                    <a:pt x="539191" y="512813"/>
                  </a:lnTo>
                  <a:close/>
                </a:path>
                <a:path w="8559165" h="647064">
                  <a:moveTo>
                    <a:pt x="8559165" y="127622"/>
                  </a:moveTo>
                  <a:lnTo>
                    <a:pt x="1583817" y="127622"/>
                  </a:lnTo>
                  <a:lnTo>
                    <a:pt x="1583817" y="526910"/>
                  </a:lnTo>
                  <a:lnTo>
                    <a:pt x="8559165" y="526910"/>
                  </a:lnTo>
                  <a:lnTo>
                    <a:pt x="8559165" y="127622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282184" y="5210555"/>
            <a:ext cx="9360535" cy="927100"/>
            <a:chOff x="5282184" y="5210555"/>
            <a:chExt cx="9360535" cy="927100"/>
          </a:xfrm>
        </p:grpSpPr>
        <p:sp>
          <p:nvSpPr>
            <p:cNvPr id="15" name="object 15"/>
            <p:cNvSpPr/>
            <p:nvPr/>
          </p:nvSpPr>
          <p:spPr>
            <a:xfrm>
              <a:off x="5282184" y="5222747"/>
              <a:ext cx="9360535" cy="914400"/>
            </a:xfrm>
            <a:custGeom>
              <a:avLst/>
              <a:gdLst/>
              <a:ahLst/>
              <a:cxnLst/>
              <a:rect l="l" t="t" r="r" b="b"/>
              <a:pathLst>
                <a:path w="9360535" h="914400">
                  <a:moveTo>
                    <a:pt x="9247758" y="0"/>
                  </a:moveTo>
                  <a:lnTo>
                    <a:pt x="112649" y="0"/>
                  </a:lnTo>
                  <a:lnTo>
                    <a:pt x="68794" y="8850"/>
                  </a:lnTo>
                  <a:lnTo>
                    <a:pt x="32988" y="32988"/>
                  </a:lnTo>
                  <a:lnTo>
                    <a:pt x="8850" y="68794"/>
                  </a:lnTo>
                  <a:lnTo>
                    <a:pt x="0" y="112649"/>
                  </a:lnTo>
                  <a:lnTo>
                    <a:pt x="0" y="801751"/>
                  </a:lnTo>
                  <a:lnTo>
                    <a:pt x="8850" y="845605"/>
                  </a:lnTo>
                  <a:lnTo>
                    <a:pt x="32988" y="881411"/>
                  </a:lnTo>
                  <a:lnTo>
                    <a:pt x="68794" y="905549"/>
                  </a:lnTo>
                  <a:lnTo>
                    <a:pt x="112649" y="914400"/>
                  </a:lnTo>
                  <a:lnTo>
                    <a:pt x="9247758" y="914400"/>
                  </a:lnTo>
                  <a:lnTo>
                    <a:pt x="9291613" y="905549"/>
                  </a:lnTo>
                  <a:lnTo>
                    <a:pt x="9327419" y="881411"/>
                  </a:lnTo>
                  <a:lnTo>
                    <a:pt x="9351557" y="845605"/>
                  </a:lnTo>
                  <a:lnTo>
                    <a:pt x="9360408" y="801751"/>
                  </a:lnTo>
                  <a:lnTo>
                    <a:pt x="9360408" y="112649"/>
                  </a:lnTo>
                  <a:lnTo>
                    <a:pt x="9351557" y="68794"/>
                  </a:lnTo>
                  <a:lnTo>
                    <a:pt x="9327419" y="32988"/>
                  </a:lnTo>
                  <a:lnTo>
                    <a:pt x="9291613" y="8850"/>
                  </a:lnTo>
                  <a:lnTo>
                    <a:pt x="9247758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17208" y="5210555"/>
              <a:ext cx="643255" cy="914400"/>
            </a:xfrm>
            <a:custGeom>
              <a:avLst/>
              <a:gdLst/>
              <a:ahLst/>
              <a:cxnLst/>
              <a:rect l="l" t="t" r="r" b="b"/>
              <a:pathLst>
                <a:path w="643254" h="914400">
                  <a:moveTo>
                    <a:pt x="266573" y="0"/>
                  </a:moveTo>
                  <a:lnTo>
                    <a:pt x="0" y="0"/>
                  </a:lnTo>
                  <a:lnTo>
                    <a:pt x="376555" y="457200"/>
                  </a:lnTo>
                  <a:lnTo>
                    <a:pt x="0" y="914400"/>
                  </a:lnTo>
                  <a:lnTo>
                    <a:pt x="266573" y="914400"/>
                  </a:lnTo>
                  <a:lnTo>
                    <a:pt x="643127" y="457200"/>
                  </a:lnTo>
                  <a:lnTo>
                    <a:pt x="2665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277227" y="3266313"/>
            <a:ext cx="6562725" cy="2720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Use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same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bitbucket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cloud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200">
              <a:latin typeface="Microsoft Sans Serif"/>
              <a:cs typeface="Microsoft Sans Serif"/>
            </a:endParaRPr>
          </a:p>
          <a:p>
            <a:pPr marL="152400" marR="91186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Collaborate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team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members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anywhere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multiple</a:t>
            </a: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lines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development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running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same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837031" y="5471477"/>
            <a:ext cx="400685" cy="399415"/>
            <a:chOff x="5837031" y="5471477"/>
            <a:chExt cx="400685" cy="399415"/>
          </a:xfrm>
        </p:grpSpPr>
        <p:sp>
          <p:nvSpPr>
            <p:cNvPr id="19" name="object 19"/>
            <p:cNvSpPr/>
            <p:nvPr/>
          </p:nvSpPr>
          <p:spPr>
            <a:xfrm>
              <a:off x="5853684" y="5510784"/>
              <a:ext cx="363220" cy="360045"/>
            </a:xfrm>
            <a:custGeom>
              <a:avLst/>
              <a:gdLst/>
              <a:ahLst/>
              <a:cxnLst/>
              <a:rect l="l" t="t" r="r" b="b"/>
              <a:pathLst>
                <a:path w="363220" h="360045">
                  <a:moveTo>
                    <a:pt x="166351" y="326516"/>
                  </a:moveTo>
                  <a:lnTo>
                    <a:pt x="79755" y="326516"/>
                  </a:lnTo>
                  <a:lnTo>
                    <a:pt x="102348" y="340322"/>
                  </a:lnTo>
                  <a:lnTo>
                    <a:pt x="127333" y="350758"/>
                  </a:lnTo>
                  <a:lnTo>
                    <a:pt x="154247" y="357360"/>
                  </a:lnTo>
                  <a:lnTo>
                    <a:pt x="182625" y="359663"/>
                  </a:lnTo>
                  <a:lnTo>
                    <a:pt x="211022" y="357360"/>
                  </a:lnTo>
                  <a:lnTo>
                    <a:pt x="237966" y="350758"/>
                  </a:lnTo>
                  <a:lnTo>
                    <a:pt x="262957" y="340322"/>
                  </a:lnTo>
                  <a:lnTo>
                    <a:pt x="281349" y="329056"/>
                  </a:lnTo>
                  <a:lnTo>
                    <a:pt x="182625" y="329056"/>
                  </a:lnTo>
                  <a:lnTo>
                    <a:pt x="166351" y="326516"/>
                  </a:lnTo>
                  <a:close/>
                </a:path>
                <a:path w="363220" h="360045">
                  <a:moveTo>
                    <a:pt x="182625" y="0"/>
                  </a:moveTo>
                  <a:lnTo>
                    <a:pt x="134261" y="6509"/>
                  </a:lnTo>
                  <a:lnTo>
                    <a:pt x="90687" y="24854"/>
                  </a:lnTo>
                  <a:lnTo>
                    <a:pt x="53689" y="53260"/>
                  </a:lnTo>
                  <a:lnTo>
                    <a:pt x="25051" y="89953"/>
                  </a:lnTo>
                  <a:lnTo>
                    <a:pt x="6560" y="133158"/>
                  </a:lnTo>
                  <a:lnTo>
                    <a:pt x="0" y="181101"/>
                  </a:lnTo>
                  <a:lnTo>
                    <a:pt x="3736" y="216830"/>
                  </a:lnTo>
                  <a:lnTo>
                    <a:pt x="14462" y="250618"/>
                  </a:lnTo>
                  <a:lnTo>
                    <a:pt x="31450" y="281525"/>
                  </a:lnTo>
                  <a:lnTo>
                    <a:pt x="53975" y="308610"/>
                  </a:lnTo>
                  <a:lnTo>
                    <a:pt x="30861" y="329056"/>
                  </a:lnTo>
                  <a:lnTo>
                    <a:pt x="25780" y="336676"/>
                  </a:lnTo>
                  <a:lnTo>
                    <a:pt x="25780" y="344296"/>
                  </a:lnTo>
                  <a:lnTo>
                    <a:pt x="30861" y="352043"/>
                  </a:lnTo>
                  <a:lnTo>
                    <a:pt x="38607" y="357124"/>
                  </a:lnTo>
                  <a:lnTo>
                    <a:pt x="48894" y="357124"/>
                  </a:lnTo>
                  <a:lnTo>
                    <a:pt x="79755" y="326516"/>
                  </a:lnTo>
                  <a:lnTo>
                    <a:pt x="166351" y="326516"/>
                  </a:lnTo>
                  <a:lnTo>
                    <a:pt x="92555" y="300495"/>
                  </a:lnTo>
                  <a:lnTo>
                    <a:pt x="59849" y="268459"/>
                  </a:lnTo>
                  <a:lnTo>
                    <a:pt x="38500" y="227847"/>
                  </a:lnTo>
                  <a:lnTo>
                    <a:pt x="30861" y="181101"/>
                  </a:lnTo>
                  <a:lnTo>
                    <a:pt x="38500" y="133117"/>
                  </a:lnTo>
                  <a:lnTo>
                    <a:pt x="59849" y="91752"/>
                  </a:lnTo>
                  <a:lnTo>
                    <a:pt x="92555" y="59331"/>
                  </a:lnTo>
                  <a:lnTo>
                    <a:pt x="134265" y="38175"/>
                  </a:lnTo>
                  <a:lnTo>
                    <a:pt x="182625" y="30606"/>
                  </a:lnTo>
                  <a:lnTo>
                    <a:pt x="281274" y="30606"/>
                  </a:lnTo>
                  <a:lnTo>
                    <a:pt x="273906" y="24854"/>
                  </a:lnTo>
                  <a:lnTo>
                    <a:pt x="230802" y="6509"/>
                  </a:lnTo>
                  <a:lnTo>
                    <a:pt x="182625" y="0"/>
                  </a:lnTo>
                  <a:close/>
                </a:path>
                <a:path w="363220" h="360045">
                  <a:moveTo>
                    <a:pt x="331850" y="326516"/>
                  </a:moveTo>
                  <a:lnTo>
                    <a:pt x="285495" y="326516"/>
                  </a:lnTo>
                  <a:lnTo>
                    <a:pt x="308737" y="349503"/>
                  </a:lnTo>
                  <a:lnTo>
                    <a:pt x="316356" y="354583"/>
                  </a:lnTo>
                  <a:lnTo>
                    <a:pt x="326643" y="354583"/>
                  </a:lnTo>
                  <a:lnTo>
                    <a:pt x="331850" y="349503"/>
                  </a:lnTo>
                  <a:lnTo>
                    <a:pt x="336930" y="341756"/>
                  </a:lnTo>
                  <a:lnTo>
                    <a:pt x="336930" y="334137"/>
                  </a:lnTo>
                  <a:lnTo>
                    <a:pt x="331850" y="326516"/>
                  </a:lnTo>
                  <a:close/>
                </a:path>
                <a:path w="363220" h="360045">
                  <a:moveTo>
                    <a:pt x="281274" y="30606"/>
                  </a:moveTo>
                  <a:lnTo>
                    <a:pt x="182625" y="30606"/>
                  </a:lnTo>
                  <a:lnTo>
                    <a:pt x="229747" y="38175"/>
                  </a:lnTo>
                  <a:lnTo>
                    <a:pt x="270705" y="59331"/>
                  </a:lnTo>
                  <a:lnTo>
                    <a:pt x="303025" y="91752"/>
                  </a:lnTo>
                  <a:lnTo>
                    <a:pt x="324232" y="133117"/>
                  </a:lnTo>
                  <a:lnTo>
                    <a:pt x="331850" y="181101"/>
                  </a:lnTo>
                  <a:lnTo>
                    <a:pt x="324232" y="227847"/>
                  </a:lnTo>
                  <a:lnTo>
                    <a:pt x="303025" y="268459"/>
                  </a:lnTo>
                  <a:lnTo>
                    <a:pt x="270705" y="300495"/>
                  </a:lnTo>
                  <a:lnTo>
                    <a:pt x="229747" y="321509"/>
                  </a:lnTo>
                  <a:lnTo>
                    <a:pt x="182625" y="329056"/>
                  </a:lnTo>
                  <a:lnTo>
                    <a:pt x="281349" y="329056"/>
                  </a:lnTo>
                  <a:lnTo>
                    <a:pt x="285495" y="326516"/>
                  </a:lnTo>
                  <a:lnTo>
                    <a:pt x="331850" y="326516"/>
                  </a:lnTo>
                  <a:lnTo>
                    <a:pt x="311276" y="306069"/>
                  </a:lnTo>
                  <a:lnTo>
                    <a:pt x="332333" y="280453"/>
                  </a:lnTo>
                  <a:lnTo>
                    <a:pt x="348567" y="250301"/>
                  </a:lnTo>
                  <a:lnTo>
                    <a:pt x="359015" y="216790"/>
                  </a:lnTo>
                  <a:lnTo>
                    <a:pt x="362712" y="181101"/>
                  </a:lnTo>
                  <a:lnTo>
                    <a:pt x="356322" y="133117"/>
                  </a:lnTo>
                  <a:lnTo>
                    <a:pt x="338318" y="89953"/>
                  </a:lnTo>
                  <a:lnTo>
                    <a:pt x="310292" y="53260"/>
                  </a:lnTo>
                  <a:lnTo>
                    <a:pt x="281274" y="30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7031" y="5471477"/>
              <a:ext cx="118760" cy="11398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27420" y="5472938"/>
              <a:ext cx="210057" cy="228346"/>
            </a:xfrm>
            <a:prstGeom prst="rect">
              <a:avLst/>
            </a:prstGeom>
          </p:spPr>
        </p:pic>
      </p:grpSp>
      <p:sp>
        <p:nvSpPr>
          <p:cNvPr id="22" name="object 22"/>
          <p:cNvSpPr/>
          <p:nvPr/>
        </p:nvSpPr>
        <p:spPr>
          <a:xfrm>
            <a:off x="5736335" y="3171444"/>
            <a:ext cx="516890" cy="487680"/>
          </a:xfrm>
          <a:custGeom>
            <a:avLst/>
            <a:gdLst/>
            <a:ahLst/>
            <a:cxnLst/>
            <a:rect l="l" t="t" r="r" b="b"/>
            <a:pathLst>
              <a:path w="516889" h="487679">
                <a:moveTo>
                  <a:pt x="88391" y="310768"/>
                </a:moveTo>
                <a:lnTo>
                  <a:pt x="67587" y="315936"/>
                </a:lnTo>
                <a:lnTo>
                  <a:pt x="50545" y="329914"/>
                </a:lnTo>
                <a:lnTo>
                  <a:pt x="39028" y="350416"/>
                </a:lnTo>
                <a:lnTo>
                  <a:pt x="34798" y="375157"/>
                </a:lnTo>
                <a:lnTo>
                  <a:pt x="36675" y="391068"/>
                </a:lnTo>
                <a:lnTo>
                  <a:pt x="41814" y="405955"/>
                </a:lnTo>
                <a:lnTo>
                  <a:pt x="49478" y="418842"/>
                </a:lnTo>
                <a:lnTo>
                  <a:pt x="58927" y="428751"/>
                </a:lnTo>
                <a:lnTo>
                  <a:pt x="38415" y="438691"/>
                </a:lnTo>
                <a:lnTo>
                  <a:pt x="21415" y="452167"/>
                </a:lnTo>
                <a:lnTo>
                  <a:pt x="8439" y="468667"/>
                </a:lnTo>
                <a:lnTo>
                  <a:pt x="0" y="487679"/>
                </a:lnTo>
                <a:lnTo>
                  <a:pt x="176656" y="487679"/>
                </a:lnTo>
                <a:lnTo>
                  <a:pt x="169759" y="468667"/>
                </a:lnTo>
                <a:lnTo>
                  <a:pt x="157575" y="452167"/>
                </a:lnTo>
                <a:lnTo>
                  <a:pt x="140866" y="438691"/>
                </a:lnTo>
                <a:lnTo>
                  <a:pt x="120396" y="428751"/>
                </a:lnTo>
                <a:lnTo>
                  <a:pt x="123189" y="426084"/>
                </a:lnTo>
                <a:lnTo>
                  <a:pt x="128524" y="423417"/>
                </a:lnTo>
                <a:lnTo>
                  <a:pt x="131190" y="417956"/>
                </a:lnTo>
                <a:lnTo>
                  <a:pt x="176657" y="380491"/>
                </a:lnTo>
                <a:lnTo>
                  <a:pt x="141859" y="380491"/>
                </a:lnTo>
                <a:lnTo>
                  <a:pt x="141859" y="375157"/>
                </a:lnTo>
                <a:lnTo>
                  <a:pt x="137630" y="350416"/>
                </a:lnTo>
                <a:lnTo>
                  <a:pt x="126126" y="329914"/>
                </a:lnTo>
                <a:lnTo>
                  <a:pt x="109122" y="315936"/>
                </a:lnTo>
                <a:lnTo>
                  <a:pt x="88391" y="310768"/>
                </a:lnTo>
                <a:close/>
              </a:path>
              <a:path w="516889" h="487679">
                <a:moveTo>
                  <a:pt x="327990" y="343026"/>
                </a:moveTo>
                <a:lnTo>
                  <a:pt x="294513" y="343026"/>
                </a:lnTo>
                <a:lnTo>
                  <a:pt x="388112" y="417956"/>
                </a:lnTo>
                <a:lnTo>
                  <a:pt x="390778" y="423417"/>
                </a:lnTo>
                <a:lnTo>
                  <a:pt x="393446" y="426084"/>
                </a:lnTo>
                <a:lnTo>
                  <a:pt x="396239" y="428751"/>
                </a:lnTo>
                <a:lnTo>
                  <a:pt x="376894" y="438691"/>
                </a:lnTo>
                <a:lnTo>
                  <a:pt x="360060" y="452167"/>
                </a:lnTo>
                <a:lnTo>
                  <a:pt x="347251" y="468667"/>
                </a:lnTo>
                <a:lnTo>
                  <a:pt x="339978" y="487679"/>
                </a:lnTo>
                <a:lnTo>
                  <a:pt x="516636" y="487679"/>
                </a:lnTo>
                <a:lnTo>
                  <a:pt x="508238" y="468667"/>
                </a:lnTo>
                <a:lnTo>
                  <a:pt x="495554" y="452167"/>
                </a:lnTo>
                <a:lnTo>
                  <a:pt x="479345" y="438691"/>
                </a:lnTo>
                <a:lnTo>
                  <a:pt x="460375" y="428751"/>
                </a:lnTo>
                <a:lnTo>
                  <a:pt x="469407" y="418842"/>
                </a:lnTo>
                <a:lnTo>
                  <a:pt x="476154" y="405955"/>
                </a:lnTo>
                <a:lnTo>
                  <a:pt x="480377" y="391068"/>
                </a:lnTo>
                <a:lnTo>
                  <a:pt x="481348" y="380491"/>
                </a:lnTo>
                <a:lnTo>
                  <a:pt x="374776" y="380491"/>
                </a:lnTo>
                <a:lnTo>
                  <a:pt x="327990" y="343026"/>
                </a:lnTo>
                <a:close/>
              </a:path>
              <a:path w="516889" h="487679">
                <a:moveTo>
                  <a:pt x="270383" y="176910"/>
                </a:moveTo>
                <a:lnTo>
                  <a:pt x="248919" y="176910"/>
                </a:lnTo>
                <a:lnTo>
                  <a:pt x="248919" y="249173"/>
                </a:lnTo>
                <a:lnTo>
                  <a:pt x="230510" y="256030"/>
                </a:lnTo>
                <a:lnTo>
                  <a:pt x="216138" y="267922"/>
                </a:lnTo>
                <a:lnTo>
                  <a:pt x="206789" y="283839"/>
                </a:lnTo>
                <a:lnTo>
                  <a:pt x="203453" y="302767"/>
                </a:lnTo>
                <a:lnTo>
                  <a:pt x="203954" y="308788"/>
                </a:lnTo>
                <a:lnTo>
                  <a:pt x="205454" y="314832"/>
                </a:lnTo>
                <a:lnTo>
                  <a:pt x="207954" y="320877"/>
                </a:lnTo>
                <a:lnTo>
                  <a:pt x="211454" y="326897"/>
                </a:lnTo>
                <a:lnTo>
                  <a:pt x="141859" y="380491"/>
                </a:lnTo>
                <a:lnTo>
                  <a:pt x="176657" y="380491"/>
                </a:lnTo>
                <a:lnTo>
                  <a:pt x="222123" y="343026"/>
                </a:lnTo>
                <a:lnTo>
                  <a:pt x="327990" y="343026"/>
                </a:lnTo>
                <a:lnTo>
                  <a:pt x="307848" y="326897"/>
                </a:lnTo>
                <a:lnTo>
                  <a:pt x="310514" y="318896"/>
                </a:lnTo>
                <a:lnTo>
                  <a:pt x="313181" y="310768"/>
                </a:lnTo>
                <a:lnTo>
                  <a:pt x="313181" y="302767"/>
                </a:lnTo>
                <a:lnTo>
                  <a:pt x="309887" y="283839"/>
                </a:lnTo>
                <a:lnTo>
                  <a:pt x="300831" y="267922"/>
                </a:lnTo>
                <a:lnTo>
                  <a:pt x="287250" y="256030"/>
                </a:lnTo>
                <a:lnTo>
                  <a:pt x="270383" y="249173"/>
                </a:lnTo>
                <a:lnTo>
                  <a:pt x="270383" y="176910"/>
                </a:lnTo>
                <a:close/>
              </a:path>
              <a:path w="516889" h="487679">
                <a:moveTo>
                  <a:pt x="428243" y="310768"/>
                </a:moveTo>
                <a:lnTo>
                  <a:pt x="407513" y="315936"/>
                </a:lnTo>
                <a:lnTo>
                  <a:pt x="390509" y="329914"/>
                </a:lnTo>
                <a:lnTo>
                  <a:pt x="379005" y="350416"/>
                </a:lnTo>
                <a:lnTo>
                  <a:pt x="374776" y="375157"/>
                </a:lnTo>
                <a:lnTo>
                  <a:pt x="374776" y="380491"/>
                </a:lnTo>
                <a:lnTo>
                  <a:pt x="481348" y="380491"/>
                </a:lnTo>
                <a:lnTo>
                  <a:pt x="481838" y="375157"/>
                </a:lnTo>
                <a:lnTo>
                  <a:pt x="477607" y="350416"/>
                </a:lnTo>
                <a:lnTo>
                  <a:pt x="466089" y="329914"/>
                </a:lnTo>
                <a:lnTo>
                  <a:pt x="449048" y="315936"/>
                </a:lnTo>
                <a:lnTo>
                  <a:pt x="428243" y="310768"/>
                </a:lnTo>
                <a:close/>
              </a:path>
              <a:path w="516889" h="487679">
                <a:moveTo>
                  <a:pt x="294513" y="343026"/>
                </a:moveTo>
                <a:lnTo>
                  <a:pt x="222123" y="343026"/>
                </a:lnTo>
                <a:lnTo>
                  <a:pt x="230657" y="348486"/>
                </a:lnTo>
                <a:lnTo>
                  <a:pt x="239918" y="352694"/>
                </a:lnTo>
                <a:lnTo>
                  <a:pt x="249680" y="355403"/>
                </a:lnTo>
                <a:lnTo>
                  <a:pt x="259714" y="356361"/>
                </a:lnTo>
                <a:lnTo>
                  <a:pt x="269259" y="355403"/>
                </a:lnTo>
                <a:lnTo>
                  <a:pt x="278066" y="352694"/>
                </a:lnTo>
                <a:lnTo>
                  <a:pt x="286396" y="348486"/>
                </a:lnTo>
                <a:lnTo>
                  <a:pt x="294513" y="343026"/>
                </a:lnTo>
                <a:close/>
              </a:path>
              <a:path w="516889" h="487679">
                <a:moveTo>
                  <a:pt x="259714" y="0"/>
                </a:moveTo>
                <a:lnTo>
                  <a:pt x="238910" y="5147"/>
                </a:lnTo>
                <a:lnTo>
                  <a:pt x="221868" y="19081"/>
                </a:lnTo>
                <a:lnTo>
                  <a:pt x="210351" y="39540"/>
                </a:lnTo>
                <a:lnTo>
                  <a:pt x="206121" y="64261"/>
                </a:lnTo>
                <a:lnTo>
                  <a:pt x="207581" y="81315"/>
                </a:lnTo>
                <a:lnTo>
                  <a:pt x="211804" y="96107"/>
                </a:lnTo>
                <a:lnTo>
                  <a:pt x="218551" y="108374"/>
                </a:lnTo>
                <a:lnTo>
                  <a:pt x="227584" y="117855"/>
                </a:lnTo>
                <a:lnTo>
                  <a:pt x="207113" y="127869"/>
                </a:lnTo>
                <a:lnTo>
                  <a:pt x="190404" y="141382"/>
                </a:lnTo>
                <a:lnTo>
                  <a:pt x="178220" y="157896"/>
                </a:lnTo>
                <a:lnTo>
                  <a:pt x="171323" y="176910"/>
                </a:lnTo>
                <a:lnTo>
                  <a:pt x="347979" y="176910"/>
                </a:lnTo>
                <a:lnTo>
                  <a:pt x="339540" y="157896"/>
                </a:lnTo>
                <a:lnTo>
                  <a:pt x="326564" y="141382"/>
                </a:lnTo>
                <a:lnTo>
                  <a:pt x="309564" y="127869"/>
                </a:lnTo>
                <a:lnTo>
                  <a:pt x="289051" y="117855"/>
                </a:lnTo>
                <a:lnTo>
                  <a:pt x="298084" y="108374"/>
                </a:lnTo>
                <a:lnTo>
                  <a:pt x="304831" y="96107"/>
                </a:lnTo>
                <a:lnTo>
                  <a:pt x="309054" y="81315"/>
                </a:lnTo>
                <a:lnTo>
                  <a:pt x="310514" y="64261"/>
                </a:lnTo>
                <a:lnTo>
                  <a:pt x="306703" y="39540"/>
                </a:lnTo>
                <a:lnTo>
                  <a:pt x="296116" y="19081"/>
                </a:lnTo>
                <a:lnTo>
                  <a:pt x="280029" y="5147"/>
                </a:lnTo>
                <a:lnTo>
                  <a:pt x="2597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68923" y="4305379"/>
            <a:ext cx="457200" cy="518795"/>
          </a:xfrm>
          <a:custGeom>
            <a:avLst/>
            <a:gdLst/>
            <a:ahLst/>
            <a:cxnLst/>
            <a:rect l="l" t="t" r="r" b="b"/>
            <a:pathLst>
              <a:path w="457200" h="518795">
                <a:moveTo>
                  <a:pt x="67690" y="364029"/>
                </a:moveTo>
                <a:lnTo>
                  <a:pt x="59309" y="364029"/>
                </a:lnTo>
                <a:lnTo>
                  <a:pt x="59309" y="372411"/>
                </a:lnTo>
                <a:lnTo>
                  <a:pt x="64563" y="418322"/>
                </a:lnTo>
                <a:lnTo>
                  <a:pt x="76200" y="464232"/>
                </a:lnTo>
                <a:lnTo>
                  <a:pt x="116411" y="498681"/>
                </a:lnTo>
                <a:lnTo>
                  <a:pt x="169290" y="514270"/>
                </a:lnTo>
                <a:lnTo>
                  <a:pt x="216411" y="518594"/>
                </a:lnTo>
                <a:lnTo>
                  <a:pt x="266700" y="517429"/>
                </a:lnTo>
                <a:lnTo>
                  <a:pt x="316988" y="508430"/>
                </a:lnTo>
                <a:lnTo>
                  <a:pt x="364109" y="489251"/>
                </a:lnTo>
                <a:lnTo>
                  <a:pt x="390525" y="449627"/>
                </a:lnTo>
                <a:lnTo>
                  <a:pt x="393826" y="423529"/>
                </a:lnTo>
                <a:lnTo>
                  <a:pt x="396408" y="406950"/>
                </a:lnTo>
                <a:lnTo>
                  <a:pt x="204797" y="406950"/>
                </a:lnTo>
                <a:lnTo>
                  <a:pt x="156146" y="399796"/>
                </a:lnTo>
                <a:lnTo>
                  <a:pt x="110001" y="385490"/>
                </a:lnTo>
                <a:lnTo>
                  <a:pt x="67690" y="364029"/>
                </a:lnTo>
                <a:close/>
              </a:path>
              <a:path w="457200" h="518795">
                <a:moveTo>
                  <a:pt x="397890" y="364029"/>
                </a:moveTo>
                <a:lnTo>
                  <a:pt x="352501" y="385490"/>
                </a:lnTo>
                <a:lnTo>
                  <a:pt x="304303" y="399796"/>
                </a:lnTo>
                <a:lnTo>
                  <a:pt x="254626" y="406950"/>
                </a:lnTo>
                <a:lnTo>
                  <a:pt x="396408" y="406950"/>
                </a:lnTo>
                <a:lnTo>
                  <a:pt x="397890" y="397430"/>
                </a:lnTo>
                <a:lnTo>
                  <a:pt x="399087" y="388729"/>
                </a:lnTo>
                <a:lnTo>
                  <a:pt x="401081" y="377634"/>
                </a:lnTo>
                <a:lnTo>
                  <a:pt x="401480" y="368087"/>
                </a:lnTo>
                <a:lnTo>
                  <a:pt x="397890" y="364029"/>
                </a:lnTo>
                <a:close/>
              </a:path>
              <a:path w="457200" h="518795">
                <a:moveTo>
                  <a:pt x="274145" y="0"/>
                </a:moveTo>
                <a:lnTo>
                  <a:pt x="217926" y="668"/>
                </a:lnTo>
                <a:lnTo>
                  <a:pt x="160909" y="5254"/>
                </a:lnTo>
                <a:lnTo>
                  <a:pt x="135479" y="6675"/>
                </a:lnTo>
                <a:lnTo>
                  <a:pt x="84667" y="15755"/>
                </a:lnTo>
                <a:lnTo>
                  <a:pt x="44059" y="29727"/>
                </a:lnTo>
                <a:lnTo>
                  <a:pt x="10463" y="54735"/>
                </a:lnTo>
                <a:lnTo>
                  <a:pt x="0" y="71929"/>
                </a:lnTo>
                <a:lnTo>
                  <a:pt x="7691" y="122031"/>
                </a:lnTo>
                <a:lnTo>
                  <a:pt x="26217" y="222234"/>
                </a:lnTo>
                <a:lnTo>
                  <a:pt x="33909" y="272335"/>
                </a:lnTo>
                <a:lnTo>
                  <a:pt x="41034" y="313358"/>
                </a:lnTo>
                <a:lnTo>
                  <a:pt x="82671" y="339437"/>
                </a:lnTo>
                <a:lnTo>
                  <a:pt x="149651" y="361039"/>
                </a:lnTo>
                <a:lnTo>
                  <a:pt x="186309" y="364029"/>
                </a:lnTo>
                <a:lnTo>
                  <a:pt x="233356" y="368353"/>
                </a:lnTo>
                <a:lnTo>
                  <a:pt x="283606" y="367188"/>
                </a:lnTo>
                <a:lnTo>
                  <a:pt x="333881" y="358189"/>
                </a:lnTo>
                <a:lnTo>
                  <a:pt x="381000" y="339010"/>
                </a:lnTo>
                <a:lnTo>
                  <a:pt x="407240" y="322373"/>
                </a:lnTo>
                <a:lnTo>
                  <a:pt x="237109" y="322373"/>
                </a:lnTo>
                <a:lnTo>
                  <a:pt x="207307" y="316632"/>
                </a:lnTo>
                <a:lnTo>
                  <a:pt x="183102" y="301497"/>
                </a:lnTo>
                <a:lnTo>
                  <a:pt x="166850" y="280100"/>
                </a:lnTo>
                <a:lnTo>
                  <a:pt x="160909" y="255571"/>
                </a:lnTo>
                <a:lnTo>
                  <a:pt x="163945" y="232092"/>
                </a:lnTo>
                <a:lnTo>
                  <a:pt x="172529" y="211756"/>
                </a:lnTo>
                <a:lnTo>
                  <a:pt x="185876" y="194563"/>
                </a:lnTo>
                <a:lnTo>
                  <a:pt x="203200" y="180514"/>
                </a:lnTo>
                <a:lnTo>
                  <a:pt x="235719" y="176694"/>
                </a:lnTo>
                <a:lnTo>
                  <a:pt x="443669" y="176694"/>
                </a:lnTo>
                <a:lnTo>
                  <a:pt x="449508" y="143567"/>
                </a:lnTo>
                <a:lnTo>
                  <a:pt x="456318" y="94980"/>
                </a:lnTo>
                <a:lnTo>
                  <a:pt x="229663" y="94980"/>
                </a:lnTo>
                <a:lnTo>
                  <a:pt x="194089" y="93408"/>
                </a:lnTo>
                <a:lnTo>
                  <a:pt x="160909" y="88693"/>
                </a:lnTo>
                <a:lnTo>
                  <a:pt x="137072" y="88302"/>
                </a:lnTo>
                <a:lnTo>
                  <a:pt x="116427" y="85566"/>
                </a:lnTo>
                <a:lnTo>
                  <a:pt x="98972" y="78138"/>
                </a:lnTo>
                <a:lnTo>
                  <a:pt x="84709" y="63674"/>
                </a:lnTo>
                <a:lnTo>
                  <a:pt x="93789" y="53853"/>
                </a:lnTo>
                <a:lnTo>
                  <a:pt x="106870" y="47974"/>
                </a:lnTo>
                <a:lnTo>
                  <a:pt x="121570" y="43689"/>
                </a:lnTo>
                <a:lnTo>
                  <a:pt x="135509" y="38655"/>
                </a:lnTo>
                <a:lnTo>
                  <a:pt x="181244" y="33940"/>
                </a:lnTo>
                <a:lnTo>
                  <a:pt x="228600" y="32369"/>
                </a:lnTo>
                <a:lnTo>
                  <a:pt x="424071" y="32369"/>
                </a:lnTo>
                <a:lnTo>
                  <a:pt x="422290" y="31305"/>
                </a:lnTo>
                <a:lnTo>
                  <a:pt x="401246" y="21234"/>
                </a:lnTo>
                <a:lnTo>
                  <a:pt x="381000" y="13509"/>
                </a:lnTo>
                <a:lnTo>
                  <a:pt x="328769" y="4022"/>
                </a:lnTo>
                <a:lnTo>
                  <a:pt x="274145" y="0"/>
                </a:lnTo>
                <a:close/>
              </a:path>
              <a:path w="457200" h="518795">
                <a:moveTo>
                  <a:pt x="443669" y="176694"/>
                </a:moveTo>
                <a:lnTo>
                  <a:pt x="235719" y="176694"/>
                </a:lnTo>
                <a:lnTo>
                  <a:pt x="266668" y="187769"/>
                </a:lnTo>
                <a:lnTo>
                  <a:pt x="291282" y="209821"/>
                </a:lnTo>
                <a:lnTo>
                  <a:pt x="304800" y="238934"/>
                </a:lnTo>
                <a:lnTo>
                  <a:pt x="300170" y="268366"/>
                </a:lnTo>
                <a:lnTo>
                  <a:pt x="286813" y="293131"/>
                </a:lnTo>
                <a:lnTo>
                  <a:pt x="265527" y="311657"/>
                </a:lnTo>
                <a:lnTo>
                  <a:pt x="237109" y="322373"/>
                </a:lnTo>
                <a:lnTo>
                  <a:pt x="407240" y="322373"/>
                </a:lnTo>
                <a:lnTo>
                  <a:pt x="415522" y="313257"/>
                </a:lnTo>
                <a:lnTo>
                  <a:pt x="423290" y="297354"/>
                </a:lnTo>
                <a:lnTo>
                  <a:pt x="430982" y="247124"/>
                </a:lnTo>
                <a:lnTo>
                  <a:pt x="440245" y="196119"/>
                </a:lnTo>
                <a:lnTo>
                  <a:pt x="443669" y="176694"/>
                </a:lnTo>
                <a:close/>
              </a:path>
              <a:path w="457200" h="518795">
                <a:moveTo>
                  <a:pt x="230362" y="212060"/>
                </a:moveTo>
                <a:lnTo>
                  <a:pt x="211709" y="213915"/>
                </a:lnTo>
                <a:lnTo>
                  <a:pt x="197421" y="230191"/>
                </a:lnTo>
                <a:lnTo>
                  <a:pt x="192659" y="250396"/>
                </a:lnTo>
                <a:lnTo>
                  <a:pt x="197421" y="269029"/>
                </a:lnTo>
                <a:lnTo>
                  <a:pt x="211709" y="280590"/>
                </a:lnTo>
                <a:lnTo>
                  <a:pt x="231540" y="285980"/>
                </a:lnTo>
                <a:lnTo>
                  <a:pt x="249777" y="279606"/>
                </a:lnTo>
                <a:lnTo>
                  <a:pt x="261679" y="265374"/>
                </a:lnTo>
                <a:lnTo>
                  <a:pt x="262509" y="247189"/>
                </a:lnTo>
                <a:lnTo>
                  <a:pt x="258143" y="230256"/>
                </a:lnTo>
                <a:lnTo>
                  <a:pt x="246634" y="218027"/>
                </a:lnTo>
                <a:lnTo>
                  <a:pt x="230362" y="212060"/>
                </a:lnTo>
                <a:close/>
              </a:path>
              <a:path w="457200" h="518795">
                <a:moveTo>
                  <a:pt x="424071" y="32369"/>
                </a:moveTo>
                <a:lnTo>
                  <a:pt x="228600" y="32369"/>
                </a:lnTo>
                <a:lnTo>
                  <a:pt x="275955" y="33940"/>
                </a:lnTo>
                <a:lnTo>
                  <a:pt x="321690" y="38655"/>
                </a:lnTo>
                <a:lnTo>
                  <a:pt x="335762" y="43689"/>
                </a:lnTo>
                <a:lnTo>
                  <a:pt x="351393" y="47974"/>
                </a:lnTo>
                <a:lnTo>
                  <a:pt x="367000" y="53853"/>
                </a:lnTo>
                <a:lnTo>
                  <a:pt x="342900" y="85566"/>
                </a:lnTo>
                <a:lnTo>
                  <a:pt x="304800" y="88693"/>
                </a:lnTo>
                <a:lnTo>
                  <a:pt x="266832" y="93408"/>
                </a:lnTo>
                <a:lnTo>
                  <a:pt x="229663" y="94980"/>
                </a:lnTo>
                <a:lnTo>
                  <a:pt x="456318" y="94980"/>
                </a:lnTo>
                <a:lnTo>
                  <a:pt x="457200" y="88693"/>
                </a:lnTo>
                <a:lnTo>
                  <a:pt x="457200" y="55292"/>
                </a:lnTo>
                <a:lnTo>
                  <a:pt x="441739" y="42924"/>
                </a:lnTo>
                <a:lnTo>
                  <a:pt x="424071" y="32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7191" y="306451"/>
            <a:ext cx="7343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</a:rPr>
              <a:t>Create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Branch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Using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40" dirty="0">
                <a:solidFill>
                  <a:srgbClr val="3E3E3E"/>
                </a:solidFill>
              </a:rPr>
              <a:t>Branching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Workflow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8292" y="734568"/>
            <a:ext cx="10076688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617464" y="2845117"/>
            <a:ext cx="5044440" cy="5835650"/>
            <a:chOff x="5617464" y="2845117"/>
            <a:chExt cx="5044440" cy="58356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7464" y="7473695"/>
              <a:ext cx="5044440" cy="12070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46848" y="6897623"/>
              <a:ext cx="1144905" cy="668020"/>
            </a:xfrm>
            <a:custGeom>
              <a:avLst/>
              <a:gdLst/>
              <a:ahLst/>
              <a:cxnLst/>
              <a:rect l="l" t="t" r="r" b="b"/>
              <a:pathLst>
                <a:path w="1144904" h="668020">
                  <a:moveTo>
                    <a:pt x="1144524" y="0"/>
                  </a:moveTo>
                  <a:lnTo>
                    <a:pt x="0" y="0"/>
                  </a:lnTo>
                  <a:lnTo>
                    <a:pt x="410845" y="667512"/>
                  </a:lnTo>
                  <a:lnTo>
                    <a:pt x="745871" y="650113"/>
                  </a:lnTo>
                  <a:lnTo>
                    <a:pt x="1144524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58912" y="7775491"/>
              <a:ext cx="398538" cy="8149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932420" y="7504176"/>
              <a:ext cx="398145" cy="353695"/>
            </a:xfrm>
            <a:custGeom>
              <a:avLst/>
              <a:gdLst/>
              <a:ahLst/>
              <a:cxnLst/>
              <a:rect l="l" t="t" r="r" b="b"/>
              <a:pathLst>
                <a:path w="398145" h="353695">
                  <a:moveTo>
                    <a:pt x="397763" y="0"/>
                  </a:moveTo>
                  <a:lnTo>
                    <a:pt x="365763" y="20206"/>
                  </a:lnTo>
                  <a:lnTo>
                    <a:pt x="321691" y="36306"/>
                  </a:lnTo>
                  <a:lnTo>
                    <a:pt x="267140" y="46952"/>
                  </a:lnTo>
                  <a:lnTo>
                    <a:pt x="203707" y="50800"/>
                  </a:lnTo>
                  <a:lnTo>
                    <a:pt x="137410" y="46952"/>
                  </a:lnTo>
                  <a:lnTo>
                    <a:pt x="79089" y="36306"/>
                  </a:lnTo>
                  <a:lnTo>
                    <a:pt x="32150" y="20206"/>
                  </a:lnTo>
                  <a:lnTo>
                    <a:pt x="0" y="0"/>
                  </a:lnTo>
                  <a:lnTo>
                    <a:pt x="203707" y="353568"/>
                  </a:lnTo>
                  <a:lnTo>
                    <a:pt x="3977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49056" y="4558283"/>
              <a:ext cx="800100" cy="2446020"/>
            </a:xfrm>
            <a:custGeom>
              <a:avLst/>
              <a:gdLst/>
              <a:ahLst/>
              <a:cxnLst/>
              <a:rect l="l" t="t" r="r" b="b"/>
              <a:pathLst>
                <a:path w="800100" h="2446020">
                  <a:moveTo>
                    <a:pt x="800100" y="0"/>
                  </a:moveTo>
                  <a:lnTo>
                    <a:pt x="749046" y="301"/>
                  </a:lnTo>
                  <a:lnTo>
                    <a:pt x="720197" y="1017"/>
                  </a:lnTo>
                  <a:lnTo>
                    <a:pt x="688848" y="2412"/>
                  </a:lnTo>
                  <a:lnTo>
                    <a:pt x="658944" y="3392"/>
                  </a:lnTo>
                  <a:lnTo>
                    <a:pt x="595852" y="9907"/>
                  </a:lnTo>
                  <a:lnTo>
                    <a:pt x="529574" y="23122"/>
                  </a:lnTo>
                  <a:lnTo>
                    <a:pt x="461543" y="43794"/>
                  </a:lnTo>
                  <a:lnTo>
                    <a:pt x="393191" y="72676"/>
                  </a:lnTo>
                  <a:lnTo>
                    <a:pt x="359343" y="90433"/>
                  </a:lnTo>
                  <a:lnTo>
                    <a:pt x="325952" y="110525"/>
                  </a:lnTo>
                  <a:lnTo>
                    <a:pt x="293197" y="133047"/>
                  </a:lnTo>
                  <a:lnTo>
                    <a:pt x="261257" y="158093"/>
                  </a:lnTo>
                  <a:lnTo>
                    <a:pt x="230312" y="185758"/>
                  </a:lnTo>
                  <a:lnTo>
                    <a:pt x="200540" y="216137"/>
                  </a:lnTo>
                  <a:lnTo>
                    <a:pt x="172121" y="249322"/>
                  </a:lnTo>
                  <a:lnTo>
                    <a:pt x="145234" y="285410"/>
                  </a:lnTo>
                  <a:lnTo>
                    <a:pt x="120057" y="324494"/>
                  </a:lnTo>
                  <a:lnTo>
                    <a:pt x="96770" y="366668"/>
                  </a:lnTo>
                  <a:lnTo>
                    <a:pt x="75552" y="412027"/>
                  </a:lnTo>
                  <a:lnTo>
                    <a:pt x="56582" y="460666"/>
                  </a:lnTo>
                  <a:lnTo>
                    <a:pt x="40039" y="512678"/>
                  </a:lnTo>
                  <a:lnTo>
                    <a:pt x="26102" y="568158"/>
                  </a:lnTo>
                  <a:lnTo>
                    <a:pt x="14951" y="627200"/>
                  </a:lnTo>
                  <a:lnTo>
                    <a:pt x="6764" y="689898"/>
                  </a:lnTo>
                  <a:lnTo>
                    <a:pt x="1720" y="756348"/>
                  </a:lnTo>
                  <a:lnTo>
                    <a:pt x="0" y="826642"/>
                  </a:lnTo>
                  <a:lnTo>
                    <a:pt x="0" y="2329941"/>
                  </a:lnTo>
                  <a:lnTo>
                    <a:pt x="10352" y="2375618"/>
                  </a:lnTo>
                  <a:lnTo>
                    <a:pt x="35671" y="2412460"/>
                  </a:lnTo>
                  <a:lnTo>
                    <a:pt x="72776" y="2437062"/>
                  </a:lnTo>
                  <a:lnTo>
                    <a:pt x="118491" y="2446020"/>
                  </a:lnTo>
                  <a:lnTo>
                    <a:pt x="163075" y="2437062"/>
                  </a:lnTo>
                  <a:lnTo>
                    <a:pt x="199993" y="2412460"/>
                  </a:lnTo>
                  <a:lnTo>
                    <a:pt x="225147" y="2375618"/>
                  </a:lnTo>
                  <a:lnTo>
                    <a:pt x="234442" y="2329941"/>
                  </a:lnTo>
                  <a:lnTo>
                    <a:pt x="233537" y="1790350"/>
                  </a:lnTo>
                  <a:lnTo>
                    <a:pt x="233424" y="1289883"/>
                  </a:lnTo>
                  <a:lnTo>
                    <a:pt x="234442" y="790320"/>
                  </a:lnTo>
                  <a:lnTo>
                    <a:pt x="236986" y="733751"/>
                  </a:lnTo>
                  <a:lnTo>
                    <a:pt x="244359" y="679306"/>
                  </a:lnTo>
                  <a:lnTo>
                    <a:pt x="256166" y="627154"/>
                  </a:lnTo>
                  <a:lnTo>
                    <a:pt x="272016" y="577464"/>
                  </a:lnTo>
                  <a:lnTo>
                    <a:pt x="291515" y="530402"/>
                  </a:lnTo>
                  <a:lnTo>
                    <a:pt x="314270" y="486139"/>
                  </a:lnTo>
                  <a:lnTo>
                    <a:pt x="339888" y="444842"/>
                  </a:lnTo>
                  <a:lnTo>
                    <a:pt x="367977" y="406679"/>
                  </a:lnTo>
                  <a:lnTo>
                    <a:pt x="398144" y="371819"/>
                  </a:lnTo>
                  <a:lnTo>
                    <a:pt x="429995" y="340430"/>
                  </a:lnTo>
                  <a:lnTo>
                    <a:pt x="463139" y="312680"/>
                  </a:lnTo>
                  <a:lnTo>
                    <a:pt x="497181" y="288738"/>
                  </a:lnTo>
                  <a:lnTo>
                    <a:pt x="531730" y="268771"/>
                  </a:lnTo>
                  <a:lnTo>
                    <a:pt x="566392" y="252949"/>
                  </a:lnTo>
                  <a:lnTo>
                    <a:pt x="634485" y="234409"/>
                  </a:lnTo>
                  <a:lnTo>
                    <a:pt x="667130" y="232028"/>
                  </a:lnTo>
                  <a:lnTo>
                    <a:pt x="800100" y="232028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49056" y="4558283"/>
              <a:ext cx="800100" cy="2446020"/>
            </a:xfrm>
            <a:custGeom>
              <a:avLst/>
              <a:gdLst/>
              <a:ahLst/>
              <a:cxnLst/>
              <a:rect l="l" t="t" r="r" b="b"/>
              <a:pathLst>
                <a:path w="800100" h="2446020">
                  <a:moveTo>
                    <a:pt x="800100" y="0"/>
                  </a:moveTo>
                  <a:lnTo>
                    <a:pt x="775608" y="37"/>
                  </a:lnTo>
                  <a:lnTo>
                    <a:pt x="749046" y="301"/>
                  </a:lnTo>
                  <a:lnTo>
                    <a:pt x="720197" y="1017"/>
                  </a:lnTo>
                  <a:lnTo>
                    <a:pt x="688848" y="2412"/>
                  </a:lnTo>
                  <a:lnTo>
                    <a:pt x="658944" y="3392"/>
                  </a:lnTo>
                  <a:lnTo>
                    <a:pt x="595852" y="9907"/>
                  </a:lnTo>
                  <a:lnTo>
                    <a:pt x="529574" y="23122"/>
                  </a:lnTo>
                  <a:lnTo>
                    <a:pt x="461543" y="43794"/>
                  </a:lnTo>
                  <a:lnTo>
                    <a:pt x="393191" y="72676"/>
                  </a:lnTo>
                  <a:lnTo>
                    <a:pt x="359343" y="90433"/>
                  </a:lnTo>
                  <a:lnTo>
                    <a:pt x="325952" y="110525"/>
                  </a:lnTo>
                  <a:lnTo>
                    <a:pt x="293197" y="133047"/>
                  </a:lnTo>
                  <a:lnTo>
                    <a:pt x="261257" y="158093"/>
                  </a:lnTo>
                  <a:lnTo>
                    <a:pt x="230312" y="185758"/>
                  </a:lnTo>
                  <a:lnTo>
                    <a:pt x="200540" y="216137"/>
                  </a:lnTo>
                  <a:lnTo>
                    <a:pt x="172121" y="249322"/>
                  </a:lnTo>
                  <a:lnTo>
                    <a:pt x="145234" y="285410"/>
                  </a:lnTo>
                  <a:lnTo>
                    <a:pt x="120057" y="324494"/>
                  </a:lnTo>
                  <a:lnTo>
                    <a:pt x="96770" y="366668"/>
                  </a:lnTo>
                  <a:lnTo>
                    <a:pt x="75552" y="412027"/>
                  </a:lnTo>
                  <a:lnTo>
                    <a:pt x="56582" y="460666"/>
                  </a:lnTo>
                  <a:lnTo>
                    <a:pt x="40039" y="512678"/>
                  </a:lnTo>
                  <a:lnTo>
                    <a:pt x="26102" y="568158"/>
                  </a:lnTo>
                  <a:lnTo>
                    <a:pt x="14951" y="627200"/>
                  </a:lnTo>
                  <a:lnTo>
                    <a:pt x="6764" y="689898"/>
                  </a:lnTo>
                  <a:lnTo>
                    <a:pt x="1720" y="756348"/>
                  </a:lnTo>
                  <a:lnTo>
                    <a:pt x="0" y="826642"/>
                  </a:lnTo>
                  <a:lnTo>
                    <a:pt x="0" y="1345015"/>
                  </a:lnTo>
                  <a:lnTo>
                    <a:pt x="0" y="1830276"/>
                  </a:lnTo>
                  <a:lnTo>
                    <a:pt x="0" y="2189545"/>
                  </a:lnTo>
                  <a:lnTo>
                    <a:pt x="0" y="2329941"/>
                  </a:lnTo>
                  <a:lnTo>
                    <a:pt x="10352" y="2375618"/>
                  </a:lnTo>
                  <a:lnTo>
                    <a:pt x="35671" y="2412460"/>
                  </a:lnTo>
                  <a:lnTo>
                    <a:pt x="72776" y="2437062"/>
                  </a:lnTo>
                  <a:lnTo>
                    <a:pt x="118491" y="2446020"/>
                  </a:lnTo>
                  <a:lnTo>
                    <a:pt x="163075" y="2437062"/>
                  </a:lnTo>
                  <a:lnTo>
                    <a:pt x="199993" y="2412460"/>
                  </a:lnTo>
                  <a:lnTo>
                    <a:pt x="225147" y="2375618"/>
                  </a:lnTo>
                  <a:lnTo>
                    <a:pt x="234442" y="2329941"/>
                  </a:lnTo>
                  <a:lnTo>
                    <a:pt x="234102" y="2175708"/>
                  </a:lnTo>
                  <a:lnTo>
                    <a:pt x="233537" y="1790350"/>
                  </a:lnTo>
                  <a:lnTo>
                    <a:pt x="233424" y="1289883"/>
                  </a:lnTo>
                  <a:lnTo>
                    <a:pt x="234442" y="790320"/>
                  </a:lnTo>
                  <a:lnTo>
                    <a:pt x="236986" y="733751"/>
                  </a:lnTo>
                  <a:lnTo>
                    <a:pt x="244359" y="679306"/>
                  </a:lnTo>
                  <a:lnTo>
                    <a:pt x="256166" y="627154"/>
                  </a:lnTo>
                  <a:lnTo>
                    <a:pt x="272016" y="577464"/>
                  </a:lnTo>
                  <a:lnTo>
                    <a:pt x="291515" y="530402"/>
                  </a:lnTo>
                  <a:lnTo>
                    <a:pt x="314270" y="486139"/>
                  </a:lnTo>
                  <a:lnTo>
                    <a:pt x="339888" y="444842"/>
                  </a:lnTo>
                  <a:lnTo>
                    <a:pt x="367977" y="406679"/>
                  </a:lnTo>
                  <a:lnTo>
                    <a:pt x="398144" y="371819"/>
                  </a:lnTo>
                  <a:lnTo>
                    <a:pt x="429995" y="340430"/>
                  </a:lnTo>
                  <a:lnTo>
                    <a:pt x="463139" y="312680"/>
                  </a:lnTo>
                  <a:lnTo>
                    <a:pt x="497181" y="288738"/>
                  </a:lnTo>
                  <a:lnTo>
                    <a:pt x="531730" y="268771"/>
                  </a:lnTo>
                  <a:lnTo>
                    <a:pt x="566392" y="252949"/>
                  </a:lnTo>
                  <a:lnTo>
                    <a:pt x="634485" y="234409"/>
                  </a:lnTo>
                  <a:lnTo>
                    <a:pt x="667130" y="232028"/>
                  </a:lnTo>
                  <a:lnTo>
                    <a:pt x="744003" y="232028"/>
                  </a:lnTo>
                  <a:lnTo>
                    <a:pt x="783478" y="232028"/>
                  </a:lnTo>
                  <a:lnTo>
                    <a:pt x="798022" y="232028"/>
                  </a:lnTo>
                  <a:lnTo>
                    <a:pt x="800100" y="232028"/>
                  </a:lnTo>
                  <a:lnTo>
                    <a:pt x="800100" y="0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997952" y="2849879"/>
              <a:ext cx="234950" cy="4182110"/>
            </a:xfrm>
            <a:custGeom>
              <a:avLst/>
              <a:gdLst/>
              <a:ahLst/>
              <a:cxnLst/>
              <a:rect l="l" t="t" r="r" b="b"/>
              <a:pathLst>
                <a:path w="234950" h="4182109">
                  <a:moveTo>
                    <a:pt x="234696" y="0"/>
                  </a:moveTo>
                  <a:lnTo>
                    <a:pt x="0" y="0"/>
                  </a:lnTo>
                  <a:lnTo>
                    <a:pt x="2413" y="2574036"/>
                  </a:lnTo>
                  <a:lnTo>
                    <a:pt x="2413" y="4068953"/>
                  </a:lnTo>
                  <a:lnTo>
                    <a:pt x="11711" y="4112954"/>
                  </a:lnTo>
                  <a:lnTo>
                    <a:pt x="36893" y="4148836"/>
                  </a:lnTo>
                  <a:lnTo>
                    <a:pt x="73886" y="4173001"/>
                  </a:lnTo>
                  <a:lnTo>
                    <a:pt x="118618" y="4181856"/>
                  </a:lnTo>
                  <a:lnTo>
                    <a:pt x="164294" y="4173001"/>
                  </a:lnTo>
                  <a:lnTo>
                    <a:pt x="201136" y="4148836"/>
                  </a:lnTo>
                  <a:lnTo>
                    <a:pt x="225738" y="4112954"/>
                  </a:lnTo>
                  <a:lnTo>
                    <a:pt x="234696" y="4068953"/>
                  </a:lnTo>
                  <a:lnTo>
                    <a:pt x="234696" y="2648458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97952" y="2849879"/>
              <a:ext cx="234950" cy="4182110"/>
            </a:xfrm>
            <a:custGeom>
              <a:avLst/>
              <a:gdLst/>
              <a:ahLst/>
              <a:cxnLst/>
              <a:rect l="l" t="t" r="r" b="b"/>
              <a:pathLst>
                <a:path w="234950" h="4182109">
                  <a:moveTo>
                    <a:pt x="234696" y="2648458"/>
                  </a:moveTo>
                  <a:lnTo>
                    <a:pt x="234696" y="2648458"/>
                  </a:lnTo>
                  <a:lnTo>
                    <a:pt x="234696" y="0"/>
                  </a:lnTo>
                  <a:lnTo>
                    <a:pt x="99012" y="0"/>
                  </a:lnTo>
                  <a:lnTo>
                    <a:pt x="29336" y="0"/>
                  </a:lnTo>
                  <a:lnTo>
                    <a:pt x="3667" y="0"/>
                  </a:lnTo>
                  <a:lnTo>
                    <a:pt x="0" y="0"/>
                  </a:lnTo>
                  <a:lnTo>
                    <a:pt x="139" y="27384"/>
                  </a:lnTo>
                  <a:lnTo>
                    <a:pt x="401" y="93266"/>
                  </a:lnTo>
                  <a:lnTo>
                    <a:pt x="524" y="131417"/>
                  </a:lnTo>
                  <a:lnTo>
                    <a:pt x="642" y="172809"/>
                  </a:lnTo>
                  <a:lnTo>
                    <a:pt x="755" y="217269"/>
                  </a:lnTo>
                  <a:lnTo>
                    <a:pt x="863" y="264622"/>
                  </a:lnTo>
                  <a:lnTo>
                    <a:pt x="966" y="314694"/>
                  </a:lnTo>
                  <a:lnTo>
                    <a:pt x="1065" y="367313"/>
                  </a:lnTo>
                  <a:lnTo>
                    <a:pt x="1159" y="422304"/>
                  </a:lnTo>
                  <a:lnTo>
                    <a:pt x="1248" y="479493"/>
                  </a:lnTo>
                  <a:lnTo>
                    <a:pt x="1333" y="538706"/>
                  </a:lnTo>
                  <a:lnTo>
                    <a:pt x="1414" y="599770"/>
                  </a:lnTo>
                  <a:lnTo>
                    <a:pt x="1491" y="662511"/>
                  </a:lnTo>
                  <a:lnTo>
                    <a:pt x="1564" y="726755"/>
                  </a:lnTo>
                  <a:lnTo>
                    <a:pt x="1633" y="792328"/>
                  </a:lnTo>
                  <a:lnTo>
                    <a:pt x="1698" y="859056"/>
                  </a:lnTo>
                  <a:lnTo>
                    <a:pt x="1759" y="926765"/>
                  </a:lnTo>
                  <a:lnTo>
                    <a:pt x="1816" y="995282"/>
                  </a:lnTo>
                  <a:lnTo>
                    <a:pt x="1871" y="1064433"/>
                  </a:lnTo>
                  <a:lnTo>
                    <a:pt x="1921" y="1134044"/>
                  </a:lnTo>
                  <a:lnTo>
                    <a:pt x="1969" y="1203941"/>
                  </a:lnTo>
                  <a:lnTo>
                    <a:pt x="2013" y="1273950"/>
                  </a:lnTo>
                  <a:lnTo>
                    <a:pt x="2054" y="1343898"/>
                  </a:lnTo>
                  <a:lnTo>
                    <a:pt x="2093" y="1413610"/>
                  </a:lnTo>
                  <a:lnTo>
                    <a:pt x="2128" y="1482913"/>
                  </a:lnTo>
                  <a:lnTo>
                    <a:pt x="2161" y="1551633"/>
                  </a:lnTo>
                  <a:lnTo>
                    <a:pt x="2191" y="1619596"/>
                  </a:lnTo>
                  <a:lnTo>
                    <a:pt x="2219" y="1686628"/>
                  </a:lnTo>
                  <a:lnTo>
                    <a:pt x="2244" y="1752556"/>
                  </a:lnTo>
                  <a:lnTo>
                    <a:pt x="2267" y="1817206"/>
                  </a:lnTo>
                  <a:lnTo>
                    <a:pt x="2288" y="1880403"/>
                  </a:lnTo>
                  <a:lnTo>
                    <a:pt x="2306" y="1941974"/>
                  </a:lnTo>
                  <a:lnTo>
                    <a:pt x="2323" y="2001745"/>
                  </a:lnTo>
                  <a:lnTo>
                    <a:pt x="2338" y="2059543"/>
                  </a:lnTo>
                  <a:lnTo>
                    <a:pt x="2351" y="2115193"/>
                  </a:lnTo>
                  <a:lnTo>
                    <a:pt x="2363" y="2168522"/>
                  </a:lnTo>
                  <a:lnTo>
                    <a:pt x="2373" y="2219355"/>
                  </a:lnTo>
                  <a:lnTo>
                    <a:pt x="2381" y="2267520"/>
                  </a:lnTo>
                  <a:lnTo>
                    <a:pt x="2388" y="2312841"/>
                  </a:lnTo>
                  <a:lnTo>
                    <a:pt x="2394" y="2355146"/>
                  </a:lnTo>
                  <a:lnTo>
                    <a:pt x="2399" y="2394261"/>
                  </a:lnTo>
                  <a:lnTo>
                    <a:pt x="2406" y="2462223"/>
                  </a:lnTo>
                  <a:lnTo>
                    <a:pt x="2410" y="2515337"/>
                  </a:lnTo>
                  <a:lnTo>
                    <a:pt x="2412" y="2564126"/>
                  </a:lnTo>
                  <a:lnTo>
                    <a:pt x="2413" y="2574036"/>
                  </a:lnTo>
                  <a:lnTo>
                    <a:pt x="2413" y="3088473"/>
                  </a:lnTo>
                  <a:lnTo>
                    <a:pt x="2413" y="3571144"/>
                  </a:lnTo>
                  <a:lnTo>
                    <a:pt x="2413" y="3928991"/>
                  </a:lnTo>
                  <a:lnTo>
                    <a:pt x="2413" y="4068953"/>
                  </a:lnTo>
                  <a:lnTo>
                    <a:pt x="11711" y="4112954"/>
                  </a:lnTo>
                  <a:lnTo>
                    <a:pt x="36893" y="4148836"/>
                  </a:lnTo>
                  <a:lnTo>
                    <a:pt x="73886" y="4173001"/>
                  </a:lnTo>
                  <a:lnTo>
                    <a:pt x="118618" y="4181856"/>
                  </a:lnTo>
                  <a:lnTo>
                    <a:pt x="164294" y="4173001"/>
                  </a:lnTo>
                  <a:lnTo>
                    <a:pt x="201136" y="4148836"/>
                  </a:lnTo>
                  <a:lnTo>
                    <a:pt x="225738" y="4112954"/>
                  </a:lnTo>
                  <a:lnTo>
                    <a:pt x="234696" y="4068953"/>
                  </a:lnTo>
                  <a:lnTo>
                    <a:pt x="234696" y="3932172"/>
                  </a:lnTo>
                  <a:lnTo>
                    <a:pt x="234696" y="3585829"/>
                  </a:lnTo>
                  <a:lnTo>
                    <a:pt x="234696" y="3125924"/>
                  </a:lnTo>
                  <a:lnTo>
                    <a:pt x="234696" y="2648458"/>
                  </a:lnTo>
                  <a:close/>
                </a:path>
              </a:pathLst>
            </a:custGeom>
            <a:ln w="952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49796" y="3453383"/>
              <a:ext cx="1249680" cy="3563620"/>
            </a:xfrm>
            <a:custGeom>
              <a:avLst/>
              <a:gdLst/>
              <a:ahLst/>
              <a:cxnLst/>
              <a:rect l="l" t="t" r="r" b="b"/>
              <a:pathLst>
                <a:path w="1249679" h="3563620">
                  <a:moveTo>
                    <a:pt x="46426" y="56"/>
                  </a:moveTo>
                  <a:lnTo>
                    <a:pt x="0" y="0"/>
                  </a:lnTo>
                  <a:lnTo>
                    <a:pt x="0" y="234695"/>
                  </a:lnTo>
                  <a:lnTo>
                    <a:pt x="573404" y="234695"/>
                  </a:lnTo>
                  <a:lnTo>
                    <a:pt x="606505" y="237077"/>
                  </a:lnTo>
                  <a:lnTo>
                    <a:pt x="675536" y="255614"/>
                  </a:lnTo>
                  <a:lnTo>
                    <a:pt x="710672" y="271428"/>
                  </a:lnTo>
                  <a:lnTo>
                    <a:pt x="745689" y="291376"/>
                  </a:lnTo>
                  <a:lnTo>
                    <a:pt x="780192" y="315289"/>
                  </a:lnTo>
                  <a:lnTo>
                    <a:pt x="813781" y="342993"/>
                  </a:lnTo>
                  <a:lnTo>
                    <a:pt x="846060" y="374319"/>
                  </a:lnTo>
                  <a:lnTo>
                    <a:pt x="876630" y="409095"/>
                  </a:lnTo>
                  <a:lnTo>
                    <a:pt x="905093" y="447150"/>
                  </a:lnTo>
                  <a:lnTo>
                    <a:pt x="931052" y="488312"/>
                  </a:lnTo>
                  <a:lnTo>
                    <a:pt x="954109" y="532411"/>
                  </a:lnTo>
                  <a:lnTo>
                    <a:pt x="973866" y="579274"/>
                  </a:lnTo>
                  <a:lnTo>
                    <a:pt x="989924" y="628732"/>
                  </a:lnTo>
                  <a:lnTo>
                    <a:pt x="1001888" y="680612"/>
                  </a:lnTo>
                  <a:lnTo>
                    <a:pt x="1009357" y="734744"/>
                  </a:lnTo>
                  <a:lnTo>
                    <a:pt x="1011935" y="790955"/>
                  </a:lnTo>
                  <a:lnTo>
                    <a:pt x="1013007" y="1466574"/>
                  </a:lnTo>
                  <a:lnTo>
                    <a:pt x="1012888" y="2351516"/>
                  </a:lnTo>
                  <a:lnTo>
                    <a:pt x="1011935" y="3449447"/>
                  </a:lnTo>
                  <a:lnTo>
                    <a:pt x="1021365" y="3493728"/>
                  </a:lnTo>
                  <a:lnTo>
                    <a:pt x="1046892" y="3529853"/>
                  </a:lnTo>
                  <a:lnTo>
                    <a:pt x="1084373" y="3554192"/>
                  </a:lnTo>
                  <a:lnTo>
                    <a:pt x="1129664" y="3563111"/>
                  </a:lnTo>
                  <a:lnTo>
                    <a:pt x="1175992" y="3554192"/>
                  </a:lnTo>
                  <a:lnTo>
                    <a:pt x="1213580" y="3529853"/>
                  </a:lnTo>
                  <a:lnTo>
                    <a:pt x="1239214" y="3493728"/>
                  </a:lnTo>
                  <a:lnTo>
                    <a:pt x="1249679" y="3449447"/>
                  </a:lnTo>
                  <a:lnTo>
                    <a:pt x="1249679" y="829690"/>
                  </a:lnTo>
                  <a:lnTo>
                    <a:pt x="1247935" y="759341"/>
                  </a:lnTo>
                  <a:lnTo>
                    <a:pt x="1242822" y="692838"/>
                  </a:lnTo>
                  <a:lnTo>
                    <a:pt x="1234523" y="630089"/>
                  </a:lnTo>
                  <a:lnTo>
                    <a:pt x="1223218" y="570996"/>
                  </a:lnTo>
                  <a:lnTo>
                    <a:pt x="1209090" y="515466"/>
                  </a:lnTo>
                  <a:lnTo>
                    <a:pt x="1192319" y="463402"/>
                  </a:lnTo>
                  <a:lnTo>
                    <a:pt x="1173089" y="414711"/>
                  </a:lnTo>
                  <a:lnTo>
                    <a:pt x="1151579" y="369296"/>
                  </a:lnTo>
                  <a:lnTo>
                    <a:pt x="1127971" y="327062"/>
                  </a:lnTo>
                  <a:lnTo>
                    <a:pt x="1102448" y="287915"/>
                  </a:lnTo>
                  <a:lnTo>
                    <a:pt x="1075190" y="251759"/>
                  </a:lnTo>
                  <a:lnTo>
                    <a:pt x="1046379" y="218499"/>
                  </a:lnTo>
                  <a:lnTo>
                    <a:pt x="1016197" y="188040"/>
                  </a:lnTo>
                  <a:lnTo>
                    <a:pt x="984825" y="160286"/>
                  </a:lnTo>
                  <a:lnTo>
                    <a:pt x="952445" y="135143"/>
                  </a:lnTo>
                  <a:lnTo>
                    <a:pt x="919237" y="112516"/>
                  </a:lnTo>
                  <a:lnTo>
                    <a:pt x="885385" y="92308"/>
                  </a:lnTo>
                  <a:lnTo>
                    <a:pt x="851069" y="74426"/>
                  </a:lnTo>
                  <a:lnTo>
                    <a:pt x="781771" y="45256"/>
                  </a:lnTo>
                  <a:lnTo>
                    <a:pt x="712797" y="24245"/>
                  </a:lnTo>
                  <a:lnTo>
                    <a:pt x="645599" y="10630"/>
                  </a:lnTo>
                  <a:lnTo>
                    <a:pt x="581628" y="3651"/>
                  </a:lnTo>
                  <a:lnTo>
                    <a:pt x="551306" y="2412"/>
                  </a:lnTo>
                  <a:lnTo>
                    <a:pt x="46426" y="56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49796" y="3453383"/>
              <a:ext cx="1249680" cy="3563620"/>
            </a:xfrm>
            <a:custGeom>
              <a:avLst/>
              <a:gdLst/>
              <a:ahLst/>
              <a:cxnLst/>
              <a:rect l="l" t="t" r="r" b="b"/>
              <a:pathLst>
                <a:path w="1249679" h="3563620">
                  <a:moveTo>
                    <a:pt x="551306" y="2412"/>
                  </a:moveTo>
                  <a:lnTo>
                    <a:pt x="487373" y="2202"/>
                  </a:lnTo>
                  <a:lnTo>
                    <a:pt x="442198" y="1972"/>
                  </a:lnTo>
                  <a:lnTo>
                    <a:pt x="390602" y="1687"/>
                  </a:lnTo>
                  <a:lnTo>
                    <a:pt x="334376" y="1370"/>
                  </a:lnTo>
                  <a:lnTo>
                    <a:pt x="275308" y="1042"/>
                  </a:lnTo>
                  <a:lnTo>
                    <a:pt x="215190" y="725"/>
                  </a:lnTo>
                  <a:lnTo>
                    <a:pt x="155811" y="440"/>
                  </a:lnTo>
                  <a:lnTo>
                    <a:pt x="98959" y="210"/>
                  </a:lnTo>
                  <a:lnTo>
                    <a:pt x="46426" y="56"/>
                  </a:lnTo>
                  <a:lnTo>
                    <a:pt x="0" y="0"/>
                  </a:lnTo>
                  <a:lnTo>
                    <a:pt x="0" y="135683"/>
                  </a:lnTo>
                  <a:lnTo>
                    <a:pt x="0" y="205358"/>
                  </a:lnTo>
                  <a:lnTo>
                    <a:pt x="0" y="231028"/>
                  </a:lnTo>
                  <a:lnTo>
                    <a:pt x="0" y="234695"/>
                  </a:lnTo>
                  <a:lnTo>
                    <a:pt x="331499" y="234695"/>
                  </a:lnTo>
                  <a:lnTo>
                    <a:pt x="501729" y="234695"/>
                  </a:lnTo>
                  <a:lnTo>
                    <a:pt x="564445" y="234695"/>
                  </a:lnTo>
                  <a:lnTo>
                    <a:pt x="573404" y="234695"/>
                  </a:lnTo>
                  <a:lnTo>
                    <a:pt x="606505" y="237077"/>
                  </a:lnTo>
                  <a:lnTo>
                    <a:pt x="675536" y="255614"/>
                  </a:lnTo>
                  <a:lnTo>
                    <a:pt x="710672" y="271428"/>
                  </a:lnTo>
                  <a:lnTo>
                    <a:pt x="745689" y="291376"/>
                  </a:lnTo>
                  <a:lnTo>
                    <a:pt x="780192" y="315289"/>
                  </a:lnTo>
                  <a:lnTo>
                    <a:pt x="813781" y="342993"/>
                  </a:lnTo>
                  <a:lnTo>
                    <a:pt x="846060" y="374319"/>
                  </a:lnTo>
                  <a:lnTo>
                    <a:pt x="876630" y="409095"/>
                  </a:lnTo>
                  <a:lnTo>
                    <a:pt x="905093" y="447150"/>
                  </a:lnTo>
                  <a:lnTo>
                    <a:pt x="931052" y="488312"/>
                  </a:lnTo>
                  <a:lnTo>
                    <a:pt x="954109" y="532411"/>
                  </a:lnTo>
                  <a:lnTo>
                    <a:pt x="973866" y="579274"/>
                  </a:lnTo>
                  <a:lnTo>
                    <a:pt x="989924" y="628732"/>
                  </a:lnTo>
                  <a:lnTo>
                    <a:pt x="1001888" y="680612"/>
                  </a:lnTo>
                  <a:lnTo>
                    <a:pt x="1009357" y="734744"/>
                  </a:lnTo>
                  <a:lnTo>
                    <a:pt x="1011935" y="790955"/>
                  </a:lnTo>
                  <a:lnTo>
                    <a:pt x="1013007" y="1466574"/>
                  </a:lnTo>
                  <a:lnTo>
                    <a:pt x="1012888" y="2351516"/>
                  </a:lnTo>
                  <a:lnTo>
                    <a:pt x="1012293" y="3120800"/>
                  </a:lnTo>
                  <a:lnTo>
                    <a:pt x="1011935" y="3449447"/>
                  </a:lnTo>
                  <a:lnTo>
                    <a:pt x="1021365" y="3493728"/>
                  </a:lnTo>
                  <a:lnTo>
                    <a:pt x="1046892" y="3529853"/>
                  </a:lnTo>
                  <a:lnTo>
                    <a:pt x="1084373" y="3554192"/>
                  </a:lnTo>
                  <a:lnTo>
                    <a:pt x="1129664" y="3563111"/>
                  </a:lnTo>
                  <a:lnTo>
                    <a:pt x="1175992" y="3554192"/>
                  </a:lnTo>
                  <a:lnTo>
                    <a:pt x="1213580" y="3529853"/>
                  </a:lnTo>
                  <a:lnTo>
                    <a:pt x="1239214" y="3493728"/>
                  </a:lnTo>
                  <a:lnTo>
                    <a:pt x="1249679" y="3449447"/>
                  </a:lnTo>
                  <a:lnTo>
                    <a:pt x="1249679" y="3134336"/>
                  </a:lnTo>
                  <a:lnTo>
                    <a:pt x="1249679" y="2390838"/>
                  </a:lnTo>
                  <a:lnTo>
                    <a:pt x="1249679" y="1521706"/>
                  </a:lnTo>
                  <a:lnTo>
                    <a:pt x="1249679" y="829690"/>
                  </a:lnTo>
                  <a:lnTo>
                    <a:pt x="1247935" y="759341"/>
                  </a:lnTo>
                  <a:lnTo>
                    <a:pt x="1242822" y="692838"/>
                  </a:lnTo>
                  <a:lnTo>
                    <a:pt x="1234523" y="630089"/>
                  </a:lnTo>
                  <a:lnTo>
                    <a:pt x="1223218" y="570996"/>
                  </a:lnTo>
                  <a:lnTo>
                    <a:pt x="1209090" y="515466"/>
                  </a:lnTo>
                  <a:lnTo>
                    <a:pt x="1192319" y="463402"/>
                  </a:lnTo>
                  <a:lnTo>
                    <a:pt x="1173089" y="414711"/>
                  </a:lnTo>
                  <a:lnTo>
                    <a:pt x="1151579" y="369296"/>
                  </a:lnTo>
                  <a:lnTo>
                    <a:pt x="1127971" y="327062"/>
                  </a:lnTo>
                  <a:lnTo>
                    <a:pt x="1102448" y="287915"/>
                  </a:lnTo>
                  <a:lnTo>
                    <a:pt x="1075190" y="251759"/>
                  </a:lnTo>
                  <a:lnTo>
                    <a:pt x="1046379" y="218499"/>
                  </a:lnTo>
                  <a:lnTo>
                    <a:pt x="1016197" y="188040"/>
                  </a:lnTo>
                  <a:lnTo>
                    <a:pt x="984825" y="160286"/>
                  </a:lnTo>
                  <a:lnTo>
                    <a:pt x="952445" y="135143"/>
                  </a:lnTo>
                  <a:lnTo>
                    <a:pt x="919237" y="112516"/>
                  </a:lnTo>
                  <a:lnTo>
                    <a:pt x="885385" y="92308"/>
                  </a:lnTo>
                  <a:lnTo>
                    <a:pt x="851069" y="74426"/>
                  </a:lnTo>
                  <a:lnTo>
                    <a:pt x="781771" y="45256"/>
                  </a:lnTo>
                  <a:lnTo>
                    <a:pt x="712797" y="24245"/>
                  </a:lnTo>
                  <a:lnTo>
                    <a:pt x="645599" y="10630"/>
                  </a:lnTo>
                  <a:lnTo>
                    <a:pt x="581628" y="3651"/>
                  </a:lnTo>
                  <a:lnTo>
                    <a:pt x="551306" y="2412"/>
                  </a:lnTo>
                  <a:close/>
                </a:path>
              </a:pathLst>
            </a:custGeom>
            <a:ln w="95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96684" y="4558283"/>
              <a:ext cx="788035" cy="2446020"/>
            </a:xfrm>
            <a:custGeom>
              <a:avLst/>
              <a:gdLst/>
              <a:ahLst/>
              <a:cxnLst/>
              <a:rect l="l" t="t" r="r" b="b"/>
              <a:pathLst>
                <a:path w="788034" h="2446020">
                  <a:moveTo>
                    <a:pt x="0" y="0"/>
                  </a:moveTo>
                  <a:lnTo>
                    <a:pt x="0" y="232028"/>
                  </a:lnTo>
                  <a:lnTo>
                    <a:pt x="120904" y="232028"/>
                  </a:lnTo>
                  <a:lnTo>
                    <a:pt x="153547" y="234409"/>
                  </a:lnTo>
                  <a:lnTo>
                    <a:pt x="221631" y="252949"/>
                  </a:lnTo>
                  <a:lnTo>
                    <a:pt x="290826" y="288738"/>
                  </a:lnTo>
                  <a:lnTo>
                    <a:pt x="324859" y="312680"/>
                  </a:lnTo>
                  <a:lnTo>
                    <a:pt x="357992" y="340430"/>
                  </a:lnTo>
                  <a:lnTo>
                    <a:pt x="389832" y="371819"/>
                  </a:lnTo>
                  <a:lnTo>
                    <a:pt x="419988" y="406679"/>
                  </a:lnTo>
                  <a:lnTo>
                    <a:pt x="448066" y="444842"/>
                  </a:lnTo>
                  <a:lnTo>
                    <a:pt x="473674" y="486139"/>
                  </a:lnTo>
                  <a:lnTo>
                    <a:pt x="496419" y="530402"/>
                  </a:lnTo>
                  <a:lnTo>
                    <a:pt x="515909" y="577464"/>
                  </a:lnTo>
                  <a:lnTo>
                    <a:pt x="531751" y="627154"/>
                  </a:lnTo>
                  <a:lnTo>
                    <a:pt x="543553" y="679306"/>
                  </a:lnTo>
                  <a:lnTo>
                    <a:pt x="550922" y="733751"/>
                  </a:lnTo>
                  <a:lnTo>
                    <a:pt x="553466" y="790320"/>
                  </a:lnTo>
                  <a:lnTo>
                    <a:pt x="554483" y="1290901"/>
                  </a:lnTo>
                  <a:lnTo>
                    <a:pt x="554370" y="1791255"/>
                  </a:lnTo>
                  <a:lnTo>
                    <a:pt x="553466" y="2329941"/>
                  </a:lnTo>
                  <a:lnTo>
                    <a:pt x="562760" y="2375618"/>
                  </a:lnTo>
                  <a:lnTo>
                    <a:pt x="587914" y="2412460"/>
                  </a:lnTo>
                  <a:lnTo>
                    <a:pt x="624832" y="2437062"/>
                  </a:lnTo>
                  <a:lnTo>
                    <a:pt x="669417" y="2446020"/>
                  </a:lnTo>
                  <a:lnTo>
                    <a:pt x="715131" y="2437062"/>
                  </a:lnTo>
                  <a:lnTo>
                    <a:pt x="752236" y="2412460"/>
                  </a:lnTo>
                  <a:lnTo>
                    <a:pt x="777555" y="2375618"/>
                  </a:lnTo>
                  <a:lnTo>
                    <a:pt x="787908" y="2329941"/>
                  </a:lnTo>
                  <a:lnTo>
                    <a:pt x="787908" y="829055"/>
                  </a:lnTo>
                  <a:lnTo>
                    <a:pt x="786187" y="758761"/>
                  </a:lnTo>
                  <a:lnTo>
                    <a:pt x="781145" y="692310"/>
                  </a:lnTo>
                  <a:lnTo>
                    <a:pt x="772960" y="629609"/>
                  </a:lnTo>
                  <a:lnTo>
                    <a:pt x="761812" y="570563"/>
                  </a:lnTo>
                  <a:lnTo>
                    <a:pt x="747879" y="515075"/>
                  </a:lnTo>
                  <a:lnTo>
                    <a:pt x="731340" y="463052"/>
                  </a:lnTo>
                  <a:lnTo>
                    <a:pt x="712374" y="414398"/>
                  </a:lnTo>
                  <a:lnTo>
                    <a:pt x="691161" y="369018"/>
                  </a:lnTo>
                  <a:lnTo>
                    <a:pt x="667878" y="326818"/>
                  </a:lnTo>
                  <a:lnTo>
                    <a:pt x="642706" y="287700"/>
                  </a:lnTo>
                  <a:lnTo>
                    <a:pt x="615823" y="251572"/>
                  </a:lnTo>
                  <a:lnTo>
                    <a:pt x="587408" y="218338"/>
                  </a:lnTo>
                  <a:lnTo>
                    <a:pt x="557641" y="187902"/>
                  </a:lnTo>
                  <a:lnTo>
                    <a:pt x="526699" y="160170"/>
                  </a:lnTo>
                  <a:lnTo>
                    <a:pt x="494762" y="135046"/>
                  </a:lnTo>
                  <a:lnTo>
                    <a:pt x="462010" y="112435"/>
                  </a:lnTo>
                  <a:lnTo>
                    <a:pt x="428620" y="92243"/>
                  </a:lnTo>
                  <a:lnTo>
                    <a:pt x="394772" y="74374"/>
                  </a:lnTo>
                  <a:lnTo>
                    <a:pt x="326418" y="45226"/>
                  </a:lnTo>
                  <a:lnTo>
                    <a:pt x="258380" y="24230"/>
                  </a:lnTo>
                  <a:lnTo>
                    <a:pt x="192088" y="10625"/>
                  </a:lnTo>
                  <a:lnTo>
                    <a:pt x="128976" y="3651"/>
                  </a:lnTo>
                  <a:lnTo>
                    <a:pt x="71026" y="2035"/>
                  </a:lnTo>
                  <a:lnTo>
                    <a:pt x="21246" y="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96684" y="4558283"/>
              <a:ext cx="788035" cy="2446020"/>
            </a:xfrm>
            <a:custGeom>
              <a:avLst/>
              <a:gdLst/>
              <a:ahLst/>
              <a:cxnLst/>
              <a:rect l="l" t="t" r="r" b="b"/>
              <a:pathLst>
                <a:path w="788034" h="2446020">
                  <a:moveTo>
                    <a:pt x="99060" y="2412"/>
                  </a:moveTo>
                  <a:lnTo>
                    <a:pt x="71026" y="2035"/>
                  </a:lnTo>
                  <a:lnTo>
                    <a:pt x="45005" y="1206"/>
                  </a:lnTo>
                  <a:lnTo>
                    <a:pt x="21246" y="377"/>
                  </a:lnTo>
                  <a:lnTo>
                    <a:pt x="0" y="0"/>
                  </a:lnTo>
                  <a:lnTo>
                    <a:pt x="0" y="134141"/>
                  </a:lnTo>
                  <a:lnTo>
                    <a:pt x="0" y="203025"/>
                  </a:lnTo>
                  <a:lnTo>
                    <a:pt x="0" y="228403"/>
                  </a:lnTo>
                  <a:lnTo>
                    <a:pt x="0" y="232028"/>
                  </a:lnTo>
                  <a:lnTo>
                    <a:pt x="69897" y="232028"/>
                  </a:lnTo>
                  <a:lnTo>
                    <a:pt x="105791" y="232028"/>
                  </a:lnTo>
                  <a:lnTo>
                    <a:pt x="119014" y="232028"/>
                  </a:lnTo>
                  <a:lnTo>
                    <a:pt x="120904" y="232028"/>
                  </a:lnTo>
                  <a:lnTo>
                    <a:pt x="153547" y="234409"/>
                  </a:lnTo>
                  <a:lnTo>
                    <a:pt x="221631" y="252949"/>
                  </a:lnTo>
                  <a:lnTo>
                    <a:pt x="290826" y="288738"/>
                  </a:lnTo>
                  <a:lnTo>
                    <a:pt x="324859" y="312680"/>
                  </a:lnTo>
                  <a:lnTo>
                    <a:pt x="357992" y="340430"/>
                  </a:lnTo>
                  <a:lnTo>
                    <a:pt x="389832" y="371819"/>
                  </a:lnTo>
                  <a:lnTo>
                    <a:pt x="419988" y="406679"/>
                  </a:lnTo>
                  <a:lnTo>
                    <a:pt x="448066" y="444842"/>
                  </a:lnTo>
                  <a:lnTo>
                    <a:pt x="473674" y="486139"/>
                  </a:lnTo>
                  <a:lnTo>
                    <a:pt x="496419" y="530402"/>
                  </a:lnTo>
                  <a:lnTo>
                    <a:pt x="515909" y="577464"/>
                  </a:lnTo>
                  <a:lnTo>
                    <a:pt x="531751" y="627154"/>
                  </a:lnTo>
                  <a:lnTo>
                    <a:pt x="543553" y="679306"/>
                  </a:lnTo>
                  <a:lnTo>
                    <a:pt x="550922" y="733751"/>
                  </a:lnTo>
                  <a:lnTo>
                    <a:pt x="553466" y="790320"/>
                  </a:lnTo>
                  <a:lnTo>
                    <a:pt x="554483" y="1290901"/>
                  </a:lnTo>
                  <a:lnTo>
                    <a:pt x="554370" y="1791255"/>
                  </a:lnTo>
                  <a:lnTo>
                    <a:pt x="553805" y="2176047"/>
                  </a:lnTo>
                  <a:lnTo>
                    <a:pt x="553466" y="2329941"/>
                  </a:lnTo>
                  <a:lnTo>
                    <a:pt x="562760" y="2375618"/>
                  </a:lnTo>
                  <a:lnTo>
                    <a:pt x="587914" y="2412460"/>
                  </a:lnTo>
                  <a:lnTo>
                    <a:pt x="624832" y="2437062"/>
                  </a:lnTo>
                  <a:lnTo>
                    <a:pt x="669417" y="2446020"/>
                  </a:lnTo>
                  <a:lnTo>
                    <a:pt x="715131" y="2437062"/>
                  </a:lnTo>
                  <a:lnTo>
                    <a:pt x="752236" y="2412460"/>
                  </a:lnTo>
                  <a:lnTo>
                    <a:pt x="777555" y="2375618"/>
                  </a:lnTo>
                  <a:lnTo>
                    <a:pt x="787908" y="2329941"/>
                  </a:lnTo>
                  <a:lnTo>
                    <a:pt x="787908" y="2189583"/>
                  </a:lnTo>
                  <a:lnTo>
                    <a:pt x="787908" y="1830577"/>
                  </a:lnTo>
                  <a:lnTo>
                    <a:pt x="787908" y="1346033"/>
                  </a:lnTo>
                  <a:lnTo>
                    <a:pt x="787908" y="829055"/>
                  </a:lnTo>
                  <a:lnTo>
                    <a:pt x="786187" y="758761"/>
                  </a:lnTo>
                  <a:lnTo>
                    <a:pt x="781145" y="692310"/>
                  </a:lnTo>
                  <a:lnTo>
                    <a:pt x="772960" y="629609"/>
                  </a:lnTo>
                  <a:lnTo>
                    <a:pt x="761812" y="570563"/>
                  </a:lnTo>
                  <a:lnTo>
                    <a:pt x="747879" y="515075"/>
                  </a:lnTo>
                  <a:lnTo>
                    <a:pt x="731340" y="463052"/>
                  </a:lnTo>
                  <a:lnTo>
                    <a:pt x="712374" y="414398"/>
                  </a:lnTo>
                  <a:lnTo>
                    <a:pt x="691161" y="369018"/>
                  </a:lnTo>
                  <a:lnTo>
                    <a:pt x="667878" y="326818"/>
                  </a:lnTo>
                  <a:lnTo>
                    <a:pt x="642706" y="287700"/>
                  </a:lnTo>
                  <a:lnTo>
                    <a:pt x="615823" y="251572"/>
                  </a:lnTo>
                  <a:lnTo>
                    <a:pt x="587408" y="218338"/>
                  </a:lnTo>
                  <a:lnTo>
                    <a:pt x="557641" y="187902"/>
                  </a:lnTo>
                  <a:lnTo>
                    <a:pt x="526699" y="160170"/>
                  </a:lnTo>
                  <a:lnTo>
                    <a:pt x="494762" y="135046"/>
                  </a:lnTo>
                  <a:lnTo>
                    <a:pt x="462010" y="112435"/>
                  </a:lnTo>
                  <a:lnTo>
                    <a:pt x="428620" y="92243"/>
                  </a:lnTo>
                  <a:lnTo>
                    <a:pt x="394772" y="74374"/>
                  </a:lnTo>
                  <a:lnTo>
                    <a:pt x="326418" y="45226"/>
                  </a:lnTo>
                  <a:lnTo>
                    <a:pt x="258380" y="24230"/>
                  </a:lnTo>
                  <a:lnTo>
                    <a:pt x="192088" y="10625"/>
                  </a:lnTo>
                  <a:lnTo>
                    <a:pt x="128976" y="3651"/>
                  </a:lnTo>
                  <a:lnTo>
                    <a:pt x="99060" y="2412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21980" y="3471671"/>
              <a:ext cx="1233170" cy="3563620"/>
            </a:xfrm>
            <a:custGeom>
              <a:avLst/>
              <a:gdLst/>
              <a:ahLst/>
              <a:cxnLst/>
              <a:rect l="l" t="t" r="r" b="b"/>
              <a:pathLst>
                <a:path w="1233170" h="3563620">
                  <a:moveTo>
                    <a:pt x="1232916" y="0"/>
                  </a:moveTo>
                  <a:lnTo>
                    <a:pt x="1187125" y="56"/>
                  </a:lnTo>
                  <a:lnTo>
                    <a:pt x="688975" y="2412"/>
                  </a:lnTo>
                  <a:lnTo>
                    <a:pt x="627987" y="6359"/>
                  </a:lnTo>
                  <a:lnTo>
                    <a:pt x="563100" y="16560"/>
                  </a:lnTo>
                  <a:lnTo>
                    <a:pt x="495748" y="33778"/>
                  </a:lnTo>
                  <a:lnTo>
                    <a:pt x="427362" y="58774"/>
                  </a:lnTo>
                  <a:lnTo>
                    <a:pt x="359375" y="92308"/>
                  </a:lnTo>
                  <a:lnTo>
                    <a:pt x="325978" y="112516"/>
                  </a:lnTo>
                  <a:lnTo>
                    <a:pt x="293219" y="135143"/>
                  </a:lnTo>
                  <a:lnTo>
                    <a:pt x="261275" y="160286"/>
                  </a:lnTo>
                  <a:lnTo>
                    <a:pt x="230326" y="188040"/>
                  </a:lnTo>
                  <a:lnTo>
                    <a:pt x="200551" y="218499"/>
                  </a:lnTo>
                  <a:lnTo>
                    <a:pt x="172130" y="251759"/>
                  </a:lnTo>
                  <a:lnTo>
                    <a:pt x="145240" y="287915"/>
                  </a:lnTo>
                  <a:lnTo>
                    <a:pt x="120062" y="327062"/>
                  </a:lnTo>
                  <a:lnTo>
                    <a:pt x="96773" y="369296"/>
                  </a:lnTo>
                  <a:lnTo>
                    <a:pt x="75554" y="414711"/>
                  </a:lnTo>
                  <a:lnTo>
                    <a:pt x="56583" y="463402"/>
                  </a:lnTo>
                  <a:lnTo>
                    <a:pt x="40040" y="515466"/>
                  </a:lnTo>
                  <a:lnTo>
                    <a:pt x="26103" y="570996"/>
                  </a:lnTo>
                  <a:lnTo>
                    <a:pt x="14951" y="630089"/>
                  </a:lnTo>
                  <a:lnTo>
                    <a:pt x="6764" y="692838"/>
                  </a:lnTo>
                  <a:lnTo>
                    <a:pt x="1720" y="759341"/>
                  </a:lnTo>
                  <a:lnTo>
                    <a:pt x="0" y="829690"/>
                  </a:lnTo>
                  <a:lnTo>
                    <a:pt x="0" y="3449447"/>
                  </a:lnTo>
                  <a:lnTo>
                    <a:pt x="10352" y="3493728"/>
                  </a:lnTo>
                  <a:lnTo>
                    <a:pt x="35671" y="3529853"/>
                  </a:lnTo>
                  <a:lnTo>
                    <a:pt x="72776" y="3554192"/>
                  </a:lnTo>
                  <a:lnTo>
                    <a:pt x="118491" y="3563111"/>
                  </a:lnTo>
                  <a:lnTo>
                    <a:pt x="163129" y="3554192"/>
                  </a:lnTo>
                  <a:lnTo>
                    <a:pt x="200040" y="3529853"/>
                  </a:lnTo>
                  <a:lnTo>
                    <a:pt x="225165" y="3493728"/>
                  </a:lnTo>
                  <a:lnTo>
                    <a:pt x="234442" y="3449447"/>
                  </a:lnTo>
                  <a:lnTo>
                    <a:pt x="233537" y="2351516"/>
                  </a:lnTo>
                  <a:lnTo>
                    <a:pt x="233424" y="1466574"/>
                  </a:lnTo>
                  <a:lnTo>
                    <a:pt x="234442" y="790955"/>
                  </a:lnTo>
                  <a:lnTo>
                    <a:pt x="236986" y="734744"/>
                  </a:lnTo>
                  <a:lnTo>
                    <a:pt x="244359" y="680612"/>
                  </a:lnTo>
                  <a:lnTo>
                    <a:pt x="256167" y="628732"/>
                  </a:lnTo>
                  <a:lnTo>
                    <a:pt x="272018" y="579274"/>
                  </a:lnTo>
                  <a:lnTo>
                    <a:pt x="291518" y="532411"/>
                  </a:lnTo>
                  <a:lnTo>
                    <a:pt x="314275" y="488312"/>
                  </a:lnTo>
                  <a:lnTo>
                    <a:pt x="339897" y="447150"/>
                  </a:lnTo>
                  <a:lnTo>
                    <a:pt x="367990" y="409095"/>
                  </a:lnTo>
                  <a:lnTo>
                    <a:pt x="398162" y="374319"/>
                  </a:lnTo>
                  <a:lnTo>
                    <a:pt x="430021" y="342993"/>
                  </a:lnTo>
                  <a:lnTo>
                    <a:pt x="463173" y="315289"/>
                  </a:lnTo>
                  <a:lnTo>
                    <a:pt x="497226" y="291376"/>
                  </a:lnTo>
                  <a:lnTo>
                    <a:pt x="531787" y="271428"/>
                  </a:lnTo>
                  <a:lnTo>
                    <a:pt x="566463" y="255614"/>
                  </a:lnTo>
                  <a:lnTo>
                    <a:pt x="634591" y="237077"/>
                  </a:lnTo>
                  <a:lnTo>
                    <a:pt x="667258" y="234695"/>
                  </a:lnTo>
                  <a:lnTo>
                    <a:pt x="1232916" y="234695"/>
                  </a:lnTo>
                  <a:lnTo>
                    <a:pt x="1232916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21980" y="3471671"/>
              <a:ext cx="1233170" cy="3563620"/>
            </a:xfrm>
            <a:custGeom>
              <a:avLst/>
              <a:gdLst/>
              <a:ahLst/>
              <a:cxnLst/>
              <a:rect l="l" t="t" r="r" b="b"/>
              <a:pathLst>
                <a:path w="1233170" h="3563620">
                  <a:moveTo>
                    <a:pt x="688975" y="2412"/>
                  </a:moveTo>
                  <a:lnTo>
                    <a:pt x="752070" y="2202"/>
                  </a:lnTo>
                  <a:lnTo>
                    <a:pt x="796649" y="1972"/>
                  </a:lnTo>
                  <a:lnTo>
                    <a:pt x="847562" y="1687"/>
                  </a:lnTo>
                  <a:lnTo>
                    <a:pt x="903041" y="1370"/>
                  </a:lnTo>
                  <a:lnTo>
                    <a:pt x="961321" y="1042"/>
                  </a:lnTo>
                  <a:lnTo>
                    <a:pt x="1020636" y="725"/>
                  </a:lnTo>
                  <a:lnTo>
                    <a:pt x="1079218" y="440"/>
                  </a:lnTo>
                  <a:lnTo>
                    <a:pt x="1135304" y="210"/>
                  </a:lnTo>
                  <a:lnTo>
                    <a:pt x="1187125" y="56"/>
                  </a:lnTo>
                  <a:lnTo>
                    <a:pt x="1232916" y="0"/>
                  </a:lnTo>
                  <a:lnTo>
                    <a:pt x="1232916" y="135683"/>
                  </a:lnTo>
                  <a:lnTo>
                    <a:pt x="1232916" y="205358"/>
                  </a:lnTo>
                  <a:lnTo>
                    <a:pt x="1232916" y="231028"/>
                  </a:lnTo>
                  <a:lnTo>
                    <a:pt x="1232916" y="234695"/>
                  </a:lnTo>
                  <a:lnTo>
                    <a:pt x="905894" y="234695"/>
                  </a:lnTo>
                  <a:lnTo>
                    <a:pt x="737965" y="234695"/>
                  </a:lnTo>
                  <a:lnTo>
                    <a:pt x="676096" y="234695"/>
                  </a:lnTo>
                  <a:lnTo>
                    <a:pt x="667258" y="234695"/>
                  </a:lnTo>
                  <a:lnTo>
                    <a:pt x="634591" y="237077"/>
                  </a:lnTo>
                  <a:lnTo>
                    <a:pt x="566463" y="255614"/>
                  </a:lnTo>
                  <a:lnTo>
                    <a:pt x="531787" y="271428"/>
                  </a:lnTo>
                  <a:lnTo>
                    <a:pt x="497226" y="291376"/>
                  </a:lnTo>
                  <a:lnTo>
                    <a:pt x="463173" y="315289"/>
                  </a:lnTo>
                  <a:lnTo>
                    <a:pt x="430021" y="342993"/>
                  </a:lnTo>
                  <a:lnTo>
                    <a:pt x="398162" y="374319"/>
                  </a:lnTo>
                  <a:lnTo>
                    <a:pt x="367990" y="409095"/>
                  </a:lnTo>
                  <a:lnTo>
                    <a:pt x="339897" y="447150"/>
                  </a:lnTo>
                  <a:lnTo>
                    <a:pt x="314275" y="488312"/>
                  </a:lnTo>
                  <a:lnTo>
                    <a:pt x="291518" y="532411"/>
                  </a:lnTo>
                  <a:lnTo>
                    <a:pt x="272018" y="579274"/>
                  </a:lnTo>
                  <a:lnTo>
                    <a:pt x="256167" y="628732"/>
                  </a:lnTo>
                  <a:lnTo>
                    <a:pt x="244359" y="680612"/>
                  </a:lnTo>
                  <a:lnTo>
                    <a:pt x="236986" y="734744"/>
                  </a:lnTo>
                  <a:lnTo>
                    <a:pt x="234442" y="790955"/>
                  </a:lnTo>
                  <a:lnTo>
                    <a:pt x="233424" y="1466574"/>
                  </a:lnTo>
                  <a:lnTo>
                    <a:pt x="233537" y="2351516"/>
                  </a:lnTo>
                  <a:lnTo>
                    <a:pt x="234102" y="3120800"/>
                  </a:lnTo>
                  <a:lnTo>
                    <a:pt x="234442" y="3449447"/>
                  </a:lnTo>
                  <a:lnTo>
                    <a:pt x="225165" y="3493728"/>
                  </a:lnTo>
                  <a:lnTo>
                    <a:pt x="200040" y="3529853"/>
                  </a:lnTo>
                  <a:lnTo>
                    <a:pt x="163129" y="3554192"/>
                  </a:lnTo>
                  <a:lnTo>
                    <a:pt x="118491" y="3563111"/>
                  </a:lnTo>
                  <a:lnTo>
                    <a:pt x="72776" y="3554192"/>
                  </a:lnTo>
                  <a:lnTo>
                    <a:pt x="35671" y="3529853"/>
                  </a:lnTo>
                  <a:lnTo>
                    <a:pt x="10352" y="3493728"/>
                  </a:lnTo>
                  <a:lnTo>
                    <a:pt x="0" y="3449447"/>
                  </a:lnTo>
                  <a:lnTo>
                    <a:pt x="0" y="3134336"/>
                  </a:lnTo>
                  <a:lnTo>
                    <a:pt x="0" y="2390838"/>
                  </a:lnTo>
                  <a:lnTo>
                    <a:pt x="0" y="1521706"/>
                  </a:lnTo>
                  <a:lnTo>
                    <a:pt x="0" y="829690"/>
                  </a:lnTo>
                  <a:lnTo>
                    <a:pt x="1720" y="759341"/>
                  </a:lnTo>
                  <a:lnTo>
                    <a:pt x="6764" y="692838"/>
                  </a:lnTo>
                  <a:lnTo>
                    <a:pt x="14951" y="630089"/>
                  </a:lnTo>
                  <a:lnTo>
                    <a:pt x="26103" y="570996"/>
                  </a:lnTo>
                  <a:lnTo>
                    <a:pt x="40040" y="515466"/>
                  </a:lnTo>
                  <a:lnTo>
                    <a:pt x="56583" y="463402"/>
                  </a:lnTo>
                  <a:lnTo>
                    <a:pt x="75554" y="414711"/>
                  </a:lnTo>
                  <a:lnTo>
                    <a:pt x="96773" y="369296"/>
                  </a:lnTo>
                  <a:lnTo>
                    <a:pt x="120062" y="327062"/>
                  </a:lnTo>
                  <a:lnTo>
                    <a:pt x="145240" y="287915"/>
                  </a:lnTo>
                  <a:lnTo>
                    <a:pt x="172130" y="251759"/>
                  </a:lnTo>
                  <a:lnTo>
                    <a:pt x="200551" y="218499"/>
                  </a:lnTo>
                  <a:lnTo>
                    <a:pt x="230326" y="188040"/>
                  </a:lnTo>
                  <a:lnTo>
                    <a:pt x="261275" y="160286"/>
                  </a:lnTo>
                  <a:lnTo>
                    <a:pt x="293219" y="135143"/>
                  </a:lnTo>
                  <a:lnTo>
                    <a:pt x="325978" y="112516"/>
                  </a:lnTo>
                  <a:lnTo>
                    <a:pt x="359375" y="92308"/>
                  </a:lnTo>
                  <a:lnTo>
                    <a:pt x="393229" y="74426"/>
                  </a:lnTo>
                  <a:lnTo>
                    <a:pt x="461595" y="45256"/>
                  </a:lnTo>
                  <a:lnTo>
                    <a:pt x="529643" y="24245"/>
                  </a:lnTo>
                  <a:lnTo>
                    <a:pt x="595941" y="10630"/>
                  </a:lnTo>
                  <a:lnTo>
                    <a:pt x="659057" y="3651"/>
                  </a:lnTo>
                  <a:lnTo>
                    <a:pt x="688975" y="2412"/>
                  </a:lnTo>
                  <a:close/>
                </a:path>
              </a:pathLst>
            </a:custGeom>
            <a:ln w="9525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821684" y="4478528"/>
            <a:ext cx="31000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latin typeface="Microsoft Sans Serif"/>
                <a:cs typeface="Microsoft Sans Serif"/>
              </a:rPr>
              <a:t>Fork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a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public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repository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70657" y="3355594"/>
            <a:ext cx="36855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latin typeface="Microsoft Sans Serif"/>
                <a:cs typeface="Microsoft Sans Serif"/>
              </a:rPr>
              <a:t>Create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a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branch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and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change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14220" y="1425321"/>
            <a:ext cx="9873615" cy="1377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order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work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team,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you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will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have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to: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4069715">
              <a:lnSpc>
                <a:spcPct val="100000"/>
              </a:lnSpc>
              <a:spcBef>
                <a:spcPts val="1980"/>
              </a:spcBef>
            </a:pPr>
            <a:r>
              <a:rPr sz="2200" spc="5" dirty="0">
                <a:latin typeface="Microsoft Sans Serif"/>
                <a:cs typeface="Microsoft Sans Serif"/>
              </a:rPr>
              <a:t>Create,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fetch,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and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50" dirty="0">
                <a:latin typeface="Microsoft Sans Serif"/>
                <a:cs typeface="Microsoft Sans Serif"/>
              </a:rPr>
              <a:t>checkout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a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remote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branch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579102" y="3401060"/>
            <a:ext cx="50038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" dirty="0">
                <a:latin typeface="Microsoft Sans Serif"/>
                <a:cs typeface="Microsoft Sans Serif"/>
              </a:rPr>
              <a:t>Push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change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and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create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a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pull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request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426702" y="4487926"/>
            <a:ext cx="546227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sz="2200" spc="40" dirty="0">
                <a:latin typeface="Microsoft Sans Serif"/>
                <a:cs typeface="Microsoft Sans Serif"/>
              </a:rPr>
              <a:t>Delete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a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branch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and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pull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master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into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local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85" dirty="0">
                <a:latin typeface="Microsoft Sans Serif"/>
                <a:cs typeface="Microsoft Sans Serif"/>
              </a:rPr>
              <a:t>working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branch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84723" y="306451"/>
            <a:ext cx="56883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>
                <a:solidFill>
                  <a:srgbClr val="3E3E3E"/>
                </a:solidFill>
              </a:rPr>
              <a:t>Review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160" dirty="0">
                <a:solidFill>
                  <a:srgbClr val="3E3E3E"/>
                </a:solidFill>
              </a:rPr>
              <a:t>the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40" dirty="0">
                <a:solidFill>
                  <a:srgbClr val="3E3E3E"/>
                </a:solidFill>
              </a:rPr>
              <a:t>Branching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10" dirty="0">
                <a:solidFill>
                  <a:srgbClr val="3E3E3E"/>
                </a:solidFill>
              </a:rPr>
              <a:t>Workflow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0208" y="734568"/>
            <a:ext cx="8324088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09615" y="2272283"/>
            <a:ext cx="1642872" cy="6324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52650" y="1383918"/>
            <a:ext cx="11519535" cy="6979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Microsoft Sans Serif"/>
                <a:cs typeface="Microsoft Sans Serif"/>
              </a:rPr>
              <a:t>The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30" dirty="0">
                <a:latin typeface="Microsoft Sans Serif"/>
                <a:cs typeface="Microsoft Sans Serif"/>
              </a:rPr>
              <a:t>Git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35" dirty="0">
                <a:latin typeface="Microsoft Sans Serif"/>
                <a:cs typeface="Microsoft Sans Serif"/>
              </a:rPr>
              <a:t>Feature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50" dirty="0">
                <a:latin typeface="Microsoft Sans Serif"/>
                <a:cs typeface="Microsoft Sans Serif"/>
              </a:rPr>
              <a:t>Branch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85" dirty="0">
                <a:latin typeface="Microsoft Sans Serif"/>
                <a:cs typeface="Microsoft Sans Serif"/>
              </a:rPr>
              <a:t>Workflow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is </a:t>
            </a:r>
            <a:r>
              <a:rPr sz="2200" spc="55" dirty="0">
                <a:latin typeface="Microsoft Sans Serif"/>
                <a:cs typeface="Microsoft Sans Serif"/>
              </a:rPr>
              <a:t>an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efficient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way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to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work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110" dirty="0">
                <a:latin typeface="Microsoft Sans Serif"/>
                <a:cs typeface="Microsoft Sans Serif"/>
              </a:rPr>
              <a:t>with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your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90" dirty="0">
                <a:latin typeface="Microsoft Sans Serif"/>
                <a:cs typeface="Microsoft Sans Serif"/>
              </a:rPr>
              <a:t>team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85" dirty="0">
                <a:latin typeface="Microsoft Sans Serif"/>
                <a:cs typeface="Microsoft Sans Serif"/>
              </a:rPr>
              <a:t>in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Bitbucket.</a:t>
            </a:r>
            <a:endParaRPr sz="2200">
              <a:latin typeface="Microsoft Sans Serif"/>
              <a:cs typeface="Microsoft Sans Serif"/>
            </a:endParaRPr>
          </a:p>
          <a:p>
            <a:pPr marL="5831205" marR="2660015" indent="-714375">
              <a:lnSpc>
                <a:spcPts val="8800"/>
              </a:lnSpc>
              <a:spcBef>
                <a:spcPts val="1095"/>
              </a:spcBef>
            </a:pPr>
            <a:r>
              <a:rPr sz="2200" spc="45" dirty="0">
                <a:solidFill>
                  <a:srgbClr val="333333"/>
                </a:solidFill>
                <a:latin typeface="Microsoft Sans Serif"/>
                <a:cs typeface="Microsoft Sans Serif"/>
              </a:rPr>
              <a:t>Start</a:t>
            </a:r>
            <a:r>
              <a:rPr sz="2200" spc="-2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33333"/>
                </a:solidFill>
                <a:latin typeface="Microsoft Sans Serif"/>
                <a:cs typeface="Microsoft Sans Serif"/>
              </a:rPr>
              <a:t>with</a:t>
            </a:r>
            <a:r>
              <a:rPr sz="220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33333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33333"/>
                </a:solidFill>
                <a:latin typeface="Microsoft Sans Serif"/>
                <a:cs typeface="Microsoft Sans Serif"/>
              </a:rPr>
              <a:t>master</a:t>
            </a:r>
            <a:r>
              <a:rPr sz="220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33333"/>
                </a:solidFill>
                <a:latin typeface="Microsoft Sans Serif"/>
                <a:cs typeface="Microsoft Sans Serif"/>
              </a:rPr>
              <a:t>branch </a:t>
            </a:r>
            <a:r>
              <a:rPr sz="2200" spc="-57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33333"/>
                </a:solidFill>
                <a:latin typeface="Microsoft Sans Serif"/>
                <a:cs typeface="Microsoft Sans Serif"/>
              </a:rPr>
              <a:t>Create</a:t>
            </a:r>
            <a:r>
              <a:rPr sz="2200" spc="-1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33333"/>
                </a:solidFill>
                <a:latin typeface="Microsoft Sans Serif"/>
                <a:cs typeface="Microsoft Sans Serif"/>
              </a:rPr>
              <a:t>new</a:t>
            </a:r>
            <a:r>
              <a:rPr sz="220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33333"/>
                </a:solidFill>
                <a:latin typeface="Microsoft Sans Serif"/>
                <a:cs typeface="Microsoft Sans Serif"/>
              </a:rPr>
              <a:t>branch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700">
              <a:latin typeface="Microsoft Sans Serif"/>
              <a:cs typeface="Microsoft Sans Serif"/>
            </a:endParaRPr>
          </a:p>
          <a:p>
            <a:pPr marL="5418455">
              <a:lnSpc>
                <a:spcPct val="100000"/>
              </a:lnSpc>
              <a:spcBef>
                <a:spcPts val="5"/>
              </a:spcBef>
            </a:pPr>
            <a:r>
              <a:rPr sz="2200" spc="45" dirty="0">
                <a:solidFill>
                  <a:srgbClr val="333333"/>
                </a:solidFill>
                <a:latin typeface="Microsoft Sans Serif"/>
                <a:cs typeface="Microsoft Sans Serif"/>
              </a:rPr>
              <a:t>Update,</a:t>
            </a:r>
            <a:r>
              <a:rPr sz="220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33333"/>
                </a:solidFill>
                <a:latin typeface="Microsoft Sans Serif"/>
                <a:cs typeface="Microsoft Sans Serif"/>
              </a:rPr>
              <a:t>add,</a:t>
            </a:r>
            <a:r>
              <a:rPr sz="220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33333"/>
                </a:solidFill>
                <a:latin typeface="Microsoft Sans Serif"/>
                <a:cs typeface="Microsoft Sans Serif"/>
              </a:rPr>
              <a:t>commit,</a:t>
            </a:r>
            <a:r>
              <a:rPr sz="220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33333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33333"/>
                </a:solidFill>
                <a:latin typeface="Microsoft Sans Serif"/>
                <a:cs typeface="Microsoft Sans Serif"/>
              </a:rPr>
              <a:t>push</a:t>
            </a:r>
            <a:r>
              <a:rPr sz="2200" spc="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33333"/>
                </a:solidFill>
                <a:latin typeface="Microsoft Sans Serif"/>
                <a:cs typeface="Microsoft Sans Serif"/>
              </a:rPr>
              <a:t>changes</a:t>
            </a:r>
            <a:endParaRPr sz="2200">
              <a:latin typeface="Microsoft Sans Serif"/>
              <a:cs typeface="Microsoft Sans Serif"/>
            </a:endParaRPr>
          </a:p>
          <a:p>
            <a:pPr marL="5831205" marR="2594610">
              <a:lnSpc>
                <a:spcPct val="315500"/>
              </a:lnSpc>
              <a:spcBef>
                <a:spcPts val="810"/>
              </a:spcBef>
            </a:pPr>
            <a:r>
              <a:rPr sz="2200" spc="15" dirty="0">
                <a:solidFill>
                  <a:srgbClr val="333333"/>
                </a:solidFill>
                <a:latin typeface="Microsoft Sans Serif"/>
                <a:cs typeface="Microsoft Sans Serif"/>
              </a:rPr>
              <a:t>Get</a:t>
            </a:r>
            <a:r>
              <a:rPr sz="2200" spc="-3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33333"/>
                </a:solidFill>
                <a:latin typeface="Microsoft Sans Serif"/>
                <a:cs typeface="Microsoft Sans Serif"/>
              </a:rPr>
              <a:t>your</a:t>
            </a:r>
            <a:r>
              <a:rPr sz="2200" spc="-3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33333"/>
                </a:solidFill>
                <a:latin typeface="Microsoft Sans Serif"/>
                <a:cs typeface="Microsoft Sans Serif"/>
              </a:rPr>
              <a:t>code</a:t>
            </a:r>
            <a:r>
              <a:rPr sz="2200" spc="-2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33333"/>
                </a:solidFill>
                <a:latin typeface="Microsoft Sans Serif"/>
                <a:cs typeface="Microsoft Sans Serif"/>
              </a:rPr>
              <a:t>reviewed </a:t>
            </a:r>
            <a:r>
              <a:rPr sz="2200" spc="-57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33333"/>
                </a:solidFill>
                <a:latin typeface="Microsoft Sans Serif"/>
                <a:cs typeface="Microsoft Sans Serif"/>
              </a:rPr>
              <a:t>Resolve</a:t>
            </a:r>
            <a:r>
              <a:rPr sz="22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33333"/>
                </a:solidFill>
                <a:latin typeface="Microsoft Sans Serif"/>
                <a:cs typeface="Microsoft Sans Serif"/>
              </a:rPr>
              <a:t>feedback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00">
              <a:latin typeface="Microsoft Sans Serif"/>
              <a:cs typeface="Microsoft Sans Serif"/>
            </a:endParaRPr>
          </a:p>
          <a:p>
            <a:pPr marL="5509895">
              <a:lnSpc>
                <a:spcPct val="100000"/>
              </a:lnSpc>
            </a:pPr>
            <a:r>
              <a:rPr sz="2200" spc="60" dirty="0">
                <a:solidFill>
                  <a:srgbClr val="333333"/>
                </a:solidFill>
                <a:latin typeface="Microsoft Sans Serif"/>
                <a:cs typeface="Microsoft Sans Serif"/>
              </a:rPr>
              <a:t>Merge</a:t>
            </a:r>
            <a:r>
              <a:rPr sz="2200" spc="-1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33333"/>
                </a:solidFill>
                <a:latin typeface="Microsoft Sans Serif"/>
                <a:cs typeface="Microsoft Sans Serif"/>
              </a:rPr>
              <a:t>your</a:t>
            </a:r>
            <a:r>
              <a:rPr sz="2200" spc="-2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33333"/>
                </a:solidFill>
                <a:latin typeface="Microsoft Sans Serif"/>
                <a:cs typeface="Microsoft Sans Serif"/>
              </a:rPr>
              <a:t>branch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48400" y="2602992"/>
            <a:ext cx="1619885" cy="5527675"/>
          </a:xfrm>
          <a:custGeom>
            <a:avLst/>
            <a:gdLst/>
            <a:ahLst/>
            <a:cxnLst/>
            <a:rect l="l" t="t" r="r" b="b"/>
            <a:pathLst>
              <a:path w="1619884" h="5527675">
                <a:moveTo>
                  <a:pt x="0" y="0"/>
                </a:moveTo>
                <a:lnTo>
                  <a:pt x="891413" y="0"/>
                </a:lnTo>
              </a:path>
              <a:path w="1619884" h="5527675">
                <a:moveTo>
                  <a:pt x="728472" y="1136903"/>
                </a:moveTo>
                <a:lnTo>
                  <a:pt x="1619884" y="1136903"/>
                </a:lnTo>
              </a:path>
              <a:path w="1619884" h="5527675">
                <a:moveTo>
                  <a:pt x="797051" y="1898903"/>
                </a:moveTo>
                <a:lnTo>
                  <a:pt x="810768" y="2555366"/>
                </a:lnTo>
              </a:path>
              <a:path w="1619884" h="5527675">
                <a:moveTo>
                  <a:pt x="551688" y="1898903"/>
                </a:moveTo>
                <a:lnTo>
                  <a:pt x="786129" y="1898903"/>
                </a:lnTo>
              </a:path>
              <a:path w="1619884" h="5527675">
                <a:moveTo>
                  <a:pt x="545592" y="2555747"/>
                </a:moveTo>
                <a:lnTo>
                  <a:pt x="791718" y="2555747"/>
                </a:lnTo>
              </a:path>
              <a:path w="1619884" h="5527675">
                <a:moveTo>
                  <a:pt x="809244" y="2220467"/>
                </a:moveTo>
                <a:lnTo>
                  <a:pt x="1125727" y="2220467"/>
                </a:lnTo>
              </a:path>
              <a:path w="1619884" h="5527675">
                <a:moveTo>
                  <a:pt x="679703" y="3366515"/>
                </a:moveTo>
                <a:lnTo>
                  <a:pt x="1571117" y="3366515"/>
                </a:lnTo>
              </a:path>
              <a:path w="1619884" h="5527675">
                <a:moveTo>
                  <a:pt x="728472" y="4436363"/>
                </a:moveTo>
                <a:lnTo>
                  <a:pt x="1619884" y="4436363"/>
                </a:lnTo>
              </a:path>
              <a:path w="1619884" h="5527675">
                <a:moveTo>
                  <a:pt x="123444" y="5527547"/>
                </a:moveTo>
                <a:lnTo>
                  <a:pt x="1254886" y="552754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25492" y="4300549"/>
            <a:ext cx="7614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Undo</a:t>
            </a:r>
            <a:r>
              <a:rPr spc="-55" dirty="0"/>
              <a:t> </a:t>
            </a:r>
            <a:r>
              <a:rPr spc="-10" dirty="0"/>
              <a:t>Changes</a:t>
            </a:r>
            <a:r>
              <a:rPr spc="-50" dirty="0"/>
              <a:t> </a:t>
            </a:r>
            <a:r>
              <a:rPr spc="100" dirty="0"/>
              <a:t>in</a:t>
            </a:r>
            <a:r>
              <a:rPr spc="-65" dirty="0"/>
              <a:t> </a:t>
            </a:r>
            <a:r>
              <a:rPr spc="65" dirty="0"/>
              <a:t>Git</a:t>
            </a:r>
            <a:r>
              <a:rPr spc="-55" dirty="0"/>
              <a:t> </a:t>
            </a:r>
            <a:r>
              <a:rPr spc="-5" dirty="0"/>
              <a:t>Using</a:t>
            </a:r>
            <a:r>
              <a:rPr spc="-55" dirty="0"/>
              <a:t> </a:t>
            </a:r>
            <a:r>
              <a:rPr spc="90" dirty="0"/>
              <a:t>Bitbucket</a:t>
            </a:r>
            <a:r>
              <a:rPr spc="-55" dirty="0"/>
              <a:t> </a:t>
            </a:r>
            <a:r>
              <a:rPr dirty="0"/>
              <a:t>Cloud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9430" y="338454"/>
            <a:ext cx="2628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Commands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5644" y="699516"/>
            <a:ext cx="372770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10180" y="1465579"/>
            <a:ext cx="88950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4D4D4D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4D4D4D"/>
                </a:solidFill>
                <a:latin typeface="Microsoft Sans Serif"/>
                <a:cs typeface="Microsoft Sans Serif"/>
              </a:rPr>
              <a:t>most</a:t>
            </a:r>
            <a:r>
              <a:rPr sz="2200" spc="-10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4D4D4D"/>
                </a:solidFill>
                <a:latin typeface="Microsoft Sans Serif"/>
                <a:cs typeface="Microsoft Sans Serif"/>
              </a:rPr>
              <a:t>common</a:t>
            </a:r>
            <a:r>
              <a:rPr sz="2200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4D4D4D"/>
                </a:solidFill>
                <a:latin typeface="Microsoft Sans Serif"/>
                <a:cs typeface="Microsoft Sans Serif"/>
              </a:rPr>
              <a:t>git</a:t>
            </a:r>
            <a:r>
              <a:rPr sz="2200" spc="5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D4D4D"/>
                </a:solidFill>
                <a:latin typeface="Microsoft Sans Serif"/>
                <a:cs typeface="Microsoft Sans Serif"/>
              </a:rPr>
              <a:t>functions</a:t>
            </a:r>
            <a:r>
              <a:rPr sz="2200" spc="10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4D4D4D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4D4D4D"/>
                </a:solidFill>
                <a:latin typeface="Microsoft Sans Serif"/>
                <a:cs typeface="Microsoft Sans Serif"/>
              </a:rPr>
              <a:t>undo</a:t>
            </a:r>
            <a:r>
              <a:rPr sz="2200" spc="10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D4D4D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4D4D4D"/>
                </a:solidFill>
                <a:latin typeface="Microsoft Sans Serif"/>
                <a:cs typeface="Microsoft Sans Serif"/>
              </a:rPr>
              <a:t>change</a:t>
            </a:r>
            <a:r>
              <a:rPr sz="2200" spc="15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4D4D4D"/>
                </a:solidFill>
                <a:latin typeface="Microsoft Sans Serif"/>
                <a:cs typeface="Microsoft Sans Serif"/>
              </a:rPr>
              <a:t>or</a:t>
            </a:r>
            <a:r>
              <a:rPr sz="2200" spc="-15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4D4D4D"/>
                </a:solidFill>
                <a:latin typeface="Microsoft Sans Serif"/>
                <a:cs typeface="Microsoft Sans Serif"/>
              </a:rPr>
              <a:t>changes safely:</a:t>
            </a:r>
            <a:endParaRPr sz="2200">
              <a:latin typeface="Microsoft Sans Serif"/>
              <a:cs typeface="Microsoft Sans Serif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338323" y="2061717"/>
          <a:ext cx="11524615" cy="54863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3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200" spc="8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Command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200" spc="2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Example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115189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200" spc="4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Explanation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7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200" spc="60" dirty="0">
                          <a:latin typeface="Microsoft Sans Serif"/>
                          <a:cs typeface="Microsoft Sans Serif"/>
                        </a:rPr>
                        <a:t>git</a:t>
                      </a:r>
                      <a:r>
                        <a:rPr sz="2200" spc="-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45" dirty="0">
                          <a:latin typeface="Microsoft Sans Serif"/>
                          <a:cs typeface="Microsoft Sans Serif"/>
                        </a:rPr>
                        <a:t>log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200" spc="30" dirty="0">
                          <a:latin typeface="Microsoft Sans Serif"/>
                          <a:cs typeface="Microsoft Sans Serif"/>
                        </a:rPr>
                        <a:t>$</a:t>
                      </a:r>
                      <a:r>
                        <a:rPr sz="22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60" dirty="0">
                          <a:latin typeface="Microsoft Sans Serif"/>
                          <a:cs typeface="Microsoft Sans Serif"/>
                        </a:rPr>
                        <a:t>git</a:t>
                      </a:r>
                      <a:r>
                        <a:rPr sz="22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50" dirty="0">
                          <a:latin typeface="Microsoft Sans Serif"/>
                          <a:cs typeface="Microsoft Sans Serif"/>
                        </a:rPr>
                        <a:t>status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  <a:p>
                      <a:pPr marL="91440">
                        <a:lnSpc>
                          <a:spcPts val="2635"/>
                        </a:lnSpc>
                      </a:pPr>
                      <a:r>
                        <a:rPr sz="2200" spc="60" dirty="0">
                          <a:latin typeface="Microsoft Sans Serif"/>
                          <a:cs typeface="Microsoft Sans Serif"/>
                        </a:rPr>
                        <a:t>On</a:t>
                      </a:r>
                      <a:r>
                        <a:rPr sz="2200" spc="-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75" dirty="0">
                          <a:latin typeface="Microsoft Sans Serif"/>
                          <a:cs typeface="Microsoft Sans Serif"/>
                        </a:rPr>
                        <a:t>branch</a:t>
                      </a:r>
                      <a:r>
                        <a:rPr sz="22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75" dirty="0">
                          <a:latin typeface="Microsoft Sans Serif"/>
                          <a:cs typeface="Microsoft Sans Serif"/>
                        </a:rPr>
                        <a:t>master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  <a:p>
                      <a:pPr marL="91440" marR="320040">
                        <a:lnSpc>
                          <a:spcPts val="2640"/>
                        </a:lnSpc>
                        <a:spcBef>
                          <a:spcPts val="85"/>
                        </a:spcBef>
                      </a:pPr>
                      <a:r>
                        <a:rPr sz="2200" spc="30" dirty="0">
                          <a:latin typeface="Microsoft Sans Serif"/>
                          <a:cs typeface="Microsoft Sans Serif"/>
                        </a:rPr>
                        <a:t>Your </a:t>
                      </a:r>
                      <a:r>
                        <a:rPr sz="2200" spc="75" dirty="0">
                          <a:latin typeface="Microsoft Sans Serif"/>
                          <a:cs typeface="Microsoft Sans Serif"/>
                        </a:rPr>
                        <a:t>branch </a:t>
                      </a:r>
                      <a:r>
                        <a:rPr sz="2200" dirty="0">
                          <a:latin typeface="Microsoft Sans Serif"/>
                          <a:cs typeface="Microsoft Sans Serif"/>
                        </a:rPr>
                        <a:t>is </a:t>
                      </a:r>
                      <a:r>
                        <a:rPr sz="2200" spc="75" dirty="0">
                          <a:latin typeface="Microsoft Sans Serif"/>
                          <a:cs typeface="Microsoft Sans Serif"/>
                        </a:rPr>
                        <a:t>up-to-date </a:t>
                      </a:r>
                      <a:r>
                        <a:rPr sz="2200" spc="110" dirty="0">
                          <a:latin typeface="Microsoft Sans Serif"/>
                          <a:cs typeface="Microsoft Sans Serif"/>
                        </a:rPr>
                        <a:t>with </a:t>
                      </a:r>
                      <a:r>
                        <a:rPr sz="2200" spc="114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70" dirty="0">
                          <a:latin typeface="Microsoft Sans Serif"/>
                          <a:cs typeface="Microsoft Sans Serif"/>
                        </a:rPr>
                        <a:t>'origin/master'.</a:t>
                      </a:r>
                      <a:r>
                        <a:rPr sz="2200" spc="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95" dirty="0">
                          <a:latin typeface="Microsoft Sans Serif"/>
                          <a:cs typeface="Microsoft Sans Serif"/>
                        </a:rPr>
                        <a:t>nothing</a:t>
                      </a:r>
                      <a:r>
                        <a:rPr sz="22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130" dirty="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sz="22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80" dirty="0">
                          <a:latin typeface="Microsoft Sans Serif"/>
                          <a:cs typeface="Microsoft Sans Serif"/>
                        </a:rPr>
                        <a:t>commit,</a:t>
                      </a:r>
                      <a:r>
                        <a:rPr sz="22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85" dirty="0">
                          <a:latin typeface="Microsoft Sans Serif"/>
                          <a:cs typeface="Microsoft Sans Serif"/>
                        </a:rPr>
                        <a:t>working </a:t>
                      </a:r>
                      <a:r>
                        <a:rPr sz="2200" spc="-57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85" dirty="0">
                          <a:latin typeface="Microsoft Sans Serif"/>
                          <a:cs typeface="Microsoft Sans Serif"/>
                        </a:rPr>
                        <a:t>tree</a:t>
                      </a:r>
                      <a:r>
                        <a:rPr sz="22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20" dirty="0">
                          <a:latin typeface="Microsoft Sans Serif"/>
                          <a:cs typeface="Microsoft Sans Serif"/>
                        </a:rPr>
                        <a:t>clean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293370" algn="just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200" spc="40" dirty="0">
                          <a:latin typeface="Microsoft Sans Serif"/>
                          <a:cs typeface="Microsoft Sans Serif"/>
                        </a:rPr>
                        <a:t>Returns</a:t>
                      </a:r>
                      <a:r>
                        <a:rPr sz="22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85" dirty="0">
                          <a:latin typeface="Microsoft Sans Serif"/>
                          <a:cs typeface="Microsoft Sans Serif"/>
                        </a:rPr>
                        <a:t>working</a:t>
                      </a:r>
                      <a:r>
                        <a:rPr sz="22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60" dirty="0">
                          <a:latin typeface="Microsoft Sans Serif"/>
                          <a:cs typeface="Microsoft Sans Serif"/>
                        </a:rPr>
                        <a:t>directory, </a:t>
                      </a:r>
                      <a:r>
                        <a:rPr sz="2200" spc="-5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30" dirty="0">
                          <a:latin typeface="Microsoft Sans Serif"/>
                          <a:cs typeface="Microsoft Sans Serif"/>
                        </a:rPr>
                        <a:t>staging </a:t>
                      </a:r>
                      <a:r>
                        <a:rPr sz="2200" spc="15" dirty="0">
                          <a:latin typeface="Microsoft Sans Serif"/>
                          <a:cs typeface="Microsoft Sans Serif"/>
                        </a:rPr>
                        <a:t>area, </a:t>
                      </a:r>
                      <a:r>
                        <a:rPr sz="2200" spc="75" dirty="0">
                          <a:latin typeface="Microsoft Sans Serif"/>
                          <a:cs typeface="Microsoft Sans Serif"/>
                        </a:rPr>
                        <a:t>and </a:t>
                      </a:r>
                      <a:r>
                        <a:rPr sz="2200" spc="90" dirty="0">
                          <a:latin typeface="Microsoft Sans Serif"/>
                          <a:cs typeface="Microsoft Sans Serif"/>
                        </a:rPr>
                        <a:t>updated </a:t>
                      </a:r>
                      <a:r>
                        <a:rPr sz="2200" spc="-57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35" dirty="0">
                          <a:latin typeface="Microsoft Sans Serif"/>
                          <a:cs typeface="Microsoft Sans Serif"/>
                        </a:rPr>
                        <a:t>files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200" spc="60" dirty="0">
                          <a:latin typeface="Microsoft Sans Serif"/>
                          <a:cs typeface="Microsoft Sans Serif"/>
                        </a:rPr>
                        <a:t>git</a:t>
                      </a:r>
                      <a:r>
                        <a:rPr sz="2200" spc="-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50" dirty="0">
                          <a:latin typeface="Microsoft Sans Serif"/>
                          <a:cs typeface="Microsoft Sans Serif"/>
                        </a:rPr>
                        <a:t>reset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1657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200" spc="30" dirty="0">
                          <a:latin typeface="Microsoft Sans Serif"/>
                          <a:cs typeface="Microsoft Sans Serif"/>
                        </a:rPr>
                        <a:t>$ </a:t>
                      </a:r>
                      <a:r>
                        <a:rPr sz="2200" spc="60" dirty="0">
                          <a:latin typeface="Microsoft Sans Serif"/>
                          <a:cs typeface="Microsoft Sans Serif"/>
                        </a:rPr>
                        <a:t>git </a:t>
                      </a:r>
                      <a:r>
                        <a:rPr sz="2200" spc="45" dirty="0">
                          <a:latin typeface="Microsoft Sans Serif"/>
                          <a:cs typeface="Microsoft Sans Serif"/>
                        </a:rPr>
                        <a:t>log </a:t>
                      </a:r>
                      <a:r>
                        <a:rPr sz="2200" spc="110" dirty="0">
                          <a:latin typeface="Microsoft Sans Serif"/>
                          <a:cs typeface="Microsoft Sans Serif"/>
                        </a:rPr>
                        <a:t>commit </a:t>
                      </a:r>
                      <a:r>
                        <a:rPr sz="2200" spc="114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40" dirty="0">
                          <a:latin typeface="Microsoft Sans Serif"/>
                          <a:cs typeface="Microsoft Sans Serif"/>
                        </a:rPr>
                        <a:t>1f08a70e28d84d5034a8076db9103f22ec2e9 </a:t>
                      </a:r>
                      <a:r>
                        <a:rPr sz="2200" spc="-57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dirty="0">
                          <a:latin typeface="Microsoft Sans Serif"/>
                          <a:cs typeface="Microsoft Sans Serif"/>
                        </a:rPr>
                        <a:t>82c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200" dirty="0">
                          <a:latin typeface="Microsoft Sans Serif"/>
                          <a:cs typeface="Microsoft Sans Serif"/>
                        </a:rPr>
                        <a:t>Lists</a:t>
                      </a:r>
                      <a:r>
                        <a:rPr sz="22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95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22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80" dirty="0">
                          <a:latin typeface="Microsoft Sans Serif"/>
                          <a:cs typeface="Microsoft Sans Serif"/>
                        </a:rPr>
                        <a:t>project</a:t>
                      </a:r>
                      <a:r>
                        <a:rPr sz="22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75" dirty="0">
                          <a:latin typeface="Microsoft Sans Serif"/>
                          <a:cs typeface="Microsoft Sans Serif"/>
                        </a:rPr>
                        <a:t>history</a:t>
                      </a:r>
                      <a:r>
                        <a:rPr sz="22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75" dirty="0">
                          <a:latin typeface="Microsoft Sans Serif"/>
                          <a:cs typeface="Microsoft Sans Serif"/>
                        </a:rPr>
                        <a:t>and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200" spc="25" dirty="0">
                          <a:latin typeface="Microsoft Sans Serif"/>
                          <a:cs typeface="Microsoft Sans Serif"/>
                        </a:rPr>
                        <a:t>search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99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200" spc="60" dirty="0">
                          <a:latin typeface="Microsoft Sans Serif"/>
                          <a:cs typeface="Microsoft Sans Serif"/>
                        </a:rPr>
                        <a:t>git</a:t>
                      </a:r>
                      <a:r>
                        <a:rPr sz="22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80" dirty="0">
                          <a:latin typeface="Microsoft Sans Serif"/>
                          <a:cs typeface="Microsoft Sans Serif"/>
                        </a:rPr>
                        <a:t>revert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200" spc="30" dirty="0">
                          <a:latin typeface="Microsoft Sans Serif"/>
                          <a:cs typeface="Microsoft Sans Serif"/>
                        </a:rPr>
                        <a:t>$</a:t>
                      </a:r>
                      <a:r>
                        <a:rPr sz="22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60" dirty="0">
                          <a:latin typeface="Microsoft Sans Serif"/>
                          <a:cs typeface="Microsoft Sans Serif"/>
                        </a:rPr>
                        <a:t>git</a:t>
                      </a:r>
                      <a:r>
                        <a:rPr sz="22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80" dirty="0">
                          <a:latin typeface="Microsoft Sans Serif"/>
                          <a:cs typeface="Microsoft Sans Serif"/>
                        </a:rPr>
                        <a:t>revert</a:t>
                      </a:r>
                      <a:r>
                        <a:rPr sz="22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55" dirty="0">
                          <a:latin typeface="Microsoft Sans Serif"/>
                          <a:cs typeface="Microsoft Sans Serif"/>
                        </a:rPr>
                        <a:t>035lf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200" spc="10" dirty="0">
                          <a:latin typeface="Microsoft Sans Serif"/>
                          <a:cs typeface="Microsoft Sans Serif"/>
                        </a:rPr>
                        <a:t>Creates</a:t>
                      </a:r>
                      <a:r>
                        <a:rPr sz="22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80" dirty="0">
                          <a:latin typeface="Microsoft Sans Serif"/>
                          <a:cs typeface="Microsoft Sans Serif"/>
                        </a:rPr>
                        <a:t>new</a:t>
                      </a:r>
                      <a:r>
                        <a:rPr sz="22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105" dirty="0">
                          <a:latin typeface="Microsoft Sans Serif"/>
                          <a:cs typeface="Microsoft Sans Serif"/>
                        </a:rPr>
                        <a:t>commit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25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200" spc="60" dirty="0">
                          <a:latin typeface="Microsoft Sans Serif"/>
                          <a:cs typeface="Microsoft Sans Serif"/>
                        </a:rPr>
                        <a:t>git</a:t>
                      </a:r>
                      <a:r>
                        <a:rPr sz="2200" spc="-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55" dirty="0">
                          <a:latin typeface="Microsoft Sans Serif"/>
                          <a:cs typeface="Microsoft Sans Serif"/>
                        </a:rPr>
                        <a:t>status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200" spc="30" dirty="0">
                          <a:latin typeface="Microsoft Sans Serif"/>
                          <a:cs typeface="Microsoft Sans Serif"/>
                        </a:rPr>
                        <a:t>$</a:t>
                      </a:r>
                      <a:r>
                        <a:rPr sz="2200" spc="-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60" dirty="0">
                          <a:latin typeface="Microsoft Sans Serif"/>
                          <a:cs typeface="Microsoft Sans Serif"/>
                        </a:rPr>
                        <a:t>git</a:t>
                      </a:r>
                      <a:r>
                        <a:rPr sz="22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55" dirty="0">
                          <a:latin typeface="Microsoft Sans Serif"/>
                          <a:cs typeface="Microsoft Sans Serif"/>
                        </a:rPr>
                        <a:t>status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  <a:p>
                      <a:pPr marL="91440">
                        <a:lnSpc>
                          <a:spcPts val="2635"/>
                        </a:lnSpc>
                      </a:pPr>
                      <a:r>
                        <a:rPr sz="2200" spc="60" dirty="0">
                          <a:latin typeface="Microsoft Sans Serif"/>
                          <a:cs typeface="Microsoft Sans Serif"/>
                        </a:rPr>
                        <a:t>On</a:t>
                      </a:r>
                      <a:r>
                        <a:rPr sz="2200" spc="-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75" dirty="0">
                          <a:latin typeface="Microsoft Sans Serif"/>
                          <a:cs typeface="Microsoft Sans Serif"/>
                        </a:rPr>
                        <a:t>branch</a:t>
                      </a:r>
                      <a:r>
                        <a:rPr sz="22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75" dirty="0">
                          <a:latin typeface="Microsoft Sans Serif"/>
                          <a:cs typeface="Microsoft Sans Serif"/>
                        </a:rPr>
                        <a:t>master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  <a:p>
                      <a:pPr marL="91440" marR="1998980">
                        <a:lnSpc>
                          <a:spcPts val="2640"/>
                        </a:lnSpc>
                        <a:spcBef>
                          <a:spcPts val="85"/>
                        </a:spcBef>
                      </a:pPr>
                      <a:r>
                        <a:rPr sz="2200" spc="30" dirty="0">
                          <a:latin typeface="Microsoft Sans Serif"/>
                          <a:cs typeface="Microsoft Sans Serif"/>
                        </a:rPr>
                        <a:t>Your</a:t>
                      </a:r>
                      <a:r>
                        <a:rPr sz="22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75" dirty="0">
                          <a:latin typeface="Microsoft Sans Serif"/>
                          <a:cs typeface="Microsoft Sans Serif"/>
                        </a:rPr>
                        <a:t>branch</a:t>
                      </a: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dirty="0">
                          <a:latin typeface="Microsoft Sans Serif"/>
                          <a:cs typeface="Microsoft Sans Serif"/>
                        </a:rPr>
                        <a:t>is</a:t>
                      </a:r>
                      <a:r>
                        <a:rPr sz="22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75" dirty="0">
                          <a:latin typeface="Microsoft Sans Serif"/>
                          <a:cs typeface="Microsoft Sans Serif"/>
                        </a:rPr>
                        <a:t>up-to-date</a:t>
                      </a:r>
                      <a:r>
                        <a:rPr sz="22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110" dirty="0">
                          <a:latin typeface="Microsoft Sans Serif"/>
                          <a:cs typeface="Microsoft Sans Serif"/>
                        </a:rPr>
                        <a:t>with </a:t>
                      </a:r>
                      <a:r>
                        <a:rPr sz="2200" spc="-57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70" dirty="0">
                          <a:latin typeface="Microsoft Sans Serif"/>
                          <a:cs typeface="Microsoft Sans Serif"/>
                        </a:rPr>
                        <a:t>'origin/master'.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3333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200" spc="30" dirty="0">
                          <a:latin typeface="Microsoft Sans Serif"/>
                          <a:cs typeface="Microsoft Sans Serif"/>
                        </a:rPr>
                        <a:t>Inspects </a:t>
                      </a:r>
                      <a:r>
                        <a:rPr sz="2200" spc="95" dirty="0">
                          <a:latin typeface="Microsoft Sans Serif"/>
                          <a:cs typeface="Microsoft Sans Serif"/>
                        </a:rPr>
                        <a:t>the </a:t>
                      </a:r>
                      <a:r>
                        <a:rPr sz="2200" spc="80" dirty="0">
                          <a:latin typeface="Microsoft Sans Serif"/>
                          <a:cs typeface="Microsoft Sans Serif"/>
                        </a:rPr>
                        <a:t>working </a:t>
                      </a:r>
                      <a:r>
                        <a:rPr sz="2200" spc="8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80" dirty="0">
                          <a:latin typeface="Microsoft Sans Serif"/>
                          <a:cs typeface="Microsoft Sans Serif"/>
                        </a:rPr>
                        <a:t>directory</a:t>
                      </a:r>
                      <a:r>
                        <a:rPr sz="22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75" dirty="0"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sz="22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30" dirty="0">
                          <a:latin typeface="Microsoft Sans Serif"/>
                          <a:cs typeface="Microsoft Sans Serif"/>
                        </a:rPr>
                        <a:t>staging</a:t>
                      </a:r>
                      <a:r>
                        <a:rPr sz="22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35" dirty="0">
                          <a:latin typeface="Microsoft Sans Serif"/>
                          <a:cs typeface="Microsoft Sans Serif"/>
                        </a:rPr>
                        <a:t>area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3338" y="4300549"/>
            <a:ext cx="3989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/>
              <a:t>Introduction</a:t>
            </a:r>
            <a:r>
              <a:rPr spc="-70" dirty="0"/>
              <a:t> </a:t>
            </a:r>
            <a:r>
              <a:rPr spc="145" dirty="0"/>
              <a:t>to</a:t>
            </a:r>
            <a:r>
              <a:rPr spc="-85" dirty="0"/>
              <a:t> </a:t>
            </a:r>
            <a:r>
              <a:rPr spc="40" dirty="0"/>
              <a:t>GitLab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8619" y="306451"/>
            <a:ext cx="27787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>
                <a:solidFill>
                  <a:srgbClr val="3E3E3E"/>
                </a:solidFill>
              </a:rPr>
              <a:t>What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-15" dirty="0">
                <a:solidFill>
                  <a:srgbClr val="3E3E3E"/>
                </a:solidFill>
              </a:rPr>
              <a:t>Is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-25" dirty="0">
                <a:solidFill>
                  <a:srgbClr val="3E3E3E"/>
                </a:solidFill>
              </a:rPr>
              <a:t>GitLab?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3244" y="699516"/>
            <a:ext cx="404469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122932" y="2250948"/>
            <a:ext cx="12620625" cy="3499485"/>
          </a:xfrm>
          <a:custGeom>
            <a:avLst/>
            <a:gdLst/>
            <a:ahLst/>
            <a:cxnLst/>
            <a:rect l="l" t="t" r="r" b="b"/>
            <a:pathLst>
              <a:path w="12620625" h="3499485">
                <a:moveTo>
                  <a:pt x="12620244" y="0"/>
                </a:moveTo>
                <a:lnTo>
                  <a:pt x="0" y="0"/>
                </a:lnTo>
                <a:lnTo>
                  <a:pt x="0" y="3499104"/>
                </a:lnTo>
                <a:lnTo>
                  <a:pt x="12620244" y="3499104"/>
                </a:lnTo>
                <a:lnTo>
                  <a:pt x="126202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01926" y="2272029"/>
            <a:ext cx="6324600" cy="3357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latin typeface="Microsoft Sans Serif"/>
                <a:cs typeface="Microsoft Sans Serif"/>
              </a:rPr>
              <a:t>Features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114" dirty="0">
                <a:latin typeface="Microsoft Sans Serif"/>
                <a:cs typeface="Microsoft Sans Serif"/>
              </a:rPr>
              <a:t>of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10" dirty="0">
                <a:latin typeface="Microsoft Sans Serif"/>
                <a:cs typeface="Microsoft Sans Serif"/>
              </a:rPr>
              <a:t>GitLab:</a:t>
            </a:r>
            <a:endParaRPr sz="2200">
              <a:latin typeface="Microsoft Sans Serif"/>
              <a:cs typeface="Microsoft Sans Serif"/>
            </a:endParaRPr>
          </a:p>
          <a:p>
            <a:pPr marL="523240" marR="5080">
              <a:lnSpc>
                <a:spcPct val="200000"/>
              </a:lnSpc>
              <a:spcBef>
                <a:spcPts val="2475"/>
              </a:spcBef>
            </a:pPr>
            <a:r>
              <a:rPr sz="2200" spc="25" dirty="0">
                <a:latin typeface="Microsoft Sans Serif"/>
                <a:cs typeface="Microsoft Sans Serif"/>
              </a:rPr>
              <a:t>Manages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git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repository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110" dirty="0">
                <a:latin typeface="Microsoft Sans Serif"/>
                <a:cs typeface="Microsoft Sans Serif"/>
              </a:rPr>
              <a:t>on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50" dirty="0">
                <a:latin typeface="Microsoft Sans Serif"/>
                <a:cs typeface="Microsoft Sans Serif"/>
              </a:rPr>
              <a:t>centralized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server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Keeps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the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user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code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70" dirty="0">
                <a:latin typeface="Microsoft Sans Serif"/>
                <a:cs typeface="Microsoft Sans Serif"/>
              </a:rPr>
              <a:t>private</a:t>
            </a:r>
            <a:endParaRPr sz="2200">
              <a:latin typeface="Microsoft Sans Serif"/>
              <a:cs typeface="Microsoft Sans Serif"/>
            </a:endParaRPr>
          </a:p>
          <a:p>
            <a:pPr marL="523240">
              <a:lnSpc>
                <a:spcPct val="100000"/>
              </a:lnSpc>
              <a:spcBef>
                <a:spcPts val="2640"/>
              </a:spcBef>
            </a:pPr>
            <a:r>
              <a:rPr sz="2200" spc="30" dirty="0">
                <a:latin typeface="Microsoft Sans Serif"/>
                <a:cs typeface="Microsoft Sans Serif"/>
              </a:rPr>
              <a:t>Deploys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the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change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114" dirty="0">
                <a:latin typeface="Microsoft Sans Serif"/>
                <a:cs typeface="Microsoft Sans Serif"/>
              </a:rPr>
              <a:t>on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the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user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code</a:t>
            </a:r>
            <a:endParaRPr sz="2200">
              <a:latin typeface="Microsoft Sans Serif"/>
              <a:cs typeface="Microsoft Sans Serif"/>
            </a:endParaRPr>
          </a:p>
          <a:p>
            <a:pPr marL="523240">
              <a:lnSpc>
                <a:spcPct val="100000"/>
              </a:lnSpc>
              <a:spcBef>
                <a:spcPts val="2640"/>
              </a:spcBef>
            </a:pPr>
            <a:r>
              <a:rPr sz="2200" spc="30" dirty="0">
                <a:latin typeface="Microsoft Sans Serif"/>
                <a:cs typeface="Microsoft Sans Serif"/>
              </a:rPr>
              <a:t>Provides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user-friendly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web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interface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layer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969007" y="2891027"/>
            <a:ext cx="634365" cy="2628900"/>
            <a:chOff x="1969007" y="2891027"/>
            <a:chExt cx="634365" cy="26289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9007" y="4956048"/>
              <a:ext cx="612648" cy="5638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8819" y="4283963"/>
              <a:ext cx="614171" cy="5623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8819" y="3534155"/>
              <a:ext cx="614171" cy="5623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8819" y="2891027"/>
              <a:ext cx="614171" cy="5638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275331" y="3454908"/>
              <a:ext cx="20955" cy="1731010"/>
            </a:xfrm>
            <a:custGeom>
              <a:avLst/>
              <a:gdLst/>
              <a:ahLst/>
              <a:cxnLst/>
              <a:rect l="l" t="t" r="r" b="b"/>
              <a:pathLst>
                <a:path w="20955" h="1731010">
                  <a:moveTo>
                    <a:pt x="20447" y="0"/>
                  </a:moveTo>
                  <a:lnTo>
                    <a:pt x="0" y="1730755"/>
                  </a:lnTo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121407" y="1313688"/>
            <a:ext cx="12469495" cy="687705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762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00"/>
              </a:spcBef>
            </a:pP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GitLab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is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a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service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provides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remote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access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Git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repositories.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39533" y="4300549"/>
            <a:ext cx="2376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/>
              <a:t>GitLab</a:t>
            </a:r>
            <a:r>
              <a:rPr spc="-130" dirty="0"/>
              <a:t> </a:t>
            </a:r>
            <a:r>
              <a:rPr spc="-65" dirty="0"/>
              <a:t>Basics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0793" y="306451"/>
            <a:ext cx="25368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30" dirty="0">
                <a:solidFill>
                  <a:srgbClr val="3E3E3E"/>
                </a:solidFill>
              </a:rPr>
              <a:t>S</a:t>
            </a:r>
            <a:r>
              <a:rPr spc="-340" dirty="0">
                <a:solidFill>
                  <a:srgbClr val="3E3E3E"/>
                </a:solidFill>
              </a:rPr>
              <a:t>S</a:t>
            </a:r>
            <a:r>
              <a:rPr spc="114" dirty="0">
                <a:solidFill>
                  <a:srgbClr val="3E3E3E"/>
                </a:solidFill>
              </a:rPr>
              <a:t>H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-45" dirty="0">
                <a:solidFill>
                  <a:srgbClr val="3E3E3E"/>
                </a:solidFill>
              </a:rPr>
              <a:t>K</a:t>
            </a:r>
            <a:r>
              <a:rPr spc="-30" dirty="0">
                <a:solidFill>
                  <a:srgbClr val="3E3E3E"/>
                </a:solidFill>
              </a:rPr>
              <a:t>e</a:t>
            </a:r>
            <a:r>
              <a:rPr spc="30" dirty="0">
                <a:solidFill>
                  <a:srgbClr val="3E3E3E"/>
                </a:solidFill>
              </a:rPr>
              <a:t>y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Setup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200" y="1659635"/>
            <a:ext cx="12833985" cy="1304925"/>
          </a:xfrm>
          <a:prstGeom prst="rect">
            <a:avLst/>
          </a:prstGeom>
          <a:solidFill>
            <a:srgbClr val="EBF1F9"/>
          </a:solidFill>
        </p:spPr>
        <p:txBody>
          <a:bodyPr vert="horz" wrap="square" lIns="0" tIns="247650" rIns="0" bIns="0" rtlCol="0">
            <a:spAutoFit/>
          </a:bodyPr>
          <a:lstStyle/>
          <a:p>
            <a:pPr marL="434340" indent="-343535">
              <a:lnSpc>
                <a:spcPct val="100000"/>
              </a:lnSpc>
              <a:spcBef>
                <a:spcPts val="1950"/>
              </a:spcBef>
              <a:buSzPct val="127272"/>
              <a:buFont typeface="Arial MT"/>
              <a:buChar char="•"/>
              <a:tabLst>
                <a:tab pos="433705" algn="l"/>
                <a:tab pos="434340" algn="l"/>
              </a:tabLst>
            </a:pPr>
            <a:r>
              <a:rPr sz="2200" spc="15" dirty="0">
                <a:latin typeface="Microsoft Sans Serif"/>
                <a:cs typeface="Microsoft Sans Serif"/>
              </a:rPr>
              <a:t>Stands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for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Secure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Shell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or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Secure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Socket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Shell</a:t>
            </a:r>
            <a:endParaRPr sz="2200">
              <a:latin typeface="Microsoft Sans Serif"/>
              <a:cs typeface="Microsoft Sans Serif"/>
            </a:endParaRPr>
          </a:p>
          <a:p>
            <a:pPr marL="434340" indent="-343535">
              <a:lnSpc>
                <a:spcPct val="100000"/>
              </a:lnSpc>
              <a:spcBef>
                <a:spcPts val="1320"/>
              </a:spcBef>
              <a:buSzPct val="127272"/>
              <a:buFont typeface="Arial MT"/>
              <a:buChar char="•"/>
              <a:tabLst>
                <a:tab pos="433705" algn="l"/>
                <a:tab pos="434340" algn="l"/>
              </a:tabLst>
            </a:pPr>
            <a:r>
              <a:rPr sz="2200" spc="55" dirty="0">
                <a:latin typeface="Microsoft Sans Serif"/>
                <a:cs typeface="Microsoft Sans Serif"/>
              </a:rPr>
              <a:t>Authenticates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15" dirty="0">
                <a:latin typeface="Microsoft Sans Serif"/>
                <a:cs typeface="Microsoft Sans Serif"/>
              </a:rPr>
              <a:t>GitLab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server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6103" y="699516"/>
            <a:ext cx="3744467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072128" y="7077456"/>
            <a:ext cx="1260475" cy="1222375"/>
          </a:xfrm>
          <a:custGeom>
            <a:avLst/>
            <a:gdLst/>
            <a:ahLst/>
            <a:cxnLst/>
            <a:rect l="l" t="t" r="r" b="b"/>
            <a:pathLst>
              <a:path w="1260475" h="1222375">
                <a:moveTo>
                  <a:pt x="630174" y="0"/>
                </a:moveTo>
                <a:lnTo>
                  <a:pt x="580933" y="1838"/>
                </a:lnTo>
                <a:lnTo>
                  <a:pt x="532728" y="7262"/>
                </a:lnTo>
                <a:lnTo>
                  <a:pt x="485698" y="16137"/>
                </a:lnTo>
                <a:lnTo>
                  <a:pt x="439984" y="28326"/>
                </a:lnTo>
                <a:lnTo>
                  <a:pt x="395725" y="43695"/>
                </a:lnTo>
                <a:lnTo>
                  <a:pt x="353063" y="62106"/>
                </a:lnTo>
                <a:lnTo>
                  <a:pt x="312137" y="83424"/>
                </a:lnTo>
                <a:lnTo>
                  <a:pt x="273088" y="107514"/>
                </a:lnTo>
                <a:lnTo>
                  <a:pt x="236055" y="134240"/>
                </a:lnTo>
                <a:lnTo>
                  <a:pt x="201179" y="163466"/>
                </a:lnTo>
                <a:lnTo>
                  <a:pt x="168601" y="195056"/>
                </a:lnTo>
                <a:lnTo>
                  <a:pt x="138459" y="228875"/>
                </a:lnTo>
                <a:lnTo>
                  <a:pt x="110895" y="264786"/>
                </a:lnTo>
                <a:lnTo>
                  <a:pt x="86049" y="302655"/>
                </a:lnTo>
                <a:lnTo>
                  <a:pt x="64061" y="342344"/>
                </a:lnTo>
                <a:lnTo>
                  <a:pt x="45071" y="383719"/>
                </a:lnTo>
                <a:lnTo>
                  <a:pt x="29219" y="426644"/>
                </a:lnTo>
                <a:lnTo>
                  <a:pt x="16646" y="470982"/>
                </a:lnTo>
                <a:lnTo>
                  <a:pt x="7491" y="516599"/>
                </a:lnTo>
                <a:lnTo>
                  <a:pt x="1896" y="563358"/>
                </a:lnTo>
                <a:lnTo>
                  <a:pt x="0" y="611124"/>
                </a:lnTo>
                <a:lnTo>
                  <a:pt x="1896" y="658883"/>
                </a:lnTo>
                <a:lnTo>
                  <a:pt x="7491" y="705636"/>
                </a:lnTo>
                <a:lnTo>
                  <a:pt x="16646" y="751249"/>
                </a:lnTo>
                <a:lnTo>
                  <a:pt x="29219" y="795584"/>
                </a:lnTo>
                <a:lnTo>
                  <a:pt x="45071" y="838507"/>
                </a:lnTo>
                <a:lnTo>
                  <a:pt x="64061" y="879881"/>
                </a:lnTo>
                <a:lnTo>
                  <a:pt x="86049" y="919570"/>
                </a:lnTo>
                <a:lnTo>
                  <a:pt x="110895" y="957438"/>
                </a:lnTo>
                <a:lnTo>
                  <a:pt x="138459" y="993351"/>
                </a:lnTo>
                <a:lnTo>
                  <a:pt x="168601" y="1027171"/>
                </a:lnTo>
                <a:lnTo>
                  <a:pt x="201179" y="1058763"/>
                </a:lnTo>
                <a:lnTo>
                  <a:pt x="236055" y="1087991"/>
                </a:lnTo>
                <a:lnTo>
                  <a:pt x="273088" y="1114719"/>
                </a:lnTo>
                <a:lnTo>
                  <a:pt x="312137" y="1138811"/>
                </a:lnTo>
                <a:lnTo>
                  <a:pt x="353063" y="1160132"/>
                </a:lnTo>
                <a:lnTo>
                  <a:pt x="395725" y="1178546"/>
                </a:lnTo>
                <a:lnTo>
                  <a:pt x="439984" y="1193916"/>
                </a:lnTo>
                <a:lnTo>
                  <a:pt x="485698" y="1206107"/>
                </a:lnTo>
                <a:lnTo>
                  <a:pt x="532728" y="1214984"/>
                </a:lnTo>
                <a:lnTo>
                  <a:pt x="580933" y="1220409"/>
                </a:lnTo>
                <a:lnTo>
                  <a:pt x="630174" y="1222248"/>
                </a:lnTo>
                <a:lnTo>
                  <a:pt x="679414" y="1220409"/>
                </a:lnTo>
                <a:lnTo>
                  <a:pt x="727619" y="1214984"/>
                </a:lnTo>
                <a:lnTo>
                  <a:pt x="774649" y="1206107"/>
                </a:lnTo>
                <a:lnTo>
                  <a:pt x="820363" y="1193916"/>
                </a:lnTo>
                <a:lnTo>
                  <a:pt x="864622" y="1178546"/>
                </a:lnTo>
                <a:lnTo>
                  <a:pt x="907284" y="1160132"/>
                </a:lnTo>
                <a:lnTo>
                  <a:pt x="948210" y="1138811"/>
                </a:lnTo>
                <a:lnTo>
                  <a:pt x="987259" y="1114719"/>
                </a:lnTo>
                <a:lnTo>
                  <a:pt x="1024292" y="1087991"/>
                </a:lnTo>
                <a:lnTo>
                  <a:pt x="1059168" y="1058763"/>
                </a:lnTo>
                <a:lnTo>
                  <a:pt x="1091746" y="1027171"/>
                </a:lnTo>
                <a:lnTo>
                  <a:pt x="1121888" y="993351"/>
                </a:lnTo>
                <a:lnTo>
                  <a:pt x="1149452" y="957438"/>
                </a:lnTo>
                <a:lnTo>
                  <a:pt x="1174298" y="919570"/>
                </a:lnTo>
                <a:lnTo>
                  <a:pt x="1196286" y="879881"/>
                </a:lnTo>
                <a:lnTo>
                  <a:pt x="1215276" y="838507"/>
                </a:lnTo>
                <a:lnTo>
                  <a:pt x="1231128" y="795584"/>
                </a:lnTo>
                <a:lnTo>
                  <a:pt x="1243701" y="751249"/>
                </a:lnTo>
                <a:lnTo>
                  <a:pt x="1252856" y="705636"/>
                </a:lnTo>
                <a:lnTo>
                  <a:pt x="1258451" y="658883"/>
                </a:lnTo>
                <a:lnTo>
                  <a:pt x="1260348" y="611124"/>
                </a:lnTo>
                <a:lnTo>
                  <a:pt x="1258451" y="563358"/>
                </a:lnTo>
                <a:lnTo>
                  <a:pt x="1252856" y="516599"/>
                </a:lnTo>
                <a:lnTo>
                  <a:pt x="1243701" y="470982"/>
                </a:lnTo>
                <a:lnTo>
                  <a:pt x="1231128" y="426644"/>
                </a:lnTo>
                <a:lnTo>
                  <a:pt x="1215276" y="383719"/>
                </a:lnTo>
                <a:lnTo>
                  <a:pt x="1196286" y="342344"/>
                </a:lnTo>
                <a:lnTo>
                  <a:pt x="1174298" y="302655"/>
                </a:lnTo>
                <a:lnTo>
                  <a:pt x="1149452" y="264786"/>
                </a:lnTo>
                <a:lnTo>
                  <a:pt x="1121888" y="228875"/>
                </a:lnTo>
                <a:lnTo>
                  <a:pt x="1091746" y="195056"/>
                </a:lnTo>
                <a:lnTo>
                  <a:pt x="1059168" y="163466"/>
                </a:lnTo>
                <a:lnTo>
                  <a:pt x="1024292" y="134240"/>
                </a:lnTo>
                <a:lnTo>
                  <a:pt x="987259" y="107514"/>
                </a:lnTo>
                <a:lnTo>
                  <a:pt x="948210" y="83424"/>
                </a:lnTo>
                <a:lnTo>
                  <a:pt x="907284" y="62106"/>
                </a:lnTo>
                <a:lnTo>
                  <a:pt x="864622" y="43695"/>
                </a:lnTo>
                <a:lnTo>
                  <a:pt x="820363" y="28326"/>
                </a:lnTo>
                <a:lnTo>
                  <a:pt x="774649" y="16137"/>
                </a:lnTo>
                <a:lnTo>
                  <a:pt x="727619" y="7262"/>
                </a:lnTo>
                <a:lnTo>
                  <a:pt x="679414" y="1838"/>
                </a:lnTo>
                <a:lnTo>
                  <a:pt x="630174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402579" y="5093208"/>
            <a:ext cx="6621780" cy="3802379"/>
            <a:chOff x="5402579" y="5093208"/>
            <a:chExt cx="6621780" cy="3802379"/>
          </a:xfrm>
        </p:grpSpPr>
        <p:sp>
          <p:nvSpPr>
            <p:cNvPr id="7" name="object 7"/>
            <p:cNvSpPr/>
            <p:nvPr/>
          </p:nvSpPr>
          <p:spPr>
            <a:xfrm>
              <a:off x="5402579" y="6685788"/>
              <a:ext cx="5250180" cy="2209800"/>
            </a:xfrm>
            <a:custGeom>
              <a:avLst/>
              <a:gdLst/>
              <a:ahLst/>
              <a:cxnLst/>
              <a:rect l="l" t="t" r="r" b="b"/>
              <a:pathLst>
                <a:path w="5250180" h="2209800">
                  <a:moveTo>
                    <a:pt x="2622550" y="0"/>
                  </a:moveTo>
                  <a:lnTo>
                    <a:pt x="2570268" y="468"/>
                  </a:lnTo>
                  <a:lnTo>
                    <a:pt x="2518235" y="1787"/>
                  </a:lnTo>
                  <a:lnTo>
                    <a:pt x="2466462" y="3947"/>
                  </a:lnTo>
                  <a:lnTo>
                    <a:pt x="2414957" y="6942"/>
                  </a:lnTo>
                  <a:lnTo>
                    <a:pt x="2363730" y="10762"/>
                  </a:lnTo>
                  <a:lnTo>
                    <a:pt x="2312790" y="15400"/>
                  </a:lnTo>
                  <a:lnTo>
                    <a:pt x="2262148" y="20849"/>
                  </a:lnTo>
                  <a:lnTo>
                    <a:pt x="2211811" y="27099"/>
                  </a:lnTo>
                  <a:lnTo>
                    <a:pt x="2161790" y="34144"/>
                  </a:lnTo>
                  <a:lnTo>
                    <a:pt x="2112094" y="41975"/>
                  </a:lnTo>
                  <a:lnTo>
                    <a:pt x="2062733" y="50585"/>
                  </a:lnTo>
                  <a:lnTo>
                    <a:pt x="2013716" y="59965"/>
                  </a:lnTo>
                  <a:lnTo>
                    <a:pt x="1965052" y="70107"/>
                  </a:lnTo>
                  <a:lnTo>
                    <a:pt x="1916751" y="81004"/>
                  </a:lnTo>
                  <a:lnTo>
                    <a:pt x="1868822" y="92648"/>
                  </a:lnTo>
                  <a:lnTo>
                    <a:pt x="1821276" y="105030"/>
                  </a:lnTo>
                  <a:lnTo>
                    <a:pt x="1774120" y="118144"/>
                  </a:lnTo>
                  <a:lnTo>
                    <a:pt x="1727365" y="131980"/>
                  </a:lnTo>
                  <a:lnTo>
                    <a:pt x="1681020" y="146531"/>
                  </a:lnTo>
                  <a:lnTo>
                    <a:pt x="1635095" y="161789"/>
                  </a:lnTo>
                  <a:lnTo>
                    <a:pt x="1589598" y="177746"/>
                  </a:lnTo>
                  <a:lnTo>
                    <a:pt x="1544540" y="194395"/>
                  </a:lnTo>
                  <a:lnTo>
                    <a:pt x="1499930" y="211727"/>
                  </a:lnTo>
                  <a:lnTo>
                    <a:pt x="1455777" y="229734"/>
                  </a:lnTo>
                  <a:lnTo>
                    <a:pt x="1412091" y="248408"/>
                  </a:lnTo>
                  <a:lnTo>
                    <a:pt x="1368882" y="267742"/>
                  </a:lnTo>
                  <a:lnTo>
                    <a:pt x="1326157" y="287727"/>
                  </a:lnTo>
                  <a:lnTo>
                    <a:pt x="1283928" y="308356"/>
                  </a:lnTo>
                  <a:lnTo>
                    <a:pt x="1242203" y="329620"/>
                  </a:lnTo>
                  <a:lnTo>
                    <a:pt x="1200993" y="351513"/>
                  </a:lnTo>
                  <a:lnTo>
                    <a:pt x="1160305" y="374025"/>
                  </a:lnTo>
                  <a:lnTo>
                    <a:pt x="1120151" y="397149"/>
                  </a:lnTo>
                  <a:lnTo>
                    <a:pt x="1080539" y="420877"/>
                  </a:lnTo>
                  <a:lnTo>
                    <a:pt x="1041478" y="445201"/>
                  </a:lnTo>
                  <a:lnTo>
                    <a:pt x="1002979" y="470113"/>
                  </a:lnTo>
                  <a:lnTo>
                    <a:pt x="965050" y="495605"/>
                  </a:lnTo>
                  <a:lnTo>
                    <a:pt x="927701" y="521669"/>
                  </a:lnTo>
                  <a:lnTo>
                    <a:pt x="890942" y="548298"/>
                  </a:lnTo>
                  <a:lnTo>
                    <a:pt x="854782" y="575483"/>
                  </a:lnTo>
                  <a:lnTo>
                    <a:pt x="819230" y="603217"/>
                  </a:lnTo>
                  <a:lnTo>
                    <a:pt x="784296" y="631491"/>
                  </a:lnTo>
                  <a:lnTo>
                    <a:pt x="749989" y="660297"/>
                  </a:lnTo>
                  <a:lnTo>
                    <a:pt x="716319" y="689628"/>
                  </a:lnTo>
                  <a:lnTo>
                    <a:pt x="683295" y="719476"/>
                  </a:lnTo>
                  <a:lnTo>
                    <a:pt x="650927" y="749833"/>
                  </a:lnTo>
                  <a:lnTo>
                    <a:pt x="619223" y="780691"/>
                  </a:lnTo>
                  <a:lnTo>
                    <a:pt x="588194" y="812041"/>
                  </a:lnTo>
                  <a:lnTo>
                    <a:pt x="557849" y="843877"/>
                  </a:lnTo>
                  <a:lnTo>
                    <a:pt x="528198" y="876190"/>
                  </a:lnTo>
                  <a:lnTo>
                    <a:pt x="499249" y="908971"/>
                  </a:lnTo>
                  <a:lnTo>
                    <a:pt x="471012" y="942214"/>
                  </a:lnTo>
                  <a:lnTo>
                    <a:pt x="443497" y="975911"/>
                  </a:lnTo>
                  <a:lnTo>
                    <a:pt x="416713" y="1010052"/>
                  </a:lnTo>
                  <a:lnTo>
                    <a:pt x="390670" y="1044631"/>
                  </a:lnTo>
                  <a:lnTo>
                    <a:pt x="365377" y="1079640"/>
                  </a:lnTo>
                  <a:lnTo>
                    <a:pt x="340843" y="1115070"/>
                  </a:lnTo>
                  <a:lnTo>
                    <a:pt x="317078" y="1150914"/>
                  </a:lnTo>
                  <a:lnTo>
                    <a:pt x="294091" y="1187164"/>
                  </a:lnTo>
                  <a:lnTo>
                    <a:pt x="271893" y="1223811"/>
                  </a:lnTo>
                  <a:lnTo>
                    <a:pt x="250491" y="1260848"/>
                  </a:lnTo>
                  <a:lnTo>
                    <a:pt x="229896" y="1298267"/>
                  </a:lnTo>
                  <a:lnTo>
                    <a:pt x="210117" y="1336060"/>
                  </a:lnTo>
                  <a:lnTo>
                    <a:pt x="191164" y="1374219"/>
                  </a:lnTo>
                  <a:lnTo>
                    <a:pt x="173045" y="1412737"/>
                  </a:lnTo>
                  <a:lnTo>
                    <a:pt x="155771" y="1451604"/>
                  </a:lnTo>
                  <a:lnTo>
                    <a:pt x="139351" y="1490814"/>
                  </a:lnTo>
                  <a:lnTo>
                    <a:pt x="123794" y="1530358"/>
                  </a:lnTo>
                  <a:lnTo>
                    <a:pt x="109110" y="1570228"/>
                  </a:lnTo>
                  <a:lnTo>
                    <a:pt x="95308" y="1610417"/>
                  </a:lnTo>
                  <a:lnTo>
                    <a:pt x="82398" y="1650917"/>
                  </a:lnTo>
                  <a:lnTo>
                    <a:pt x="70389" y="1691719"/>
                  </a:lnTo>
                  <a:lnTo>
                    <a:pt x="59290" y="1732816"/>
                  </a:lnTo>
                  <a:lnTo>
                    <a:pt x="49112" y="1774200"/>
                  </a:lnTo>
                  <a:lnTo>
                    <a:pt x="39862" y="1815862"/>
                  </a:lnTo>
                  <a:lnTo>
                    <a:pt x="31552" y="1857796"/>
                  </a:lnTo>
                  <a:lnTo>
                    <a:pt x="24190" y="1899992"/>
                  </a:lnTo>
                  <a:lnTo>
                    <a:pt x="17785" y="1942444"/>
                  </a:lnTo>
                  <a:lnTo>
                    <a:pt x="12348" y="1985143"/>
                  </a:lnTo>
                  <a:lnTo>
                    <a:pt x="7887" y="2028080"/>
                  </a:lnTo>
                  <a:lnTo>
                    <a:pt x="4413" y="2071250"/>
                  </a:lnTo>
                  <a:lnTo>
                    <a:pt x="1934" y="2114642"/>
                  </a:lnTo>
                  <a:lnTo>
                    <a:pt x="459" y="2158250"/>
                  </a:lnTo>
                  <a:lnTo>
                    <a:pt x="0" y="2202065"/>
                  </a:lnTo>
                  <a:lnTo>
                    <a:pt x="5250180" y="2209520"/>
                  </a:lnTo>
                  <a:lnTo>
                    <a:pt x="5249619" y="2153908"/>
                  </a:lnTo>
                  <a:lnTo>
                    <a:pt x="5248044" y="2110304"/>
                  </a:lnTo>
                  <a:lnTo>
                    <a:pt x="5245465" y="2066917"/>
                  </a:lnTo>
                  <a:lnTo>
                    <a:pt x="5241891" y="2023754"/>
                  </a:lnTo>
                  <a:lnTo>
                    <a:pt x="5237331" y="1980825"/>
                  </a:lnTo>
                  <a:lnTo>
                    <a:pt x="5231795" y="1938137"/>
                  </a:lnTo>
                  <a:lnTo>
                    <a:pt x="5225292" y="1895697"/>
                  </a:lnTo>
                  <a:lnTo>
                    <a:pt x="5217832" y="1853514"/>
                  </a:lnTo>
                  <a:lnTo>
                    <a:pt x="5209424" y="1811596"/>
                  </a:lnTo>
                  <a:lnTo>
                    <a:pt x="5200078" y="1769950"/>
                  </a:lnTo>
                  <a:lnTo>
                    <a:pt x="5189803" y="1728585"/>
                  </a:lnTo>
                  <a:lnTo>
                    <a:pt x="5178608" y="1687507"/>
                  </a:lnTo>
                  <a:lnTo>
                    <a:pt x="5166504" y="1646727"/>
                  </a:lnTo>
                  <a:lnTo>
                    <a:pt x="5153500" y="1606250"/>
                  </a:lnTo>
                  <a:lnTo>
                    <a:pt x="5139604" y="1566085"/>
                  </a:lnTo>
                  <a:lnTo>
                    <a:pt x="5124827" y="1526240"/>
                  </a:lnTo>
                  <a:lnTo>
                    <a:pt x="5109177" y="1486723"/>
                  </a:lnTo>
                  <a:lnTo>
                    <a:pt x="5092666" y="1447542"/>
                  </a:lnTo>
                  <a:lnTo>
                    <a:pt x="5075301" y="1408705"/>
                  </a:lnTo>
                  <a:lnTo>
                    <a:pt x="5057092" y="1370219"/>
                  </a:lnTo>
                  <a:lnTo>
                    <a:pt x="5038049" y="1332093"/>
                  </a:lnTo>
                  <a:lnTo>
                    <a:pt x="5018182" y="1294334"/>
                  </a:lnTo>
                  <a:lnTo>
                    <a:pt x="4997499" y="1256951"/>
                  </a:lnTo>
                  <a:lnTo>
                    <a:pt x="4976010" y="1219950"/>
                  </a:lnTo>
                  <a:lnTo>
                    <a:pt x="4953726" y="1183341"/>
                  </a:lnTo>
                  <a:lnTo>
                    <a:pt x="4930654" y="1147131"/>
                  </a:lnTo>
                  <a:lnTo>
                    <a:pt x="4906805" y="1111328"/>
                  </a:lnTo>
                  <a:lnTo>
                    <a:pt x="4882187" y="1075940"/>
                  </a:lnTo>
                  <a:lnTo>
                    <a:pt x="4856812" y="1040975"/>
                  </a:lnTo>
                  <a:lnTo>
                    <a:pt x="4830687" y="1006440"/>
                  </a:lnTo>
                  <a:lnTo>
                    <a:pt x="4803823" y="972344"/>
                  </a:lnTo>
                  <a:lnTo>
                    <a:pt x="4776229" y="938695"/>
                  </a:lnTo>
                  <a:lnTo>
                    <a:pt x="4747914" y="905500"/>
                  </a:lnTo>
                  <a:lnTo>
                    <a:pt x="4718888" y="872767"/>
                  </a:lnTo>
                  <a:lnTo>
                    <a:pt x="4689160" y="840505"/>
                  </a:lnTo>
                  <a:lnTo>
                    <a:pt x="4658740" y="808721"/>
                  </a:lnTo>
                  <a:lnTo>
                    <a:pt x="4627638" y="777422"/>
                  </a:lnTo>
                  <a:lnTo>
                    <a:pt x="4595862" y="746618"/>
                  </a:lnTo>
                  <a:lnTo>
                    <a:pt x="4563422" y="716316"/>
                  </a:lnTo>
                  <a:lnTo>
                    <a:pt x="4530328" y="686524"/>
                  </a:lnTo>
                  <a:lnTo>
                    <a:pt x="4496588" y="657249"/>
                  </a:lnTo>
                  <a:lnTo>
                    <a:pt x="4462214" y="628500"/>
                  </a:lnTo>
                  <a:lnTo>
                    <a:pt x="4427213" y="600285"/>
                  </a:lnTo>
                  <a:lnTo>
                    <a:pt x="4391596" y="572611"/>
                  </a:lnTo>
                  <a:lnTo>
                    <a:pt x="4355372" y="545486"/>
                  </a:lnTo>
                  <a:lnTo>
                    <a:pt x="4318551" y="518919"/>
                  </a:lnTo>
                  <a:lnTo>
                    <a:pt x="4281141" y="492917"/>
                  </a:lnTo>
                  <a:lnTo>
                    <a:pt x="4243153" y="467488"/>
                  </a:lnTo>
                  <a:lnTo>
                    <a:pt x="4204595" y="442640"/>
                  </a:lnTo>
                  <a:lnTo>
                    <a:pt x="4165478" y="418381"/>
                  </a:lnTo>
                  <a:lnTo>
                    <a:pt x="4125810" y="394719"/>
                  </a:lnTo>
                  <a:lnTo>
                    <a:pt x="4085602" y="371661"/>
                  </a:lnTo>
                  <a:lnTo>
                    <a:pt x="4044862" y="349216"/>
                  </a:lnTo>
                  <a:lnTo>
                    <a:pt x="4003601" y="327392"/>
                  </a:lnTo>
                  <a:lnTo>
                    <a:pt x="3961827" y="306196"/>
                  </a:lnTo>
                  <a:lnTo>
                    <a:pt x="3919550" y="285637"/>
                  </a:lnTo>
                  <a:lnTo>
                    <a:pt x="3876779" y="265722"/>
                  </a:lnTo>
                  <a:lnTo>
                    <a:pt x="3833525" y="246459"/>
                  </a:lnTo>
                  <a:lnTo>
                    <a:pt x="3789796" y="227857"/>
                  </a:lnTo>
                  <a:lnTo>
                    <a:pt x="3745602" y="209922"/>
                  </a:lnTo>
                  <a:lnTo>
                    <a:pt x="3700953" y="192663"/>
                  </a:lnTo>
                  <a:lnTo>
                    <a:pt x="3655857" y="176088"/>
                  </a:lnTo>
                  <a:lnTo>
                    <a:pt x="3610325" y="160205"/>
                  </a:lnTo>
                  <a:lnTo>
                    <a:pt x="3564365" y="145022"/>
                  </a:lnTo>
                  <a:lnTo>
                    <a:pt x="3517988" y="130546"/>
                  </a:lnTo>
                  <a:lnTo>
                    <a:pt x="3471202" y="116786"/>
                  </a:lnTo>
                  <a:lnTo>
                    <a:pt x="3424018" y="103749"/>
                  </a:lnTo>
                  <a:lnTo>
                    <a:pt x="3376444" y="91444"/>
                  </a:lnTo>
                  <a:lnTo>
                    <a:pt x="3328490" y="79877"/>
                  </a:lnTo>
                  <a:lnTo>
                    <a:pt x="3280166" y="69058"/>
                  </a:lnTo>
                  <a:lnTo>
                    <a:pt x="3231481" y="58994"/>
                  </a:lnTo>
                  <a:lnTo>
                    <a:pt x="3182444" y="49693"/>
                  </a:lnTo>
                  <a:lnTo>
                    <a:pt x="3133066" y="41163"/>
                  </a:lnTo>
                  <a:lnTo>
                    <a:pt x="3083354" y="33411"/>
                  </a:lnTo>
                  <a:lnTo>
                    <a:pt x="3033320" y="26447"/>
                  </a:lnTo>
                  <a:lnTo>
                    <a:pt x="2982972" y="20277"/>
                  </a:lnTo>
                  <a:lnTo>
                    <a:pt x="2932320" y="14909"/>
                  </a:lnTo>
                  <a:lnTo>
                    <a:pt x="2881373" y="10352"/>
                  </a:lnTo>
                  <a:lnTo>
                    <a:pt x="2830141" y="6613"/>
                  </a:lnTo>
                  <a:lnTo>
                    <a:pt x="2778633" y="3701"/>
                  </a:lnTo>
                  <a:lnTo>
                    <a:pt x="2726859" y="1622"/>
                  </a:lnTo>
                  <a:lnTo>
                    <a:pt x="2674828" y="386"/>
                  </a:lnTo>
                  <a:lnTo>
                    <a:pt x="2622550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4208" y="5714999"/>
              <a:ext cx="5415280" cy="1073150"/>
            </a:xfrm>
            <a:custGeom>
              <a:avLst/>
              <a:gdLst/>
              <a:ahLst/>
              <a:cxnLst/>
              <a:rect l="l" t="t" r="r" b="b"/>
              <a:pathLst>
                <a:path w="5415280" h="1073150">
                  <a:moveTo>
                    <a:pt x="1179563" y="547878"/>
                  </a:moveTo>
                  <a:lnTo>
                    <a:pt x="1177404" y="502589"/>
                  </a:lnTo>
                  <a:lnTo>
                    <a:pt x="1171028" y="458355"/>
                  </a:lnTo>
                  <a:lnTo>
                    <a:pt x="1160614" y="415353"/>
                  </a:lnTo>
                  <a:lnTo>
                    <a:pt x="1146352" y="373735"/>
                  </a:lnTo>
                  <a:lnTo>
                    <a:pt x="1128407" y="333667"/>
                  </a:lnTo>
                  <a:lnTo>
                    <a:pt x="1106944" y="295287"/>
                  </a:lnTo>
                  <a:lnTo>
                    <a:pt x="1082167" y="258775"/>
                  </a:lnTo>
                  <a:lnTo>
                    <a:pt x="1054239" y="224269"/>
                  </a:lnTo>
                  <a:lnTo>
                    <a:pt x="1023340" y="191947"/>
                  </a:lnTo>
                  <a:lnTo>
                    <a:pt x="989647" y="161950"/>
                  </a:lnTo>
                  <a:lnTo>
                    <a:pt x="953338" y="134442"/>
                  </a:lnTo>
                  <a:lnTo>
                    <a:pt x="914577" y="109575"/>
                  </a:lnTo>
                  <a:lnTo>
                    <a:pt x="873556" y="87515"/>
                  </a:lnTo>
                  <a:lnTo>
                    <a:pt x="830440" y="68414"/>
                  </a:lnTo>
                  <a:lnTo>
                    <a:pt x="785431" y="52438"/>
                  </a:lnTo>
                  <a:lnTo>
                    <a:pt x="738670" y="39738"/>
                  </a:lnTo>
                  <a:lnTo>
                    <a:pt x="690359" y="30467"/>
                  </a:lnTo>
                  <a:lnTo>
                    <a:pt x="640676" y="24790"/>
                  </a:lnTo>
                  <a:lnTo>
                    <a:pt x="589788" y="22860"/>
                  </a:lnTo>
                  <a:lnTo>
                    <a:pt x="538886" y="24790"/>
                  </a:lnTo>
                  <a:lnTo>
                    <a:pt x="489204" y="30467"/>
                  </a:lnTo>
                  <a:lnTo>
                    <a:pt x="440893" y="39738"/>
                  </a:lnTo>
                  <a:lnTo>
                    <a:pt x="394131" y="52438"/>
                  </a:lnTo>
                  <a:lnTo>
                    <a:pt x="349123" y="68414"/>
                  </a:lnTo>
                  <a:lnTo>
                    <a:pt x="306006" y="87515"/>
                  </a:lnTo>
                  <a:lnTo>
                    <a:pt x="264985" y="109575"/>
                  </a:lnTo>
                  <a:lnTo>
                    <a:pt x="226225" y="134442"/>
                  </a:lnTo>
                  <a:lnTo>
                    <a:pt x="189915" y="161950"/>
                  </a:lnTo>
                  <a:lnTo>
                    <a:pt x="156222" y="191947"/>
                  </a:lnTo>
                  <a:lnTo>
                    <a:pt x="125323" y="224269"/>
                  </a:lnTo>
                  <a:lnTo>
                    <a:pt x="97396" y="258775"/>
                  </a:lnTo>
                  <a:lnTo>
                    <a:pt x="72618" y="295287"/>
                  </a:lnTo>
                  <a:lnTo>
                    <a:pt x="51155" y="333667"/>
                  </a:lnTo>
                  <a:lnTo>
                    <a:pt x="33210" y="373735"/>
                  </a:lnTo>
                  <a:lnTo>
                    <a:pt x="18948" y="415353"/>
                  </a:lnTo>
                  <a:lnTo>
                    <a:pt x="8534" y="458355"/>
                  </a:lnTo>
                  <a:lnTo>
                    <a:pt x="2159" y="502589"/>
                  </a:lnTo>
                  <a:lnTo>
                    <a:pt x="0" y="547878"/>
                  </a:lnTo>
                  <a:lnTo>
                    <a:pt x="2159" y="593178"/>
                  </a:lnTo>
                  <a:lnTo>
                    <a:pt x="8534" y="637413"/>
                  </a:lnTo>
                  <a:lnTo>
                    <a:pt x="18948" y="680415"/>
                  </a:lnTo>
                  <a:lnTo>
                    <a:pt x="33210" y="722033"/>
                  </a:lnTo>
                  <a:lnTo>
                    <a:pt x="51155" y="762101"/>
                  </a:lnTo>
                  <a:lnTo>
                    <a:pt x="72618" y="800481"/>
                  </a:lnTo>
                  <a:lnTo>
                    <a:pt x="97396" y="836993"/>
                  </a:lnTo>
                  <a:lnTo>
                    <a:pt x="125323" y="871499"/>
                  </a:lnTo>
                  <a:lnTo>
                    <a:pt x="156222" y="903820"/>
                  </a:lnTo>
                  <a:lnTo>
                    <a:pt x="189915" y="933818"/>
                  </a:lnTo>
                  <a:lnTo>
                    <a:pt x="226225" y="961326"/>
                  </a:lnTo>
                  <a:lnTo>
                    <a:pt x="264985" y="986193"/>
                  </a:lnTo>
                  <a:lnTo>
                    <a:pt x="306006" y="1008253"/>
                  </a:lnTo>
                  <a:lnTo>
                    <a:pt x="349123" y="1027353"/>
                  </a:lnTo>
                  <a:lnTo>
                    <a:pt x="394131" y="1043330"/>
                  </a:lnTo>
                  <a:lnTo>
                    <a:pt x="440893" y="1056030"/>
                  </a:lnTo>
                  <a:lnTo>
                    <a:pt x="489204" y="1065301"/>
                  </a:lnTo>
                  <a:lnTo>
                    <a:pt x="538886" y="1070978"/>
                  </a:lnTo>
                  <a:lnTo>
                    <a:pt x="589788" y="1072896"/>
                  </a:lnTo>
                  <a:lnTo>
                    <a:pt x="640676" y="1070978"/>
                  </a:lnTo>
                  <a:lnTo>
                    <a:pt x="690359" y="1065301"/>
                  </a:lnTo>
                  <a:lnTo>
                    <a:pt x="738670" y="1056030"/>
                  </a:lnTo>
                  <a:lnTo>
                    <a:pt x="785431" y="1043330"/>
                  </a:lnTo>
                  <a:lnTo>
                    <a:pt x="830440" y="1027353"/>
                  </a:lnTo>
                  <a:lnTo>
                    <a:pt x="873556" y="1008253"/>
                  </a:lnTo>
                  <a:lnTo>
                    <a:pt x="914577" y="986193"/>
                  </a:lnTo>
                  <a:lnTo>
                    <a:pt x="953338" y="961326"/>
                  </a:lnTo>
                  <a:lnTo>
                    <a:pt x="989647" y="933818"/>
                  </a:lnTo>
                  <a:lnTo>
                    <a:pt x="1023340" y="903820"/>
                  </a:lnTo>
                  <a:lnTo>
                    <a:pt x="1054239" y="871499"/>
                  </a:lnTo>
                  <a:lnTo>
                    <a:pt x="1082167" y="836993"/>
                  </a:lnTo>
                  <a:lnTo>
                    <a:pt x="1106944" y="800481"/>
                  </a:lnTo>
                  <a:lnTo>
                    <a:pt x="1128407" y="762101"/>
                  </a:lnTo>
                  <a:lnTo>
                    <a:pt x="1146352" y="722033"/>
                  </a:lnTo>
                  <a:lnTo>
                    <a:pt x="1160614" y="680415"/>
                  </a:lnTo>
                  <a:lnTo>
                    <a:pt x="1171028" y="637413"/>
                  </a:lnTo>
                  <a:lnTo>
                    <a:pt x="1177404" y="593178"/>
                  </a:lnTo>
                  <a:lnTo>
                    <a:pt x="1179563" y="547878"/>
                  </a:lnTo>
                  <a:close/>
                </a:path>
                <a:path w="5415280" h="1073150">
                  <a:moveTo>
                    <a:pt x="5414772" y="525018"/>
                  </a:moveTo>
                  <a:lnTo>
                    <a:pt x="5412613" y="479729"/>
                  </a:lnTo>
                  <a:lnTo>
                    <a:pt x="5406288" y="435495"/>
                  </a:lnTo>
                  <a:lnTo>
                    <a:pt x="5395963" y="392493"/>
                  </a:lnTo>
                  <a:lnTo>
                    <a:pt x="5381803" y="350875"/>
                  </a:lnTo>
                  <a:lnTo>
                    <a:pt x="5363997" y="310807"/>
                  </a:lnTo>
                  <a:lnTo>
                    <a:pt x="5342712" y="272427"/>
                  </a:lnTo>
                  <a:lnTo>
                    <a:pt x="5318125" y="235915"/>
                  </a:lnTo>
                  <a:lnTo>
                    <a:pt x="5290401" y="201409"/>
                  </a:lnTo>
                  <a:lnTo>
                    <a:pt x="5259743" y="169087"/>
                  </a:lnTo>
                  <a:lnTo>
                    <a:pt x="5226304" y="139090"/>
                  </a:lnTo>
                  <a:lnTo>
                    <a:pt x="5190274" y="111582"/>
                  </a:lnTo>
                  <a:lnTo>
                    <a:pt x="5151818" y="86715"/>
                  </a:lnTo>
                  <a:lnTo>
                    <a:pt x="5111115" y="64655"/>
                  </a:lnTo>
                  <a:lnTo>
                    <a:pt x="5068341" y="45554"/>
                  </a:lnTo>
                  <a:lnTo>
                    <a:pt x="5023675" y="29578"/>
                  </a:lnTo>
                  <a:lnTo>
                    <a:pt x="4977282" y="16878"/>
                  </a:lnTo>
                  <a:lnTo>
                    <a:pt x="4929352" y="7607"/>
                  </a:lnTo>
                  <a:lnTo>
                    <a:pt x="4880051" y="1930"/>
                  </a:lnTo>
                  <a:lnTo>
                    <a:pt x="4829556" y="0"/>
                  </a:lnTo>
                  <a:lnTo>
                    <a:pt x="4779048" y="1930"/>
                  </a:lnTo>
                  <a:lnTo>
                    <a:pt x="4729746" y="7607"/>
                  </a:lnTo>
                  <a:lnTo>
                    <a:pt x="4681817" y="16878"/>
                  </a:lnTo>
                  <a:lnTo>
                    <a:pt x="4635424" y="29578"/>
                  </a:lnTo>
                  <a:lnTo>
                    <a:pt x="4590758" y="45554"/>
                  </a:lnTo>
                  <a:lnTo>
                    <a:pt x="4547984" y="64655"/>
                  </a:lnTo>
                  <a:lnTo>
                    <a:pt x="4507281" y="86715"/>
                  </a:lnTo>
                  <a:lnTo>
                    <a:pt x="4468825" y="111582"/>
                  </a:lnTo>
                  <a:lnTo>
                    <a:pt x="4432795" y="139090"/>
                  </a:lnTo>
                  <a:lnTo>
                    <a:pt x="4399356" y="169087"/>
                  </a:lnTo>
                  <a:lnTo>
                    <a:pt x="4368698" y="201409"/>
                  </a:lnTo>
                  <a:lnTo>
                    <a:pt x="4340974" y="235915"/>
                  </a:lnTo>
                  <a:lnTo>
                    <a:pt x="4316387" y="272427"/>
                  </a:lnTo>
                  <a:lnTo>
                    <a:pt x="4295102" y="310807"/>
                  </a:lnTo>
                  <a:lnTo>
                    <a:pt x="4277296" y="350875"/>
                  </a:lnTo>
                  <a:lnTo>
                    <a:pt x="4263136" y="392493"/>
                  </a:lnTo>
                  <a:lnTo>
                    <a:pt x="4252811" y="435495"/>
                  </a:lnTo>
                  <a:lnTo>
                    <a:pt x="4246486" y="479729"/>
                  </a:lnTo>
                  <a:lnTo>
                    <a:pt x="4244340" y="525018"/>
                  </a:lnTo>
                  <a:lnTo>
                    <a:pt x="4246486" y="570318"/>
                  </a:lnTo>
                  <a:lnTo>
                    <a:pt x="4252811" y="614553"/>
                  </a:lnTo>
                  <a:lnTo>
                    <a:pt x="4263136" y="657555"/>
                  </a:lnTo>
                  <a:lnTo>
                    <a:pt x="4277296" y="699173"/>
                  </a:lnTo>
                  <a:lnTo>
                    <a:pt x="4295102" y="739241"/>
                  </a:lnTo>
                  <a:lnTo>
                    <a:pt x="4316387" y="777621"/>
                  </a:lnTo>
                  <a:lnTo>
                    <a:pt x="4340974" y="814133"/>
                  </a:lnTo>
                  <a:lnTo>
                    <a:pt x="4368698" y="848639"/>
                  </a:lnTo>
                  <a:lnTo>
                    <a:pt x="4399356" y="880960"/>
                  </a:lnTo>
                  <a:lnTo>
                    <a:pt x="4432795" y="910958"/>
                  </a:lnTo>
                  <a:lnTo>
                    <a:pt x="4468825" y="938466"/>
                  </a:lnTo>
                  <a:lnTo>
                    <a:pt x="4507281" y="963333"/>
                  </a:lnTo>
                  <a:lnTo>
                    <a:pt x="4547984" y="985393"/>
                  </a:lnTo>
                  <a:lnTo>
                    <a:pt x="4590758" y="1004493"/>
                  </a:lnTo>
                  <a:lnTo>
                    <a:pt x="4635424" y="1020470"/>
                  </a:lnTo>
                  <a:lnTo>
                    <a:pt x="4681817" y="1033170"/>
                  </a:lnTo>
                  <a:lnTo>
                    <a:pt x="4729746" y="1042441"/>
                  </a:lnTo>
                  <a:lnTo>
                    <a:pt x="4779048" y="1048118"/>
                  </a:lnTo>
                  <a:lnTo>
                    <a:pt x="4829556" y="1050036"/>
                  </a:lnTo>
                  <a:lnTo>
                    <a:pt x="4880051" y="1048118"/>
                  </a:lnTo>
                  <a:lnTo>
                    <a:pt x="4929352" y="1042441"/>
                  </a:lnTo>
                  <a:lnTo>
                    <a:pt x="4977282" y="1033170"/>
                  </a:lnTo>
                  <a:lnTo>
                    <a:pt x="5023675" y="1020470"/>
                  </a:lnTo>
                  <a:lnTo>
                    <a:pt x="5068341" y="1004493"/>
                  </a:lnTo>
                  <a:lnTo>
                    <a:pt x="5111115" y="985393"/>
                  </a:lnTo>
                  <a:lnTo>
                    <a:pt x="5151818" y="963333"/>
                  </a:lnTo>
                  <a:lnTo>
                    <a:pt x="5190274" y="938466"/>
                  </a:lnTo>
                  <a:lnTo>
                    <a:pt x="5226304" y="910958"/>
                  </a:lnTo>
                  <a:lnTo>
                    <a:pt x="5259743" y="880960"/>
                  </a:lnTo>
                  <a:lnTo>
                    <a:pt x="5290401" y="848639"/>
                  </a:lnTo>
                  <a:lnTo>
                    <a:pt x="5318125" y="814133"/>
                  </a:lnTo>
                  <a:lnTo>
                    <a:pt x="5342712" y="777621"/>
                  </a:lnTo>
                  <a:lnTo>
                    <a:pt x="5363997" y="739241"/>
                  </a:lnTo>
                  <a:lnTo>
                    <a:pt x="5381803" y="699173"/>
                  </a:lnTo>
                  <a:lnTo>
                    <a:pt x="5395963" y="657555"/>
                  </a:lnTo>
                  <a:lnTo>
                    <a:pt x="5406288" y="614553"/>
                  </a:lnTo>
                  <a:lnTo>
                    <a:pt x="5412613" y="570318"/>
                  </a:lnTo>
                  <a:lnTo>
                    <a:pt x="5414772" y="525018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53927" y="7249668"/>
              <a:ext cx="1170940" cy="1050290"/>
            </a:xfrm>
            <a:custGeom>
              <a:avLst/>
              <a:gdLst/>
              <a:ahLst/>
              <a:cxnLst/>
              <a:rect l="l" t="t" r="r" b="b"/>
              <a:pathLst>
                <a:path w="1170940" h="1050290">
                  <a:moveTo>
                    <a:pt x="585216" y="0"/>
                  </a:moveTo>
                  <a:lnTo>
                    <a:pt x="534720" y="1927"/>
                  </a:lnTo>
                  <a:lnTo>
                    <a:pt x="485417" y="7604"/>
                  </a:lnTo>
                  <a:lnTo>
                    <a:pt x="437482" y="16872"/>
                  </a:lnTo>
                  <a:lnTo>
                    <a:pt x="391092" y="29575"/>
                  </a:lnTo>
                  <a:lnTo>
                    <a:pt x="346423" y="45554"/>
                  </a:lnTo>
                  <a:lnTo>
                    <a:pt x="303648" y="64652"/>
                  </a:lnTo>
                  <a:lnTo>
                    <a:pt x="262945" y="86711"/>
                  </a:lnTo>
                  <a:lnTo>
                    <a:pt x="224489" y="111574"/>
                  </a:lnTo>
                  <a:lnTo>
                    <a:pt x="188455" y="139083"/>
                  </a:lnTo>
                  <a:lnTo>
                    <a:pt x="155020" y="169080"/>
                  </a:lnTo>
                  <a:lnTo>
                    <a:pt x="124358" y="201408"/>
                  </a:lnTo>
                  <a:lnTo>
                    <a:pt x="96646" y="235909"/>
                  </a:lnTo>
                  <a:lnTo>
                    <a:pt x="72059" y="272425"/>
                  </a:lnTo>
                  <a:lnTo>
                    <a:pt x="50773" y="310799"/>
                  </a:lnTo>
                  <a:lnTo>
                    <a:pt x="32963" y="350873"/>
                  </a:lnTo>
                  <a:lnTo>
                    <a:pt x="18805" y="392490"/>
                  </a:lnTo>
                  <a:lnTo>
                    <a:pt x="8474" y="435491"/>
                  </a:lnTo>
                  <a:lnTo>
                    <a:pt x="2148" y="479720"/>
                  </a:lnTo>
                  <a:lnTo>
                    <a:pt x="0" y="525017"/>
                  </a:lnTo>
                  <a:lnTo>
                    <a:pt x="2148" y="570317"/>
                  </a:lnTo>
                  <a:lnTo>
                    <a:pt x="8474" y="614547"/>
                  </a:lnTo>
                  <a:lnTo>
                    <a:pt x="18805" y="657549"/>
                  </a:lnTo>
                  <a:lnTo>
                    <a:pt x="32963" y="699167"/>
                  </a:lnTo>
                  <a:lnTo>
                    <a:pt x="50773" y="739241"/>
                  </a:lnTo>
                  <a:lnTo>
                    <a:pt x="72059" y="777615"/>
                  </a:lnTo>
                  <a:lnTo>
                    <a:pt x="96646" y="814131"/>
                  </a:lnTo>
                  <a:lnTo>
                    <a:pt x="124358" y="848632"/>
                  </a:lnTo>
                  <a:lnTo>
                    <a:pt x="155020" y="880960"/>
                  </a:lnTo>
                  <a:lnTo>
                    <a:pt x="188455" y="910956"/>
                  </a:lnTo>
                  <a:lnTo>
                    <a:pt x="224489" y="938465"/>
                  </a:lnTo>
                  <a:lnTo>
                    <a:pt x="262945" y="963327"/>
                  </a:lnTo>
                  <a:lnTo>
                    <a:pt x="303648" y="985386"/>
                  </a:lnTo>
                  <a:lnTo>
                    <a:pt x="346423" y="1004483"/>
                  </a:lnTo>
                  <a:lnTo>
                    <a:pt x="391092" y="1020462"/>
                  </a:lnTo>
                  <a:lnTo>
                    <a:pt x="437482" y="1033164"/>
                  </a:lnTo>
                  <a:lnTo>
                    <a:pt x="485417" y="1042432"/>
                  </a:lnTo>
                  <a:lnTo>
                    <a:pt x="534720" y="1048108"/>
                  </a:lnTo>
                  <a:lnTo>
                    <a:pt x="585216" y="1050035"/>
                  </a:lnTo>
                  <a:lnTo>
                    <a:pt x="635711" y="1048108"/>
                  </a:lnTo>
                  <a:lnTo>
                    <a:pt x="685014" y="1042432"/>
                  </a:lnTo>
                  <a:lnTo>
                    <a:pt x="732949" y="1033164"/>
                  </a:lnTo>
                  <a:lnTo>
                    <a:pt x="779339" y="1020462"/>
                  </a:lnTo>
                  <a:lnTo>
                    <a:pt x="824008" y="1004483"/>
                  </a:lnTo>
                  <a:lnTo>
                    <a:pt x="866783" y="985386"/>
                  </a:lnTo>
                  <a:lnTo>
                    <a:pt x="907486" y="963327"/>
                  </a:lnTo>
                  <a:lnTo>
                    <a:pt x="945942" y="938465"/>
                  </a:lnTo>
                  <a:lnTo>
                    <a:pt x="981976" y="910956"/>
                  </a:lnTo>
                  <a:lnTo>
                    <a:pt x="1015411" y="880960"/>
                  </a:lnTo>
                  <a:lnTo>
                    <a:pt x="1046073" y="848632"/>
                  </a:lnTo>
                  <a:lnTo>
                    <a:pt x="1073785" y="814131"/>
                  </a:lnTo>
                  <a:lnTo>
                    <a:pt x="1098372" y="777615"/>
                  </a:lnTo>
                  <a:lnTo>
                    <a:pt x="1119658" y="739241"/>
                  </a:lnTo>
                  <a:lnTo>
                    <a:pt x="1137468" y="699167"/>
                  </a:lnTo>
                  <a:lnTo>
                    <a:pt x="1151626" y="657549"/>
                  </a:lnTo>
                  <a:lnTo>
                    <a:pt x="1161957" y="614547"/>
                  </a:lnTo>
                  <a:lnTo>
                    <a:pt x="1168283" y="570317"/>
                  </a:lnTo>
                  <a:lnTo>
                    <a:pt x="1170431" y="525017"/>
                  </a:lnTo>
                  <a:lnTo>
                    <a:pt x="1168283" y="479720"/>
                  </a:lnTo>
                  <a:lnTo>
                    <a:pt x="1161957" y="435491"/>
                  </a:lnTo>
                  <a:lnTo>
                    <a:pt x="1151626" y="392490"/>
                  </a:lnTo>
                  <a:lnTo>
                    <a:pt x="1137468" y="350873"/>
                  </a:lnTo>
                  <a:lnTo>
                    <a:pt x="1119658" y="310799"/>
                  </a:lnTo>
                  <a:lnTo>
                    <a:pt x="1098372" y="272425"/>
                  </a:lnTo>
                  <a:lnTo>
                    <a:pt x="1073785" y="235909"/>
                  </a:lnTo>
                  <a:lnTo>
                    <a:pt x="1046073" y="201408"/>
                  </a:lnTo>
                  <a:lnTo>
                    <a:pt x="1015411" y="169080"/>
                  </a:lnTo>
                  <a:lnTo>
                    <a:pt x="981976" y="139083"/>
                  </a:lnTo>
                  <a:lnTo>
                    <a:pt x="945942" y="111574"/>
                  </a:lnTo>
                  <a:lnTo>
                    <a:pt x="907486" y="86711"/>
                  </a:lnTo>
                  <a:lnTo>
                    <a:pt x="866783" y="64652"/>
                  </a:lnTo>
                  <a:lnTo>
                    <a:pt x="824008" y="45554"/>
                  </a:lnTo>
                  <a:lnTo>
                    <a:pt x="779339" y="29575"/>
                  </a:lnTo>
                  <a:lnTo>
                    <a:pt x="732949" y="16872"/>
                  </a:lnTo>
                  <a:lnTo>
                    <a:pt x="685014" y="7604"/>
                  </a:lnTo>
                  <a:lnTo>
                    <a:pt x="635711" y="1927"/>
                  </a:lnTo>
                  <a:lnTo>
                    <a:pt x="585216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21879" y="5093208"/>
              <a:ext cx="1231900" cy="1051560"/>
            </a:xfrm>
            <a:custGeom>
              <a:avLst/>
              <a:gdLst/>
              <a:ahLst/>
              <a:cxnLst/>
              <a:rect l="l" t="t" r="r" b="b"/>
              <a:pathLst>
                <a:path w="1231900" h="1051560">
                  <a:moveTo>
                    <a:pt x="615696" y="0"/>
                  </a:moveTo>
                  <a:lnTo>
                    <a:pt x="565207" y="1743"/>
                  </a:lnTo>
                  <a:lnTo>
                    <a:pt x="515841" y="6883"/>
                  </a:lnTo>
                  <a:lnTo>
                    <a:pt x="467756" y="15283"/>
                  </a:lnTo>
                  <a:lnTo>
                    <a:pt x="421111" y="26810"/>
                  </a:lnTo>
                  <a:lnTo>
                    <a:pt x="376064" y="41326"/>
                  </a:lnTo>
                  <a:lnTo>
                    <a:pt x="332774" y="58697"/>
                  </a:lnTo>
                  <a:lnTo>
                    <a:pt x="291400" y="78787"/>
                  </a:lnTo>
                  <a:lnTo>
                    <a:pt x="252100" y="101461"/>
                  </a:lnTo>
                  <a:lnTo>
                    <a:pt x="215032" y="126584"/>
                  </a:lnTo>
                  <a:lnTo>
                    <a:pt x="180355" y="154019"/>
                  </a:lnTo>
                  <a:lnTo>
                    <a:pt x="148229" y="183631"/>
                  </a:lnTo>
                  <a:lnTo>
                    <a:pt x="118811" y="215286"/>
                  </a:lnTo>
                  <a:lnTo>
                    <a:pt x="92259" y="248847"/>
                  </a:lnTo>
                  <a:lnTo>
                    <a:pt x="68734" y="284179"/>
                  </a:lnTo>
                  <a:lnTo>
                    <a:pt x="48392" y="321147"/>
                  </a:lnTo>
                  <a:lnTo>
                    <a:pt x="31394" y="359615"/>
                  </a:lnTo>
                  <a:lnTo>
                    <a:pt x="17897" y="399447"/>
                  </a:lnTo>
                  <a:lnTo>
                    <a:pt x="8060" y="440509"/>
                  </a:lnTo>
                  <a:lnTo>
                    <a:pt x="2041" y="482665"/>
                  </a:lnTo>
                  <a:lnTo>
                    <a:pt x="0" y="525779"/>
                  </a:lnTo>
                  <a:lnTo>
                    <a:pt x="2041" y="568894"/>
                  </a:lnTo>
                  <a:lnTo>
                    <a:pt x="8060" y="611050"/>
                  </a:lnTo>
                  <a:lnTo>
                    <a:pt x="17897" y="652112"/>
                  </a:lnTo>
                  <a:lnTo>
                    <a:pt x="31394" y="691944"/>
                  </a:lnTo>
                  <a:lnTo>
                    <a:pt x="48392" y="730412"/>
                  </a:lnTo>
                  <a:lnTo>
                    <a:pt x="68734" y="767380"/>
                  </a:lnTo>
                  <a:lnTo>
                    <a:pt x="92259" y="802712"/>
                  </a:lnTo>
                  <a:lnTo>
                    <a:pt x="118811" y="836273"/>
                  </a:lnTo>
                  <a:lnTo>
                    <a:pt x="148229" y="867928"/>
                  </a:lnTo>
                  <a:lnTo>
                    <a:pt x="180355" y="897540"/>
                  </a:lnTo>
                  <a:lnTo>
                    <a:pt x="215032" y="924975"/>
                  </a:lnTo>
                  <a:lnTo>
                    <a:pt x="252100" y="950098"/>
                  </a:lnTo>
                  <a:lnTo>
                    <a:pt x="291400" y="972772"/>
                  </a:lnTo>
                  <a:lnTo>
                    <a:pt x="332774" y="992862"/>
                  </a:lnTo>
                  <a:lnTo>
                    <a:pt x="376064" y="1010233"/>
                  </a:lnTo>
                  <a:lnTo>
                    <a:pt x="421111" y="1024749"/>
                  </a:lnTo>
                  <a:lnTo>
                    <a:pt x="467756" y="1036276"/>
                  </a:lnTo>
                  <a:lnTo>
                    <a:pt x="515841" y="1044676"/>
                  </a:lnTo>
                  <a:lnTo>
                    <a:pt x="565207" y="1049816"/>
                  </a:lnTo>
                  <a:lnTo>
                    <a:pt x="615696" y="1051559"/>
                  </a:lnTo>
                  <a:lnTo>
                    <a:pt x="666184" y="1049816"/>
                  </a:lnTo>
                  <a:lnTo>
                    <a:pt x="715550" y="1044676"/>
                  </a:lnTo>
                  <a:lnTo>
                    <a:pt x="763635" y="1036276"/>
                  </a:lnTo>
                  <a:lnTo>
                    <a:pt x="810280" y="1024749"/>
                  </a:lnTo>
                  <a:lnTo>
                    <a:pt x="855327" y="1010233"/>
                  </a:lnTo>
                  <a:lnTo>
                    <a:pt x="898617" y="992862"/>
                  </a:lnTo>
                  <a:lnTo>
                    <a:pt x="939991" y="972772"/>
                  </a:lnTo>
                  <a:lnTo>
                    <a:pt x="979291" y="950098"/>
                  </a:lnTo>
                  <a:lnTo>
                    <a:pt x="1016359" y="924975"/>
                  </a:lnTo>
                  <a:lnTo>
                    <a:pt x="1051036" y="897540"/>
                  </a:lnTo>
                  <a:lnTo>
                    <a:pt x="1083162" y="867928"/>
                  </a:lnTo>
                  <a:lnTo>
                    <a:pt x="1112580" y="836273"/>
                  </a:lnTo>
                  <a:lnTo>
                    <a:pt x="1139132" y="802712"/>
                  </a:lnTo>
                  <a:lnTo>
                    <a:pt x="1162657" y="767380"/>
                  </a:lnTo>
                  <a:lnTo>
                    <a:pt x="1182999" y="730412"/>
                  </a:lnTo>
                  <a:lnTo>
                    <a:pt x="1199997" y="691944"/>
                  </a:lnTo>
                  <a:lnTo>
                    <a:pt x="1213494" y="652112"/>
                  </a:lnTo>
                  <a:lnTo>
                    <a:pt x="1223331" y="611050"/>
                  </a:lnTo>
                  <a:lnTo>
                    <a:pt x="1229350" y="568894"/>
                  </a:lnTo>
                  <a:lnTo>
                    <a:pt x="1231392" y="525779"/>
                  </a:lnTo>
                  <a:lnTo>
                    <a:pt x="1229350" y="482665"/>
                  </a:lnTo>
                  <a:lnTo>
                    <a:pt x="1223331" y="440509"/>
                  </a:lnTo>
                  <a:lnTo>
                    <a:pt x="1213494" y="399447"/>
                  </a:lnTo>
                  <a:lnTo>
                    <a:pt x="1199997" y="359615"/>
                  </a:lnTo>
                  <a:lnTo>
                    <a:pt x="1182999" y="321147"/>
                  </a:lnTo>
                  <a:lnTo>
                    <a:pt x="1162657" y="284179"/>
                  </a:lnTo>
                  <a:lnTo>
                    <a:pt x="1139132" y="248847"/>
                  </a:lnTo>
                  <a:lnTo>
                    <a:pt x="1112580" y="215286"/>
                  </a:lnTo>
                  <a:lnTo>
                    <a:pt x="1083162" y="183631"/>
                  </a:lnTo>
                  <a:lnTo>
                    <a:pt x="1051036" y="154019"/>
                  </a:lnTo>
                  <a:lnTo>
                    <a:pt x="1016359" y="126584"/>
                  </a:lnTo>
                  <a:lnTo>
                    <a:pt x="979291" y="101461"/>
                  </a:lnTo>
                  <a:lnTo>
                    <a:pt x="939991" y="78787"/>
                  </a:lnTo>
                  <a:lnTo>
                    <a:pt x="898617" y="58697"/>
                  </a:lnTo>
                  <a:lnTo>
                    <a:pt x="855327" y="41326"/>
                  </a:lnTo>
                  <a:lnTo>
                    <a:pt x="810280" y="26810"/>
                  </a:lnTo>
                  <a:lnTo>
                    <a:pt x="763635" y="15283"/>
                  </a:lnTo>
                  <a:lnTo>
                    <a:pt x="715550" y="6883"/>
                  </a:lnTo>
                  <a:lnTo>
                    <a:pt x="666184" y="1743"/>
                  </a:lnTo>
                  <a:lnTo>
                    <a:pt x="615696" y="0"/>
                  </a:lnTo>
                  <a:close/>
                </a:path>
              </a:pathLst>
            </a:custGeom>
            <a:solidFill>
              <a:srgbClr val="F8D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587743" y="7788046"/>
            <a:ext cx="29876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Steps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2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setu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2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key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32382" y="6980681"/>
            <a:ext cx="263271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latin typeface="Microsoft Sans Serif"/>
                <a:cs typeface="Microsoft Sans Serif"/>
              </a:rPr>
              <a:t>Open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the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command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145" dirty="0">
                <a:latin typeface="Microsoft Sans Serif"/>
                <a:cs typeface="Microsoft Sans Serif"/>
              </a:rPr>
              <a:t>prompt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77692" y="5393563"/>
            <a:ext cx="26574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latin typeface="Microsoft Sans Serif"/>
                <a:cs typeface="Microsoft Sans Serif"/>
              </a:rPr>
              <a:t>Login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to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your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15" dirty="0">
                <a:latin typeface="Microsoft Sans Serif"/>
                <a:cs typeface="Microsoft Sans Serif"/>
              </a:rPr>
              <a:t>GitLab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50" dirty="0">
                <a:latin typeface="Microsoft Sans Serif"/>
                <a:cs typeface="Microsoft Sans Serif"/>
              </a:rPr>
              <a:t>account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51142" y="4535804"/>
            <a:ext cx="19881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latin typeface="Microsoft Sans Serif"/>
                <a:cs typeface="Microsoft Sans Serif"/>
              </a:rPr>
              <a:t>Crea</a:t>
            </a:r>
            <a:r>
              <a:rPr sz="2200" spc="15" dirty="0">
                <a:latin typeface="Microsoft Sans Serif"/>
                <a:cs typeface="Microsoft Sans Serif"/>
              </a:rPr>
              <a:t>t</a:t>
            </a:r>
            <a:r>
              <a:rPr sz="2200" spc="5" dirty="0">
                <a:latin typeface="Microsoft Sans Serif"/>
                <a:cs typeface="Microsoft Sans Serif"/>
              </a:rPr>
              <a:t>e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-265" dirty="0">
                <a:latin typeface="Microsoft Sans Serif"/>
                <a:cs typeface="Microsoft Sans Serif"/>
              </a:rPr>
              <a:t>S</a:t>
            </a:r>
            <a:r>
              <a:rPr sz="2200" spc="-280" dirty="0">
                <a:latin typeface="Microsoft Sans Serif"/>
                <a:cs typeface="Microsoft Sans Serif"/>
              </a:rPr>
              <a:t>S</a:t>
            </a:r>
            <a:r>
              <a:rPr sz="2200" spc="30" dirty="0">
                <a:latin typeface="Microsoft Sans Serif"/>
                <a:cs typeface="Microsoft Sans Serif"/>
              </a:rPr>
              <a:t>H</a:t>
            </a:r>
            <a:r>
              <a:rPr sz="2200" spc="20" dirty="0">
                <a:latin typeface="Microsoft Sans Serif"/>
                <a:cs typeface="Microsoft Sans Serif"/>
              </a:rPr>
              <a:t> key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114023" y="5542026"/>
            <a:ext cx="22866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" dirty="0">
                <a:latin typeface="Microsoft Sans Serif"/>
                <a:cs typeface="Microsoft Sans Serif"/>
              </a:rPr>
              <a:t>Copy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th</a:t>
            </a:r>
            <a:r>
              <a:rPr sz="2200" spc="114" dirty="0">
                <a:latin typeface="Microsoft Sans Serif"/>
                <a:cs typeface="Microsoft Sans Serif"/>
              </a:rPr>
              <a:t>e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-265" dirty="0">
                <a:latin typeface="Microsoft Sans Serif"/>
                <a:cs typeface="Microsoft Sans Serif"/>
              </a:rPr>
              <a:t>S</a:t>
            </a:r>
            <a:r>
              <a:rPr sz="2200" spc="-280" dirty="0">
                <a:latin typeface="Microsoft Sans Serif"/>
                <a:cs typeface="Microsoft Sans Serif"/>
              </a:rPr>
              <a:t>S</a:t>
            </a:r>
            <a:r>
              <a:rPr sz="2200" spc="30" dirty="0">
                <a:latin typeface="Microsoft Sans Serif"/>
                <a:cs typeface="Microsoft Sans Serif"/>
              </a:rPr>
              <a:t>H</a:t>
            </a:r>
            <a:r>
              <a:rPr sz="2200" spc="20" dirty="0">
                <a:latin typeface="Microsoft Sans Serif"/>
                <a:cs typeface="Microsoft Sans Serif"/>
              </a:rPr>
              <a:t> key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413995" y="7379334"/>
            <a:ext cx="16484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latin typeface="Microsoft Sans Serif"/>
                <a:cs typeface="Microsoft Sans Serif"/>
              </a:rPr>
              <a:t>Add </a:t>
            </a:r>
            <a:r>
              <a:rPr sz="2200" spc="-265" dirty="0">
                <a:latin typeface="Microsoft Sans Serif"/>
                <a:cs typeface="Microsoft Sans Serif"/>
              </a:rPr>
              <a:t>S</a:t>
            </a:r>
            <a:r>
              <a:rPr sz="2200" spc="-280" dirty="0">
                <a:latin typeface="Microsoft Sans Serif"/>
                <a:cs typeface="Microsoft Sans Serif"/>
              </a:rPr>
              <a:t>S</a:t>
            </a:r>
            <a:r>
              <a:rPr sz="2200" spc="30" dirty="0">
                <a:latin typeface="Microsoft Sans Serif"/>
                <a:cs typeface="Microsoft Sans Serif"/>
              </a:rPr>
              <a:t>H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20" dirty="0">
                <a:latin typeface="Microsoft Sans Serif"/>
                <a:cs typeface="Microsoft Sans Serif"/>
              </a:rPr>
              <a:t>key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95215" y="7484364"/>
            <a:ext cx="614680" cy="492759"/>
          </a:xfrm>
          <a:custGeom>
            <a:avLst/>
            <a:gdLst/>
            <a:ahLst/>
            <a:cxnLst/>
            <a:rect l="l" t="t" r="r" b="b"/>
            <a:pathLst>
              <a:path w="614679" h="492759">
                <a:moveTo>
                  <a:pt x="578993" y="0"/>
                </a:moveTo>
                <a:lnTo>
                  <a:pt x="35179" y="0"/>
                </a:lnTo>
                <a:lnTo>
                  <a:pt x="21591" y="2821"/>
                </a:lnTo>
                <a:lnTo>
                  <a:pt x="10398" y="10477"/>
                </a:lnTo>
                <a:lnTo>
                  <a:pt x="2799" y="21752"/>
                </a:lnTo>
                <a:lnTo>
                  <a:pt x="0" y="35433"/>
                </a:lnTo>
                <a:lnTo>
                  <a:pt x="0" y="456857"/>
                </a:lnTo>
                <a:lnTo>
                  <a:pt x="2799" y="470531"/>
                </a:lnTo>
                <a:lnTo>
                  <a:pt x="10398" y="481793"/>
                </a:lnTo>
                <a:lnTo>
                  <a:pt x="21591" y="489436"/>
                </a:lnTo>
                <a:lnTo>
                  <a:pt x="35179" y="492252"/>
                </a:lnTo>
                <a:lnTo>
                  <a:pt x="578993" y="492252"/>
                </a:lnTo>
                <a:lnTo>
                  <a:pt x="592580" y="489436"/>
                </a:lnTo>
                <a:lnTo>
                  <a:pt x="603773" y="481793"/>
                </a:lnTo>
                <a:lnTo>
                  <a:pt x="611372" y="470531"/>
                </a:lnTo>
                <a:lnTo>
                  <a:pt x="614172" y="456857"/>
                </a:lnTo>
                <a:lnTo>
                  <a:pt x="614172" y="447205"/>
                </a:lnTo>
                <a:lnTo>
                  <a:pt x="41529" y="447205"/>
                </a:lnTo>
                <a:lnTo>
                  <a:pt x="41529" y="122301"/>
                </a:lnTo>
                <a:lnTo>
                  <a:pt x="614172" y="122301"/>
                </a:lnTo>
                <a:lnTo>
                  <a:pt x="614172" y="96520"/>
                </a:lnTo>
                <a:lnTo>
                  <a:pt x="374269" y="96520"/>
                </a:lnTo>
                <a:lnTo>
                  <a:pt x="361178" y="93749"/>
                </a:lnTo>
                <a:lnTo>
                  <a:pt x="351075" y="86455"/>
                </a:lnTo>
                <a:lnTo>
                  <a:pt x="344568" y="76160"/>
                </a:lnTo>
                <a:lnTo>
                  <a:pt x="342264" y="64389"/>
                </a:lnTo>
                <a:lnTo>
                  <a:pt x="344568" y="51204"/>
                </a:lnTo>
                <a:lnTo>
                  <a:pt x="351075" y="41021"/>
                </a:lnTo>
                <a:lnTo>
                  <a:pt x="361178" y="34456"/>
                </a:lnTo>
                <a:lnTo>
                  <a:pt x="374269" y="32131"/>
                </a:lnTo>
                <a:lnTo>
                  <a:pt x="613496" y="32131"/>
                </a:lnTo>
                <a:lnTo>
                  <a:pt x="611372" y="21752"/>
                </a:lnTo>
                <a:lnTo>
                  <a:pt x="603773" y="10477"/>
                </a:lnTo>
                <a:lnTo>
                  <a:pt x="592580" y="2821"/>
                </a:lnTo>
                <a:lnTo>
                  <a:pt x="578993" y="0"/>
                </a:lnTo>
                <a:close/>
              </a:path>
              <a:path w="614679" h="492759">
                <a:moveTo>
                  <a:pt x="614172" y="122301"/>
                </a:moveTo>
                <a:lnTo>
                  <a:pt x="569341" y="122301"/>
                </a:lnTo>
                <a:lnTo>
                  <a:pt x="569341" y="447205"/>
                </a:lnTo>
                <a:lnTo>
                  <a:pt x="614172" y="447205"/>
                </a:lnTo>
                <a:lnTo>
                  <a:pt x="614172" y="122301"/>
                </a:lnTo>
                <a:close/>
              </a:path>
              <a:path w="614679" h="492759">
                <a:moveTo>
                  <a:pt x="454279" y="32131"/>
                </a:moveTo>
                <a:lnTo>
                  <a:pt x="374269" y="32131"/>
                </a:lnTo>
                <a:lnTo>
                  <a:pt x="386020" y="34456"/>
                </a:lnTo>
                <a:lnTo>
                  <a:pt x="396271" y="41021"/>
                </a:lnTo>
                <a:lnTo>
                  <a:pt x="403522" y="51204"/>
                </a:lnTo>
                <a:lnTo>
                  <a:pt x="406273" y="64389"/>
                </a:lnTo>
                <a:lnTo>
                  <a:pt x="403522" y="76160"/>
                </a:lnTo>
                <a:lnTo>
                  <a:pt x="396271" y="86455"/>
                </a:lnTo>
                <a:lnTo>
                  <a:pt x="386020" y="93749"/>
                </a:lnTo>
                <a:lnTo>
                  <a:pt x="374269" y="96520"/>
                </a:lnTo>
                <a:lnTo>
                  <a:pt x="454279" y="96520"/>
                </a:lnTo>
                <a:lnTo>
                  <a:pt x="442527" y="93749"/>
                </a:lnTo>
                <a:lnTo>
                  <a:pt x="432276" y="86455"/>
                </a:lnTo>
                <a:lnTo>
                  <a:pt x="425025" y="76160"/>
                </a:lnTo>
                <a:lnTo>
                  <a:pt x="422275" y="64389"/>
                </a:lnTo>
                <a:lnTo>
                  <a:pt x="425025" y="51204"/>
                </a:lnTo>
                <a:lnTo>
                  <a:pt x="432276" y="41021"/>
                </a:lnTo>
                <a:lnTo>
                  <a:pt x="442527" y="34456"/>
                </a:lnTo>
                <a:lnTo>
                  <a:pt x="454279" y="32131"/>
                </a:lnTo>
                <a:close/>
              </a:path>
              <a:path w="614679" h="492759">
                <a:moveTo>
                  <a:pt x="537337" y="32131"/>
                </a:moveTo>
                <a:lnTo>
                  <a:pt x="454279" y="32131"/>
                </a:lnTo>
                <a:lnTo>
                  <a:pt x="467350" y="34456"/>
                </a:lnTo>
                <a:lnTo>
                  <a:pt x="477408" y="41021"/>
                </a:lnTo>
                <a:lnTo>
                  <a:pt x="483871" y="51204"/>
                </a:lnTo>
                <a:lnTo>
                  <a:pt x="486156" y="64389"/>
                </a:lnTo>
                <a:lnTo>
                  <a:pt x="483871" y="76160"/>
                </a:lnTo>
                <a:lnTo>
                  <a:pt x="477408" y="86455"/>
                </a:lnTo>
                <a:lnTo>
                  <a:pt x="467350" y="93749"/>
                </a:lnTo>
                <a:lnTo>
                  <a:pt x="454279" y="96520"/>
                </a:lnTo>
                <a:lnTo>
                  <a:pt x="537337" y="96520"/>
                </a:lnTo>
                <a:lnTo>
                  <a:pt x="525658" y="93749"/>
                </a:lnTo>
                <a:lnTo>
                  <a:pt x="515445" y="86455"/>
                </a:lnTo>
                <a:lnTo>
                  <a:pt x="508208" y="76160"/>
                </a:lnTo>
                <a:lnTo>
                  <a:pt x="505460" y="64389"/>
                </a:lnTo>
                <a:lnTo>
                  <a:pt x="508208" y="51204"/>
                </a:lnTo>
                <a:lnTo>
                  <a:pt x="515445" y="41021"/>
                </a:lnTo>
                <a:lnTo>
                  <a:pt x="525658" y="34456"/>
                </a:lnTo>
                <a:lnTo>
                  <a:pt x="537337" y="32131"/>
                </a:lnTo>
                <a:close/>
              </a:path>
              <a:path w="614679" h="492759">
                <a:moveTo>
                  <a:pt x="613496" y="32131"/>
                </a:moveTo>
                <a:lnTo>
                  <a:pt x="537337" y="32131"/>
                </a:lnTo>
                <a:lnTo>
                  <a:pt x="549088" y="34456"/>
                </a:lnTo>
                <a:lnTo>
                  <a:pt x="559339" y="41021"/>
                </a:lnTo>
                <a:lnTo>
                  <a:pt x="566590" y="51204"/>
                </a:lnTo>
                <a:lnTo>
                  <a:pt x="569341" y="64389"/>
                </a:lnTo>
                <a:lnTo>
                  <a:pt x="566590" y="76160"/>
                </a:lnTo>
                <a:lnTo>
                  <a:pt x="559339" y="86455"/>
                </a:lnTo>
                <a:lnTo>
                  <a:pt x="549088" y="93749"/>
                </a:lnTo>
                <a:lnTo>
                  <a:pt x="537337" y="96520"/>
                </a:lnTo>
                <a:lnTo>
                  <a:pt x="614172" y="96520"/>
                </a:lnTo>
                <a:lnTo>
                  <a:pt x="614172" y="35433"/>
                </a:lnTo>
                <a:lnTo>
                  <a:pt x="613496" y="32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5789676" y="5355590"/>
            <a:ext cx="5867400" cy="2674620"/>
            <a:chOff x="5789676" y="5355590"/>
            <a:chExt cx="5867400" cy="2674620"/>
          </a:xfrm>
        </p:grpSpPr>
        <p:sp>
          <p:nvSpPr>
            <p:cNvPr id="19" name="object 19"/>
            <p:cNvSpPr/>
            <p:nvPr/>
          </p:nvSpPr>
          <p:spPr>
            <a:xfrm>
              <a:off x="5789676" y="5355602"/>
              <a:ext cx="4757420" cy="1158875"/>
            </a:xfrm>
            <a:custGeom>
              <a:avLst/>
              <a:gdLst/>
              <a:ahLst/>
              <a:cxnLst/>
              <a:rect l="l" t="t" r="r" b="b"/>
              <a:pathLst>
                <a:path w="4757420" h="1158875">
                  <a:moveTo>
                    <a:pt x="212471" y="969886"/>
                  </a:moveTo>
                  <a:lnTo>
                    <a:pt x="209423" y="948397"/>
                  </a:lnTo>
                  <a:lnTo>
                    <a:pt x="200825" y="926109"/>
                  </a:lnTo>
                  <a:lnTo>
                    <a:pt x="187439" y="908634"/>
                  </a:lnTo>
                  <a:lnTo>
                    <a:pt x="170053" y="901560"/>
                  </a:lnTo>
                  <a:lnTo>
                    <a:pt x="149034" y="908634"/>
                  </a:lnTo>
                  <a:lnTo>
                    <a:pt x="136017" y="926109"/>
                  </a:lnTo>
                  <a:lnTo>
                    <a:pt x="129362" y="948397"/>
                  </a:lnTo>
                  <a:lnTo>
                    <a:pt x="127508" y="969886"/>
                  </a:lnTo>
                  <a:lnTo>
                    <a:pt x="129362" y="986497"/>
                  </a:lnTo>
                  <a:lnTo>
                    <a:pt x="136017" y="1006297"/>
                  </a:lnTo>
                  <a:lnTo>
                    <a:pt x="149034" y="1022883"/>
                  </a:lnTo>
                  <a:lnTo>
                    <a:pt x="170053" y="1029830"/>
                  </a:lnTo>
                  <a:lnTo>
                    <a:pt x="187439" y="1022883"/>
                  </a:lnTo>
                  <a:lnTo>
                    <a:pt x="200825" y="1006297"/>
                  </a:lnTo>
                  <a:lnTo>
                    <a:pt x="209423" y="986497"/>
                  </a:lnTo>
                  <a:lnTo>
                    <a:pt x="212471" y="969886"/>
                  </a:lnTo>
                  <a:close/>
                </a:path>
                <a:path w="4757420" h="1158875">
                  <a:moveTo>
                    <a:pt x="416560" y="969886"/>
                  </a:moveTo>
                  <a:lnTo>
                    <a:pt x="414693" y="948397"/>
                  </a:lnTo>
                  <a:lnTo>
                    <a:pt x="408051" y="926109"/>
                  </a:lnTo>
                  <a:lnTo>
                    <a:pt x="395020" y="908634"/>
                  </a:lnTo>
                  <a:lnTo>
                    <a:pt x="374015" y="901560"/>
                  </a:lnTo>
                  <a:lnTo>
                    <a:pt x="356616" y="908634"/>
                  </a:lnTo>
                  <a:lnTo>
                    <a:pt x="343230" y="926109"/>
                  </a:lnTo>
                  <a:lnTo>
                    <a:pt x="334632" y="948397"/>
                  </a:lnTo>
                  <a:lnTo>
                    <a:pt x="331597" y="969886"/>
                  </a:lnTo>
                  <a:lnTo>
                    <a:pt x="334632" y="986497"/>
                  </a:lnTo>
                  <a:lnTo>
                    <a:pt x="343230" y="1006297"/>
                  </a:lnTo>
                  <a:lnTo>
                    <a:pt x="356616" y="1022883"/>
                  </a:lnTo>
                  <a:lnTo>
                    <a:pt x="374015" y="1029830"/>
                  </a:lnTo>
                  <a:lnTo>
                    <a:pt x="395020" y="1022883"/>
                  </a:lnTo>
                  <a:lnTo>
                    <a:pt x="408051" y="1006297"/>
                  </a:lnTo>
                  <a:lnTo>
                    <a:pt x="414693" y="986497"/>
                  </a:lnTo>
                  <a:lnTo>
                    <a:pt x="416560" y="969886"/>
                  </a:lnTo>
                  <a:close/>
                </a:path>
                <a:path w="4757420" h="1158875">
                  <a:moveTo>
                    <a:pt x="544068" y="910069"/>
                  </a:moveTo>
                  <a:lnTo>
                    <a:pt x="531304" y="839508"/>
                  </a:lnTo>
                  <a:lnTo>
                    <a:pt x="493014" y="781799"/>
                  </a:lnTo>
                  <a:lnTo>
                    <a:pt x="497928" y="768832"/>
                  </a:lnTo>
                  <a:lnTo>
                    <a:pt x="500456" y="755091"/>
                  </a:lnTo>
                  <a:lnTo>
                    <a:pt x="501383" y="739749"/>
                  </a:lnTo>
                  <a:lnTo>
                    <a:pt x="501523" y="721982"/>
                  </a:lnTo>
                  <a:lnTo>
                    <a:pt x="501256" y="707669"/>
                  </a:lnTo>
                  <a:lnTo>
                    <a:pt x="500938" y="704837"/>
                  </a:lnTo>
                  <a:lnTo>
                    <a:pt x="499389" y="690956"/>
                  </a:lnTo>
                  <a:lnTo>
                    <a:pt x="494334" y="672642"/>
                  </a:lnTo>
                  <a:lnTo>
                    <a:pt x="484505" y="653529"/>
                  </a:lnTo>
                  <a:lnTo>
                    <a:pt x="467614" y="655980"/>
                  </a:lnTo>
                  <a:lnTo>
                    <a:pt x="467614" y="969886"/>
                  </a:lnTo>
                  <a:lnTo>
                    <a:pt x="457263" y="1017600"/>
                  </a:lnTo>
                  <a:lnTo>
                    <a:pt x="429768" y="1049705"/>
                  </a:lnTo>
                  <a:lnTo>
                    <a:pt x="390436" y="1069086"/>
                  </a:lnTo>
                  <a:lnTo>
                    <a:pt x="344601" y="1078611"/>
                  </a:lnTo>
                  <a:lnTo>
                    <a:pt x="297561" y="1081138"/>
                  </a:lnTo>
                  <a:lnTo>
                    <a:pt x="246507" y="1081138"/>
                  </a:lnTo>
                  <a:lnTo>
                    <a:pt x="196189" y="1078611"/>
                  </a:lnTo>
                  <a:lnTo>
                    <a:pt x="149936" y="1069086"/>
                  </a:lnTo>
                  <a:lnTo>
                    <a:pt x="111836" y="1049705"/>
                  </a:lnTo>
                  <a:lnTo>
                    <a:pt x="85979" y="1017600"/>
                  </a:lnTo>
                  <a:lnTo>
                    <a:pt x="76454" y="969886"/>
                  </a:lnTo>
                  <a:lnTo>
                    <a:pt x="81368" y="933564"/>
                  </a:lnTo>
                  <a:lnTo>
                    <a:pt x="96659" y="903655"/>
                  </a:lnTo>
                  <a:lnTo>
                    <a:pt x="123113" y="883386"/>
                  </a:lnTo>
                  <a:lnTo>
                    <a:pt x="161544" y="875906"/>
                  </a:lnTo>
                  <a:lnTo>
                    <a:pt x="175615" y="876046"/>
                  </a:lnTo>
                  <a:lnTo>
                    <a:pt x="191262" y="876973"/>
                  </a:lnTo>
                  <a:lnTo>
                    <a:pt x="206895" y="879500"/>
                  </a:lnTo>
                  <a:lnTo>
                    <a:pt x="220980" y="884415"/>
                  </a:lnTo>
                  <a:lnTo>
                    <a:pt x="323088" y="884415"/>
                  </a:lnTo>
                  <a:lnTo>
                    <a:pt x="337096" y="879500"/>
                  </a:lnTo>
                  <a:lnTo>
                    <a:pt x="352755" y="876973"/>
                  </a:lnTo>
                  <a:lnTo>
                    <a:pt x="368427" y="876046"/>
                  </a:lnTo>
                  <a:lnTo>
                    <a:pt x="382524" y="875906"/>
                  </a:lnTo>
                  <a:lnTo>
                    <a:pt x="420941" y="883386"/>
                  </a:lnTo>
                  <a:lnTo>
                    <a:pt x="447395" y="903655"/>
                  </a:lnTo>
                  <a:lnTo>
                    <a:pt x="462686" y="933564"/>
                  </a:lnTo>
                  <a:lnTo>
                    <a:pt x="467614" y="969886"/>
                  </a:lnTo>
                  <a:lnTo>
                    <a:pt x="467614" y="655980"/>
                  </a:lnTo>
                  <a:lnTo>
                    <a:pt x="453986" y="657948"/>
                  </a:lnTo>
                  <a:lnTo>
                    <a:pt x="425043" y="669569"/>
                  </a:lnTo>
                  <a:lnTo>
                    <a:pt x="396074" y="686003"/>
                  </a:lnTo>
                  <a:lnTo>
                    <a:pt x="365506" y="704837"/>
                  </a:lnTo>
                  <a:lnTo>
                    <a:pt x="345046" y="699922"/>
                  </a:lnTo>
                  <a:lnTo>
                    <a:pt x="323024" y="697395"/>
                  </a:lnTo>
                  <a:lnTo>
                    <a:pt x="300990" y="696468"/>
                  </a:lnTo>
                  <a:lnTo>
                    <a:pt x="280543" y="696328"/>
                  </a:lnTo>
                  <a:lnTo>
                    <a:pt x="255016" y="696468"/>
                  </a:lnTo>
                  <a:lnTo>
                    <a:pt x="229501" y="697395"/>
                  </a:lnTo>
                  <a:lnTo>
                    <a:pt x="204012" y="699922"/>
                  </a:lnTo>
                  <a:lnTo>
                    <a:pt x="178562" y="704837"/>
                  </a:lnTo>
                  <a:lnTo>
                    <a:pt x="147840" y="686003"/>
                  </a:lnTo>
                  <a:lnTo>
                    <a:pt x="117944" y="669569"/>
                  </a:lnTo>
                  <a:lnTo>
                    <a:pt x="86474" y="657948"/>
                  </a:lnTo>
                  <a:lnTo>
                    <a:pt x="51054" y="653529"/>
                  </a:lnTo>
                  <a:lnTo>
                    <a:pt x="46126" y="672642"/>
                  </a:lnTo>
                  <a:lnTo>
                    <a:pt x="43599" y="690956"/>
                  </a:lnTo>
                  <a:lnTo>
                    <a:pt x="42672" y="707669"/>
                  </a:lnTo>
                  <a:lnTo>
                    <a:pt x="42545" y="721982"/>
                  </a:lnTo>
                  <a:lnTo>
                    <a:pt x="42672" y="739749"/>
                  </a:lnTo>
                  <a:lnTo>
                    <a:pt x="43599" y="755091"/>
                  </a:lnTo>
                  <a:lnTo>
                    <a:pt x="46126" y="768832"/>
                  </a:lnTo>
                  <a:lnTo>
                    <a:pt x="51054" y="781799"/>
                  </a:lnTo>
                  <a:lnTo>
                    <a:pt x="28714" y="809040"/>
                  </a:lnTo>
                  <a:lnTo>
                    <a:pt x="12763" y="839508"/>
                  </a:lnTo>
                  <a:lnTo>
                    <a:pt x="3187" y="873188"/>
                  </a:lnTo>
                  <a:lnTo>
                    <a:pt x="0" y="910069"/>
                  </a:lnTo>
                  <a:lnTo>
                    <a:pt x="1587" y="937044"/>
                  </a:lnTo>
                  <a:lnTo>
                    <a:pt x="14351" y="994232"/>
                  </a:lnTo>
                  <a:lnTo>
                    <a:pt x="53238" y="1057897"/>
                  </a:lnTo>
                  <a:lnTo>
                    <a:pt x="91605" y="1083640"/>
                  </a:lnTo>
                  <a:lnTo>
                    <a:pt x="137071" y="1100353"/>
                  </a:lnTo>
                  <a:lnTo>
                    <a:pt x="186080" y="1109929"/>
                  </a:lnTo>
                  <a:lnTo>
                    <a:pt x="235089" y="1114285"/>
                  </a:lnTo>
                  <a:lnTo>
                    <a:pt x="280543" y="1115301"/>
                  </a:lnTo>
                  <a:lnTo>
                    <a:pt x="321754" y="1114285"/>
                  </a:lnTo>
                  <a:lnTo>
                    <a:pt x="366763" y="1109929"/>
                  </a:lnTo>
                  <a:lnTo>
                    <a:pt x="412254" y="1100353"/>
                  </a:lnTo>
                  <a:lnTo>
                    <a:pt x="454914" y="1083640"/>
                  </a:lnTo>
                  <a:lnTo>
                    <a:pt x="458457" y="1081138"/>
                  </a:lnTo>
                  <a:lnTo>
                    <a:pt x="491439" y="1057897"/>
                  </a:lnTo>
                  <a:lnTo>
                    <a:pt x="518541" y="1021194"/>
                  </a:lnTo>
                  <a:lnTo>
                    <a:pt x="529704" y="994232"/>
                  </a:lnTo>
                  <a:lnTo>
                    <a:pt x="537679" y="965631"/>
                  </a:lnTo>
                  <a:lnTo>
                    <a:pt x="542467" y="937044"/>
                  </a:lnTo>
                  <a:lnTo>
                    <a:pt x="544068" y="910069"/>
                  </a:lnTo>
                  <a:close/>
                </a:path>
                <a:path w="4757420" h="1158875">
                  <a:moveTo>
                    <a:pt x="2411603" y="243192"/>
                  </a:moveTo>
                  <a:lnTo>
                    <a:pt x="2361184" y="298564"/>
                  </a:lnTo>
                  <a:lnTo>
                    <a:pt x="2361184" y="442963"/>
                  </a:lnTo>
                  <a:lnTo>
                    <a:pt x="2116836" y="442963"/>
                  </a:lnTo>
                  <a:lnTo>
                    <a:pt x="2116836" y="115557"/>
                  </a:lnTo>
                  <a:lnTo>
                    <a:pt x="2322957" y="115557"/>
                  </a:lnTo>
                  <a:lnTo>
                    <a:pt x="2366010" y="72250"/>
                  </a:lnTo>
                  <a:lnTo>
                    <a:pt x="2066544" y="72250"/>
                  </a:lnTo>
                  <a:lnTo>
                    <a:pt x="2066544" y="493509"/>
                  </a:lnTo>
                  <a:lnTo>
                    <a:pt x="2411603" y="493509"/>
                  </a:lnTo>
                  <a:lnTo>
                    <a:pt x="2411603" y="442963"/>
                  </a:lnTo>
                  <a:lnTo>
                    <a:pt x="2411603" y="243192"/>
                  </a:lnTo>
                  <a:close/>
                </a:path>
                <a:path w="4757420" h="1158875">
                  <a:moveTo>
                    <a:pt x="2488184" y="93840"/>
                  </a:moveTo>
                  <a:lnTo>
                    <a:pt x="2449957" y="55359"/>
                  </a:lnTo>
                  <a:lnTo>
                    <a:pt x="2449957" y="57772"/>
                  </a:lnTo>
                  <a:lnTo>
                    <a:pt x="2441549" y="59321"/>
                  </a:lnTo>
                  <a:lnTo>
                    <a:pt x="2427757" y="62903"/>
                  </a:lnTo>
                  <a:lnTo>
                    <a:pt x="2414879" y="66941"/>
                  </a:lnTo>
                  <a:lnTo>
                    <a:pt x="2409190" y="69837"/>
                  </a:lnTo>
                  <a:lnTo>
                    <a:pt x="2272538" y="210286"/>
                  </a:lnTo>
                  <a:lnTo>
                    <a:pt x="2272538" y="303263"/>
                  </a:lnTo>
                  <a:lnTo>
                    <a:pt x="2270252" y="322567"/>
                  </a:lnTo>
                  <a:lnTo>
                    <a:pt x="2255774" y="334632"/>
                  </a:lnTo>
                  <a:lnTo>
                    <a:pt x="2234311" y="339458"/>
                  </a:lnTo>
                  <a:lnTo>
                    <a:pt x="2210308" y="315328"/>
                  </a:lnTo>
                  <a:lnTo>
                    <a:pt x="2215134" y="293738"/>
                  </a:lnTo>
                  <a:lnTo>
                    <a:pt x="2227072" y="281673"/>
                  </a:lnTo>
                  <a:lnTo>
                    <a:pt x="2246249" y="279260"/>
                  </a:lnTo>
                  <a:lnTo>
                    <a:pt x="2272538" y="303263"/>
                  </a:lnTo>
                  <a:lnTo>
                    <a:pt x="2272538" y="210286"/>
                  </a:lnTo>
                  <a:lnTo>
                    <a:pt x="2203069" y="281673"/>
                  </a:lnTo>
                  <a:lnTo>
                    <a:pt x="2181606" y="368287"/>
                  </a:lnTo>
                  <a:lnTo>
                    <a:pt x="2270252" y="349110"/>
                  </a:lnTo>
                  <a:lnTo>
                    <a:pt x="2279408" y="339458"/>
                  </a:lnTo>
                  <a:lnTo>
                    <a:pt x="2336584" y="279260"/>
                  </a:lnTo>
                  <a:lnTo>
                    <a:pt x="2473833" y="134734"/>
                  </a:lnTo>
                  <a:lnTo>
                    <a:pt x="2475725" y="128346"/>
                  </a:lnTo>
                  <a:lnTo>
                    <a:pt x="2480094" y="114287"/>
                  </a:lnTo>
                  <a:lnTo>
                    <a:pt x="2484920" y="100241"/>
                  </a:lnTo>
                  <a:lnTo>
                    <a:pt x="2488184" y="93840"/>
                  </a:lnTo>
                  <a:close/>
                </a:path>
                <a:path w="4757420" h="1158875">
                  <a:moveTo>
                    <a:pt x="2543327" y="48425"/>
                  </a:moveTo>
                  <a:lnTo>
                    <a:pt x="2513076" y="3606"/>
                  </a:lnTo>
                  <a:lnTo>
                    <a:pt x="2495410" y="0"/>
                  </a:lnTo>
                  <a:lnTo>
                    <a:pt x="2477757" y="3606"/>
                  </a:lnTo>
                  <a:lnTo>
                    <a:pt x="2461895" y="14465"/>
                  </a:lnTo>
                  <a:lnTo>
                    <a:pt x="2430780" y="45707"/>
                  </a:lnTo>
                  <a:lnTo>
                    <a:pt x="2471420" y="38468"/>
                  </a:lnTo>
                  <a:lnTo>
                    <a:pt x="2504948" y="72250"/>
                  </a:lnTo>
                  <a:lnTo>
                    <a:pt x="2495423" y="115557"/>
                  </a:lnTo>
                  <a:lnTo>
                    <a:pt x="2528951" y="84188"/>
                  </a:lnTo>
                  <a:lnTo>
                    <a:pt x="2539733" y="66890"/>
                  </a:lnTo>
                  <a:lnTo>
                    <a:pt x="2543327" y="48425"/>
                  </a:lnTo>
                  <a:close/>
                </a:path>
                <a:path w="4757420" h="1158875">
                  <a:moveTo>
                    <a:pt x="4649343" y="932040"/>
                  </a:moveTo>
                  <a:lnTo>
                    <a:pt x="4461256" y="932040"/>
                  </a:lnTo>
                  <a:lnTo>
                    <a:pt x="4461256" y="945629"/>
                  </a:lnTo>
                  <a:lnTo>
                    <a:pt x="4461459" y="955471"/>
                  </a:lnTo>
                  <a:lnTo>
                    <a:pt x="4462970" y="963879"/>
                  </a:lnTo>
                  <a:lnTo>
                    <a:pt x="4467034" y="969733"/>
                  </a:lnTo>
                  <a:lnTo>
                    <a:pt x="4474972" y="971918"/>
                  </a:lnTo>
                  <a:lnTo>
                    <a:pt x="4636516" y="971918"/>
                  </a:lnTo>
                  <a:lnTo>
                    <a:pt x="4643920" y="969733"/>
                  </a:lnTo>
                  <a:lnTo>
                    <a:pt x="4647730" y="963879"/>
                  </a:lnTo>
                  <a:lnTo>
                    <a:pt x="4649140" y="955471"/>
                  </a:lnTo>
                  <a:lnTo>
                    <a:pt x="4649343" y="945629"/>
                  </a:lnTo>
                  <a:lnTo>
                    <a:pt x="4649343" y="932040"/>
                  </a:lnTo>
                  <a:close/>
                </a:path>
                <a:path w="4757420" h="1158875">
                  <a:moveTo>
                    <a:pt x="4649343" y="866000"/>
                  </a:moveTo>
                  <a:lnTo>
                    <a:pt x="4649140" y="856030"/>
                  </a:lnTo>
                  <a:lnTo>
                    <a:pt x="4647730" y="847318"/>
                  </a:lnTo>
                  <a:lnTo>
                    <a:pt x="4643920" y="841159"/>
                  </a:lnTo>
                  <a:lnTo>
                    <a:pt x="4636516" y="838822"/>
                  </a:lnTo>
                  <a:lnTo>
                    <a:pt x="4474972" y="838822"/>
                  </a:lnTo>
                  <a:lnTo>
                    <a:pt x="4467034" y="841159"/>
                  </a:lnTo>
                  <a:lnTo>
                    <a:pt x="4462970" y="847318"/>
                  </a:lnTo>
                  <a:lnTo>
                    <a:pt x="4461459" y="856030"/>
                  </a:lnTo>
                  <a:lnTo>
                    <a:pt x="4461256" y="866000"/>
                  </a:lnTo>
                  <a:lnTo>
                    <a:pt x="4461256" y="878573"/>
                  </a:lnTo>
                  <a:lnTo>
                    <a:pt x="4649343" y="878573"/>
                  </a:lnTo>
                  <a:lnTo>
                    <a:pt x="4649343" y="866000"/>
                  </a:lnTo>
                  <a:close/>
                </a:path>
                <a:path w="4757420" h="1158875">
                  <a:moveTo>
                    <a:pt x="4757039" y="731888"/>
                  </a:moveTo>
                  <a:lnTo>
                    <a:pt x="4730496" y="702551"/>
                  </a:lnTo>
                  <a:lnTo>
                    <a:pt x="4730496" y="731888"/>
                  </a:lnTo>
                  <a:lnTo>
                    <a:pt x="4730496" y="772655"/>
                  </a:lnTo>
                  <a:lnTo>
                    <a:pt x="4730496" y="1025385"/>
                  </a:lnTo>
                  <a:lnTo>
                    <a:pt x="4726025" y="1035367"/>
                  </a:lnTo>
                  <a:lnTo>
                    <a:pt x="4715230" y="1044079"/>
                  </a:lnTo>
                  <a:lnTo>
                    <a:pt x="4702035" y="1050239"/>
                  </a:lnTo>
                  <a:lnTo>
                    <a:pt x="4690364" y="1052563"/>
                  </a:lnTo>
                  <a:lnTo>
                    <a:pt x="4636516" y="1052563"/>
                  </a:lnTo>
                  <a:lnTo>
                    <a:pt x="4636516" y="1092441"/>
                  </a:lnTo>
                  <a:lnTo>
                    <a:pt x="4633938" y="1104036"/>
                  </a:lnTo>
                  <a:lnTo>
                    <a:pt x="4626241" y="1117155"/>
                  </a:lnTo>
                  <a:lnTo>
                    <a:pt x="4613414" y="1127887"/>
                  </a:lnTo>
                  <a:lnTo>
                    <a:pt x="4595495" y="1132319"/>
                  </a:lnTo>
                  <a:lnTo>
                    <a:pt x="4327144" y="1132319"/>
                  </a:lnTo>
                  <a:lnTo>
                    <a:pt x="4317200" y="1127887"/>
                  </a:lnTo>
                  <a:lnTo>
                    <a:pt x="4308729" y="1117155"/>
                  </a:lnTo>
                  <a:lnTo>
                    <a:pt x="4302811" y="1104036"/>
                  </a:lnTo>
                  <a:lnTo>
                    <a:pt x="4300601" y="1092441"/>
                  </a:lnTo>
                  <a:lnTo>
                    <a:pt x="4300601" y="731888"/>
                  </a:lnTo>
                  <a:lnTo>
                    <a:pt x="4302811" y="722426"/>
                  </a:lnTo>
                  <a:lnTo>
                    <a:pt x="4308729" y="713981"/>
                  </a:lnTo>
                  <a:lnTo>
                    <a:pt x="4317200" y="707923"/>
                  </a:lnTo>
                  <a:lnTo>
                    <a:pt x="4327144" y="705599"/>
                  </a:lnTo>
                  <a:lnTo>
                    <a:pt x="4354449" y="705599"/>
                  </a:lnTo>
                  <a:lnTo>
                    <a:pt x="4354449" y="1025385"/>
                  </a:lnTo>
                  <a:lnTo>
                    <a:pt x="4359211" y="1047330"/>
                  </a:lnTo>
                  <a:lnTo>
                    <a:pt x="4372724" y="1069111"/>
                  </a:lnTo>
                  <a:lnTo>
                    <a:pt x="4393768" y="1085786"/>
                  </a:lnTo>
                  <a:lnTo>
                    <a:pt x="4421124" y="1092441"/>
                  </a:lnTo>
                  <a:lnTo>
                    <a:pt x="4636516" y="1092441"/>
                  </a:lnTo>
                  <a:lnTo>
                    <a:pt x="4636516" y="1052563"/>
                  </a:lnTo>
                  <a:lnTo>
                    <a:pt x="4421124" y="1052563"/>
                  </a:lnTo>
                  <a:lnTo>
                    <a:pt x="4409440" y="1050239"/>
                  </a:lnTo>
                  <a:lnTo>
                    <a:pt x="4396244" y="1044079"/>
                  </a:lnTo>
                  <a:lnTo>
                    <a:pt x="4385449" y="1035367"/>
                  </a:lnTo>
                  <a:lnTo>
                    <a:pt x="4380992" y="1025385"/>
                  </a:lnTo>
                  <a:lnTo>
                    <a:pt x="4380992" y="705599"/>
                  </a:lnTo>
                  <a:lnTo>
                    <a:pt x="4380992" y="665721"/>
                  </a:lnTo>
                  <a:lnTo>
                    <a:pt x="4385449" y="653630"/>
                  </a:lnTo>
                  <a:lnTo>
                    <a:pt x="4396244" y="640245"/>
                  </a:lnTo>
                  <a:lnTo>
                    <a:pt x="4409440" y="629424"/>
                  </a:lnTo>
                  <a:lnTo>
                    <a:pt x="4421124" y="624954"/>
                  </a:lnTo>
                  <a:lnTo>
                    <a:pt x="4595495" y="624954"/>
                  </a:lnTo>
                  <a:lnTo>
                    <a:pt x="4595495" y="705599"/>
                  </a:lnTo>
                  <a:lnTo>
                    <a:pt x="4602531" y="727176"/>
                  </a:lnTo>
                  <a:lnTo>
                    <a:pt x="4621022" y="748995"/>
                  </a:lnTo>
                  <a:lnTo>
                    <a:pt x="4647031" y="765886"/>
                  </a:lnTo>
                  <a:lnTo>
                    <a:pt x="4676648" y="772655"/>
                  </a:lnTo>
                  <a:lnTo>
                    <a:pt x="4730496" y="772655"/>
                  </a:lnTo>
                  <a:lnTo>
                    <a:pt x="4730496" y="731888"/>
                  </a:lnTo>
                  <a:lnTo>
                    <a:pt x="4676648" y="731888"/>
                  </a:lnTo>
                  <a:lnTo>
                    <a:pt x="4658855" y="727367"/>
                  </a:lnTo>
                  <a:lnTo>
                    <a:pt x="4646333" y="715352"/>
                  </a:lnTo>
                  <a:lnTo>
                    <a:pt x="4638941" y="698246"/>
                  </a:lnTo>
                  <a:lnTo>
                    <a:pt x="4636516" y="678421"/>
                  </a:lnTo>
                  <a:lnTo>
                    <a:pt x="4636516" y="624954"/>
                  </a:lnTo>
                  <a:lnTo>
                    <a:pt x="4730496" y="731888"/>
                  </a:lnTo>
                  <a:lnTo>
                    <a:pt x="4730496" y="702551"/>
                  </a:lnTo>
                  <a:lnTo>
                    <a:pt x="4660290" y="624954"/>
                  </a:lnTo>
                  <a:lnTo>
                    <a:pt x="4636516" y="598665"/>
                  </a:lnTo>
                  <a:lnTo>
                    <a:pt x="4421124" y="598665"/>
                  </a:lnTo>
                  <a:lnTo>
                    <a:pt x="4393768" y="603415"/>
                  </a:lnTo>
                  <a:lnTo>
                    <a:pt x="4372737" y="616915"/>
                  </a:lnTo>
                  <a:lnTo>
                    <a:pt x="4359211" y="638048"/>
                  </a:lnTo>
                  <a:lnTo>
                    <a:pt x="4354449" y="665721"/>
                  </a:lnTo>
                  <a:lnTo>
                    <a:pt x="4327144" y="665721"/>
                  </a:lnTo>
                  <a:lnTo>
                    <a:pt x="4299648" y="672363"/>
                  </a:lnTo>
                  <a:lnTo>
                    <a:pt x="4278312" y="688949"/>
                  </a:lnTo>
                  <a:lnTo>
                    <a:pt x="4264482" y="710463"/>
                  </a:lnTo>
                  <a:lnTo>
                    <a:pt x="4259580" y="731888"/>
                  </a:lnTo>
                  <a:lnTo>
                    <a:pt x="4259580" y="1092441"/>
                  </a:lnTo>
                  <a:lnTo>
                    <a:pt x="4266400" y="1119606"/>
                  </a:lnTo>
                  <a:lnTo>
                    <a:pt x="4283405" y="1140485"/>
                  </a:lnTo>
                  <a:lnTo>
                    <a:pt x="4305389" y="1153883"/>
                  </a:lnTo>
                  <a:lnTo>
                    <a:pt x="4327144" y="1158608"/>
                  </a:lnTo>
                  <a:lnTo>
                    <a:pt x="4595495" y="1158608"/>
                  </a:lnTo>
                  <a:lnTo>
                    <a:pt x="4625479" y="1153883"/>
                  </a:lnTo>
                  <a:lnTo>
                    <a:pt x="4651451" y="1140485"/>
                  </a:lnTo>
                  <a:lnTo>
                    <a:pt x="4658588" y="1132319"/>
                  </a:lnTo>
                  <a:lnTo>
                    <a:pt x="4669726" y="1119606"/>
                  </a:lnTo>
                  <a:lnTo>
                    <a:pt x="4676648" y="1092441"/>
                  </a:lnTo>
                  <a:lnTo>
                    <a:pt x="4690364" y="1092441"/>
                  </a:lnTo>
                  <a:lnTo>
                    <a:pt x="4717707" y="1085786"/>
                  </a:lnTo>
                  <a:lnTo>
                    <a:pt x="4738751" y="1069111"/>
                  </a:lnTo>
                  <a:lnTo>
                    <a:pt x="4749012" y="1052563"/>
                  </a:lnTo>
                  <a:lnTo>
                    <a:pt x="4752264" y="1047330"/>
                  </a:lnTo>
                  <a:lnTo>
                    <a:pt x="4757039" y="1025385"/>
                  </a:lnTo>
                  <a:lnTo>
                    <a:pt x="4757039" y="7318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66576" y="7478268"/>
              <a:ext cx="190500" cy="19507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265408" y="7478268"/>
              <a:ext cx="391795" cy="551815"/>
            </a:xfrm>
            <a:custGeom>
              <a:avLst/>
              <a:gdLst/>
              <a:ahLst/>
              <a:cxnLst/>
              <a:rect l="l" t="t" r="r" b="b"/>
              <a:pathLst>
                <a:path w="391795" h="551815">
                  <a:moveTo>
                    <a:pt x="377444" y="548817"/>
                  </a:moveTo>
                  <a:lnTo>
                    <a:pt x="11302" y="548817"/>
                  </a:lnTo>
                  <a:lnTo>
                    <a:pt x="14224" y="551687"/>
                  </a:lnTo>
                  <a:lnTo>
                    <a:pt x="374650" y="551687"/>
                  </a:lnTo>
                  <a:lnTo>
                    <a:pt x="377444" y="548817"/>
                  </a:lnTo>
                  <a:close/>
                </a:path>
                <a:path w="391795" h="551815">
                  <a:moveTo>
                    <a:pt x="176022" y="0"/>
                  </a:moveTo>
                  <a:lnTo>
                    <a:pt x="14224" y="0"/>
                  </a:lnTo>
                  <a:lnTo>
                    <a:pt x="11302" y="2920"/>
                  </a:lnTo>
                  <a:lnTo>
                    <a:pt x="8509" y="2920"/>
                  </a:lnTo>
                  <a:lnTo>
                    <a:pt x="8509" y="5714"/>
                  </a:lnTo>
                  <a:lnTo>
                    <a:pt x="5715" y="8635"/>
                  </a:lnTo>
                  <a:lnTo>
                    <a:pt x="2794" y="8635"/>
                  </a:lnTo>
                  <a:lnTo>
                    <a:pt x="2794" y="11429"/>
                  </a:lnTo>
                  <a:lnTo>
                    <a:pt x="0" y="11429"/>
                  </a:lnTo>
                  <a:lnTo>
                    <a:pt x="0" y="540194"/>
                  </a:lnTo>
                  <a:lnTo>
                    <a:pt x="2794" y="540194"/>
                  </a:lnTo>
                  <a:lnTo>
                    <a:pt x="2794" y="543064"/>
                  </a:lnTo>
                  <a:lnTo>
                    <a:pt x="5715" y="545934"/>
                  </a:lnTo>
                  <a:lnTo>
                    <a:pt x="8509" y="545934"/>
                  </a:lnTo>
                  <a:lnTo>
                    <a:pt x="8509" y="548817"/>
                  </a:lnTo>
                  <a:lnTo>
                    <a:pt x="380365" y="548817"/>
                  </a:lnTo>
                  <a:lnTo>
                    <a:pt x="385952" y="543064"/>
                  </a:lnTo>
                  <a:lnTo>
                    <a:pt x="388874" y="540194"/>
                  </a:lnTo>
                  <a:lnTo>
                    <a:pt x="388874" y="537324"/>
                  </a:lnTo>
                  <a:lnTo>
                    <a:pt x="391668" y="534441"/>
                  </a:lnTo>
                  <a:lnTo>
                    <a:pt x="391668" y="494220"/>
                  </a:lnTo>
                  <a:lnTo>
                    <a:pt x="176022" y="494220"/>
                  </a:lnTo>
                  <a:lnTo>
                    <a:pt x="176022" y="410895"/>
                  </a:lnTo>
                  <a:lnTo>
                    <a:pt x="96520" y="410895"/>
                  </a:lnTo>
                  <a:lnTo>
                    <a:pt x="93599" y="408012"/>
                  </a:lnTo>
                  <a:lnTo>
                    <a:pt x="93599" y="376427"/>
                  </a:lnTo>
                  <a:lnTo>
                    <a:pt x="96520" y="373506"/>
                  </a:lnTo>
                  <a:lnTo>
                    <a:pt x="176022" y="373506"/>
                  </a:lnTo>
                  <a:lnTo>
                    <a:pt x="176022" y="293115"/>
                  </a:lnTo>
                  <a:lnTo>
                    <a:pt x="178816" y="290194"/>
                  </a:lnTo>
                  <a:lnTo>
                    <a:pt x="391668" y="290194"/>
                  </a:lnTo>
                  <a:lnTo>
                    <a:pt x="391668" y="218312"/>
                  </a:lnTo>
                  <a:lnTo>
                    <a:pt x="388874" y="215518"/>
                  </a:lnTo>
                  <a:lnTo>
                    <a:pt x="181610" y="215518"/>
                  </a:lnTo>
                  <a:lnTo>
                    <a:pt x="178816" y="212597"/>
                  </a:lnTo>
                  <a:lnTo>
                    <a:pt x="178816" y="2920"/>
                  </a:lnTo>
                  <a:lnTo>
                    <a:pt x="176022" y="0"/>
                  </a:lnTo>
                  <a:close/>
                </a:path>
                <a:path w="391795" h="551815">
                  <a:moveTo>
                    <a:pt x="391668" y="290194"/>
                  </a:moveTo>
                  <a:lnTo>
                    <a:pt x="210058" y="290194"/>
                  </a:lnTo>
                  <a:lnTo>
                    <a:pt x="212851" y="293115"/>
                  </a:lnTo>
                  <a:lnTo>
                    <a:pt x="212851" y="373506"/>
                  </a:lnTo>
                  <a:lnTo>
                    <a:pt x="292353" y="373506"/>
                  </a:lnTo>
                  <a:lnTo>
                    <a:pt x="295148" y="376427"/>
                  </a:lnTo>
                  <a:lnTo>
                    <a:pt x="295148" y="408012"/>
                  </a:lnTo>
                  <a:lnTo>
                    <a:pt x="292353" y="410895"/>
                  </a:lnTo>
                  <a:lnTo>
                    <a:pt x="212851" y="410895"/>
                  </a:lnTo>
                  <a:lnTo>
                    <a:pt x="212851" y="494220"/>
                  </a:lnTo>
                  <a:lnTo>
                    <a:pt x="391668" y="494220"/>
                  </a:lnTo>
                  <a:lnTo>
                    <a:pt x="391668" y="2901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98995" y="306451"/>
            <a:ext cx="2860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</a:rPr>
              <a:t>Create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Project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99844" y="1488947"/>
            <a:ext cx="12451080" cy="525780"/>
          </a:xfrm>
          <a:prstGeom prst="rect">
            <a:avLst/>
          </a:prstGeom>
          <a:solidFill>
            <a:srgbClr val="EBF1F9"/>
          </a:solidFill>
        </p:spPr>
        <p:txBody>
          <a:bodyPr vert="horz" wrap="square" lIns="0" tIns="109220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860"/>
              </a:spcBef>
            </a:pPr>
            <a:r>
              <a:rPr sz="2200" spc="60" dirty="0">
                <a:latin typeface="Microsoft Sans Serif"/>
                <a:cs typeface="Microsoft Sans Serif"/>
              </a:rPr>
              <a:t>In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110" dirty="0">
                <a:latin typeface="Microsoft Sans Serif"/>
                <a:cs typeface="Microsoft Sans Serif"/>
              </a:rPr>
              <a:t>order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to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create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a </a:t>
            </a:r>
            <a:r>
              <a:rPr sz="2200" spc="80" dirty="0">
                <a:latin typeface="Microsoft Sans Serif"/>
                <a:cs typeface="Microsoft Sans Serif"/>
              </a:rPr>
              <a:t>new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project,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the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user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must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90" dirty="0">
                <a:latin typeface="Microsoft Sans Serif"/>
                <a:cs typeface="Microsoft Sans Serif"/>
              </a:rPr>
              <a:t>follow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the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70" dirty="0">
                <a:latin typeface="Microsoft Sans Serif"/>
                <a:cs typeface="Microsoft Sans Serif"/>
              </a:rPr>
              <a:t>instructions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30" dirty="0">
                <a:latin typeface="Microsoft Sans Serif"/>
                <a:cs typeface="Microsoft Sans Serif"/>
              </a:rPr>
              <a:t>given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below: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2367" y="699516"/>
            <a:ext cx="4294632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808469" y="4608385"/>
            <a:ext cx="3495040" cy="872490"/>
            <a:chOff x="6808469" y="4608385"/>
            <a:chExt cx="3495040" cy="872490"/>
          </a:xfrm>
        </p:grpSpPr>
        <p:sp>
          <p:nvSpPr>
            <p:cNvPr id="6" name="object 6"/>
            <p:cNvSpPr/>
            <p:nvPr/>
          </p:nvSpPr>
          <p:spPr>
            <a:xfrm>
              <a:off x="6808469" y="4986527"/>
              <a:ext cx="3495040" cy="114300"/>
            </a:xfrm>
            <a:custGeom>
              <a:avLst/>
              <a:gdLst/>
              <a:ahLst/>
              <a:cxnLst/>
              <a:rect l="l" t="t" r="r" b="b"/>
              <a:pathLst>
                <a:path w="3495040" h="114300">
                  <a:moveTo>
                    <a:pt x="3418712" y="57150"/>
                  </a:moveTo>
                  <a:lnTo>
                    <a:pt x="3380612" y="114300"/>
                  </a:lnTo>
                  <a:lnTo>
                    <a:pt x="3456812" y="76200"/>
                  </a:lnTo>
                  <a:lnTo>
                    <a:pt x="3418712" y="76200"/>
                  </a:lnTo>
                  <a:lnTo>
                    <a:pt x="3418712" y="57150"/>
                  </a:lnTo>
                  <a:close/>
                </a:path>
                <a:path w="3495040" h="114300">
                  <a:moveTo>
                    <a:pt x="3406012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406012" y="76200"/>
                  </a:lnTo>
                  <a:lnTo>
                    <a:pt x="3418712" y="57150"/>
                  </a:lnTo>
                  <a:lnTo>
                    <a:pt x="3406012" y="38100"/>
                  </a:lnTo>
                  <a:close/>
                </a:path>
                <a:path w="3495040" h="114300">
                  <a:moveTo>
                    <a:pt x="3456812" y="38100"/>
                  </a:moveTo>
                  <a:lnTo>
                    <a:pt x="3418712" y="38100"/>
                  </a:lnTo>
                  <a:lnTo>
                    <a:pt x="3418712" y="76200"/>
                  </a:lnTo>
                  <a:lnTo>
                    <a:pt x="3456812" y="76200"/>
                  </a:lnTo>
                  <a:lnTo>
                    <a:pt x="3494912" y="57150"/>
                  </a:lnTo>
                  <a:lnTo>
                    <a:pt x="3456812" y="38100"/>
                  </a:lnTo>
                  <a:close/>
                </a:path>
                <a:path w="3495040" h="114300">
                  <a:moveTo>
                    <a:pt x="3380612" y="0"/>
                  </a:moveTo>
                  <a:lnTo>
                    <a:pt x="3418712" y="57150"/>
                  </a:lnTo>
                  <a:lnTo>
                    <a:pt x="3418712" y="38100"/>
                  </a:lnTo>
                  <a:lnTo>
                    <a:pt x="3456812" y="38100"/>
                  </a:lnTo>
                  <a:lnTo>
                    <a:pt x="3380612" y="0"/>
                  </a:lnTo>
                  <a:close/>
                </a:path>
              </a:pathLst>
            </a:custGeom>
            <a:solidFill>
              <a:srgbClr val="7A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9457" y="4608385"/>
              <a:ext cx="873632" cy="86906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24253" y="4609909"/>
              <a:ext cx="873632" cy="870585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9575" y="2375916"/>
            <a:ext cx="5509260" cy="4685537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0608564" y="2350007"/>
            <a:ext cx="4053840" cy="4312920"/>
            <a:chOff x="10608564" y="2350007"/>
            <a:chExt cx="4053840" cy="4312920"/>
          </a:xfrm>
        </p:grpSpPr>
        <p:sp>
          <p:nvSpPr>
            <p:cNvPr id="11" name="object 11"/>
            <p:cNvSpPr/>
            <p:nvPr/>
          </p:nvSpPr>
          <p:spPr>
            <a:xfrm>
              <a:off x="12882372" y="2350007"/>
              <a:ext cx="899160" cy="2844165"/>
            </a:xfrm>
            <a:custGeom>
              <a:avLst/>
              <a:gdLst/>
              <a:ahLst/>
              <a:cxnLst/>
              <a:rect l="l" t="t" r="r" b="b"/>
              <a:pathLst>
                <a:path w="899159" h="2844165">
                  <a:moveTo>
                    <a:pt x="899160" y="0"/>
                  </a:moveTo>
                  <a:lnTo>
                    <a:pt x="0" y="0"/>
                  </a:lnTo>
                  <a:lnTo>
                    <a:pt x="0" y="2843784"/>
                  </a:lnTo>
                  <a:lnTo>
                    <a:pt x="899160" y="2843784"/>
                  </a:lnTo>
                  <a:lnTo>
                    <a:pt x="899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08564" y="2977895"/>
              <a:ext cx="3172968" cy="368503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888468" y="2863595"/>
              <a:ext cx="1774189" cy="2842260"/>
            </a:xfrm>
            <a:custGeom>
              <a:avLst/>
              <a:gdLst/>
              <a:ahLst/>
              <a:cxnLst/>
              <a:rect l="l" t="t" r="r" b="b"/>
              <a:pathLst>
                <a:path w="1774190" h="2842260">
                  <a:moveTo>
                    <a:pt x="1773936" y="0"/>
                  </a:moveTo>
                  <a:lnTo>
                    <a:pt x="806196" y="0"/>
                  </a:lnTo>
                  <a:lnTo>
                    <a:pt x="207264" y="0"/>
                  </a:lnTo>
                  <a:lnTo>
                    <a:pt x="0" y="0"/>
                  </a:lnTo>
                  <a:lnTo>
                    <a:pt x="0" y="1815084"/>
                  </a:lnTo>
                  <a:lnTo>
                    <a:pt x="207264" y="1815084"/>
                  </a:lnTo>
                  <a:lnTo>
                    <a:pt x="207264" y="2842260"/>
                  </a:lnTo>
                  <a:lnTo>
                    <a:pt x="1773936" y="2842260"/>
                  </a:lnTo>
                  <a:lnTo>
                    <a:pt x="17739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259579" y="6662928"/>
            <a:ext cx="3040380" cy="899160"/>
          </a:xfrm>
          <a:prstGeom prst="rect">
            <a:avLst/>
          </a:prstGeom>
          <a:solidFill>
            <a:srgbClr val="0075C4"/>
          </a:solidFill>
        </p:spPr>
        <p:txBody>
          <a:bodyPr vert="horz" wrap="square" lIns="0" tIns="266700" rIns="0" bIns="0" rtlCol="0">
            <a:spAutoFit/>
          </a:bodyPr>
          <a:lstStyle/>
          <a:p>
            <a:pPr marL="483234">
              <a:lnSpc>
                <a:spcPct val="100000"/>
              </a:lnSpc>
              <a:spcBef>
                <a:spcPts val="2100"/>
              </a:spcBef>
            </a:pP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361419" y="6393179"/>
            <a:ext cx="3649979" cy="897890"/>
          </a:xfrm>
          <a:prstGeom prst="rect">
            <a:avLst/>
          </a:prstGeom>
          <a:solidFill>
            <a:srgbClr val="0075C4"/>
          </a:solidFill>
        </p:spPr>
        <p:txBody>
          <a:bodyPr vert="horz" wrap="square" lIns="0" tIns="99060" rIns="0" bIns="0" rtlCol="0">
            <a:spAutoFit/>
          </a:bodyPr>
          <a:lstStyle/>
          <a:p>
            <a:pPr marL="1370330" marR="370205" indent="-993775">
              <a:lnSpc>
                <a:spcPct val="100000"/>
              </a:lnSpc>
              <a:spcBef>
                <a:spcPts val="780"/>
              </a:spcBef>
            </a:pP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Push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repository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23330" y="1629917"/>
            <a:ext cx="48367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Linux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has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been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managed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using: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12000" y="306451"/>
            <a:ext cx="2032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>
                <a:solidFill>
                  <a:srgbClr val="3E3E3E"/>
                </a:solidFill>
              </a:rPr>
              <a:t>Git: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70" dirty="0">
                <a:solidFill>
                  <a:srgbClr val="3E3E3E"/>
                </a:solidFill>
              </a:rPr>
              <a:t>History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541264" y="2791967"/>
            <a:ext cx="5173980" cy="5218430"/>
            <a:chOff x="5541264" y="2791967"/>
            <a:chExt cx="5173980" cy="5218430"/>
          </a:xfrm>
        </p:grpSpPr>
        <p:sp>
          <p:nvSpPr>
            <p:cNvPr id="5" name="object 5"/>
            <p:cNvSpPr/>
            <p:nvPr/>
          </p:nvSpPr>
          <p:spPr>
            <a:xfrm>
              <a:off x="7202424" y="2791967"/>
              <a:ext cx="3512820" cy="5218430"/>
            </a:xfrm>
            <a:custGeom>
              <a:avLst/>
              <a:gdLst/>
              <a:ahLst/>
              <a:cxnLst/>
              <a:rect l="l" t="t" r="r" b="b"/>
              <a:pathLst>
                <a:path w="3512820" h="5218430">
                  <a:moveTo>
                    <a:pt x="3512820" y="755777"/>
                  </a:moveTo>
                  <a:lnTo>
                    <a:pt x="3352419" y="628777"/>
                  </a:lnTo>
                  <a:lnTo>
                    <a:pt x="3142742" y="608076"/>
                  </a:lnTo>
                  <a:lnTo>
                    <a:pt x="3312668" y="595376"/>
                  </a:lnTo>
                  <a:lnTo>
                    <a:pt x="3142742" y="458724"/>
                  </a:lnTo>
                  <a:lnTo>
                    <a:pt x="1113891" y="458724"/>
                  </a:lnTo>
                  <a:lnTo>
                    <a:pt x="1100074" y="0"/>
                  </a:lnTo>
                  <a:lnTo>
                    <a:pt x="1036574" y="0"/>
                  </a:lnTo>
                  <a:lnTo>
                    <a:pt x="1015873" y="196850"/>
                  </a:lnTo>
                  <a:lnTo>
                    <a:pt x="999998" y="0"/>
                  </a:lnTo>
                  <a:lnTo>
                    <a:pt x="887222" y="0"/>
                  </a:lnTo>
                  <a:lnTo>
                    <a:pt x="873391" y="458724"/>
                  </a:lnTo>
                  <a:lnTo>
                    <a:pt x="368427" y="458724"/>
                  </a:lnTo>
                  <a:lnTo>
                    <a:pt x="0" y="755777"/>
                  </a:lnTo>
                  <a:lnTo>
                    <a:pt x="139700" y="870204"/>
                  </a:lnTo>
                  <a:lnTo>
                    <a:pt x="540004" y="906780"/>
                  </a:lnTo>
                  <a:lnTo>
                    <a:pt x="217551" y="932180"/>
                  </a:lnTo>
                  <a:lnTo>
                    <a:pt x="368427" y="1056132"/>
                  </a:lnTo>
                  <a:lnTo>
                    <a:pt x="855395" y="1056132"/>
                  </a:lnTo>
                  <a:lnTo>
                    <a:pt x="729996" y="5218176"/>
                  </a:lnTo>
                  <a:lnTo>
                    <a:pt x="1257300" y="5218176"/>
                  </a:lnTo>
                  <a:lnTo>
                    <a:pt x="1131887" y="1056132"/>
                  </a:lnTo>
                  <a:lnTo>
                    <a:pt x="3142742" y="1056132"/>
                  </a:lnTo>
                  <a:lnTo>
                    <a:pt x="3512820" y="755777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12252" y="3465575"/>
              <a:ext cx="167640" cy="1661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202424" y="4858511"/>
              <a:ext cx="3511550" cy="597535"/>
            </a:xfrm>
            <a:custGeom>
              <a:avLst/>
              <a:gdLst/>
              <a:ahLst/>
              <a:cxnLst/>
              <a:rect l="l" t="t" r="r" b="b"/>
              <a:pathLst>
                <a:path w="3511550" h="597535">
                  <a:moveTo>
                    <a:pt x="3142869" y="0"/>
                  </a:moveTo>
                  <a:lnTo>
                    <a:pt x="368426" y="0"/>
                  </a:lnTo>
                  <a:lnTo>
                    <a:pt x="0" y="298703"/>
                  </a:lnTo>
                  <a:lnTo>
                    <a:pt x="157225" y="425830"/>
                  </a:lnTo>
                  <a:lnTo>
                    <a:pt x="401827" y="448055"/>
                  </a:lnTo>
                  <a:lnTo>
                    <a:pt x="203326" y="465582"/>
                  </a:lnTo>
                  <a:lnTo>
                    <a:pt x="368426" y="597408"/>
                  </a:lnTo>
                  <a:lnTo>
                    <a:pt x="3142869" y="597408"/>
                  </a:lnTo>
                  <a:lnTo>
                    <a:pt x="3511296" y="298703"/>
                  </a:lnTo>
                  <a:lnTo>
                    <a:pt x="3419221" y="222376"/>
                  </a:lnTo>
                  <a:lnTo>
                    <a:pt x="3206369" y="204977"/>
                  </a:lnTo>
                  <a:lnTo>
                    <a:pt x="3377946" y="190626"/>
                  </a:lnTo>
                  <a:lnTo>
                    <a:pt x="3142869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2252" y="5074919"/>
              <a:ext cx="167640" cy="16459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541264" y="4055363"/>
              <a:ext cx="3511550" cy="596265"/>
            </a:xfrm>
            <a:custGeom>
              <a:avLst/>
              <a:gdLst/>
              <a:ahLst/>
              <a:cxnLst/>
              <a:rect l="l" t="t" r="r" b="b"/>
              <a:pathLst>
                <a:path w="3511550" h="596264">
                  <a:moveTo>
                    <a:pt x="3141471" y="0"/>
                  </a:moveTo>
                  <a:lnTo>
                    <a:pt x="369824" y="0"/>
                  </a:lnTo>
                  <a:lnTo>
                    <a:pt x="293624" y="60325"/>
                  </a:lnTo>
                  <a:lnTo>
                    <a:pt x="584200" y="87375"/>
                  </a:lnTo>
                  <a:lnTo>
                    <a:pt x="225425" y="115950"/>
                  </a:lnTo>
                  <a:lnTo>
                    <a:pt x="0" y="298703"/>
                  </a:lnTo>
                  <a:lnTo>
                    <a:pt x="161925" y="429006"/>
                  </a:lnTo>
                  <a:lnTo>
                    <a:pt x="369824" y="448056"/>
                  </a:lnTo>
                  <a:lnTo>
                    <a:pt x="203200" y="460756"/>
                  </a:lnTo>
                  <a:lnTo>
                    <a:pt x="369824" y="595884"/>
                  </a:lnTo>
                  <a:lnTo>
                    <a:pt x="3141471" y="595884"/>
                  </a:lnTo>
                  <a:lnTo>
                    <a:pt x="3316096" y="456057"/>
                  </a:lnTo>
                  <a:lnTo>
                    <a:pt x="2981070" y="425831"/>
                  </a:lnTo>
                  <a:lnTo>
                    <a:pt x="3395471" y="392430"/>
                  </a:lnTo>
                  <a:lnTo>
                    <a:pt x="3511295" y="298703"/>
                  </a:lnTo>
                  <a:lnTo>
                    <a:pt x="3416045" y="220852"/>
                  </a:lnTo>
                  <a:lnTo>
                    <a:pt x="3220846" y="201802"/>
                  </a:lnTo>
                  <a:lnTo>
                    <a:pt x="3377945" y="190626"/>
                  </a:lnTo>
                  <a:lnTo>
                    <a:pt x="3141471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12252" y="4270247"/>
              <a:ext cx="167640" cy="16611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410959" y="4138929"/>
            <a:ext cx="13957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FFFFFF"/>
                </a:solidFill>
                <a:latin typeface="Tahoma"/>
                <a:cs typeface="Tahoma"/>
              </a:rPr>
              <a:t>2002-2005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56497" y="3323971"/>
            <a:ext cx="13963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FFFFFF"/>
                </a:solidFill>
                <a:latin typeface="Tahoma"/>
                <a:cs typeface="Tahoma"/>
              </a:rPr>
              <a:t>1991-2002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13242" y="4932934"/>
            <a:ext cx="17538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2005-Present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18164" y="2534411"/>
            <a:ext cx="2831591" cy="1665731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226545" y="4318254"/>
            <a:ext cx="28174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archive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patches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63467" y="3831335"/>
            <a:ext cx="1684019" cy="168249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584575" y="5669660"/>
            <a:ext cx="13023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BitKe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per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43716" y="4913376"/>
            <a:ext cx="2225039" cy="222504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2358496" y="7213854"/>
            <a:ext cx="396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41264" y="758951"/>
            <a:ext cx="5553455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8226" y="306451"/>
            <a:ext cx="24809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>
                <a:solidFill>
                  <a:srgbClr val="3E3E3E"/>
                </a:solidFill>
              </a:rPr>
              <a:t>Fork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55" dirty="0">
                <a:solidFill>
                  <a:srgbClr val="3E3E3E"/>
                </a:solidFill>
              </a:rPr>
              <a:t>Project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25395" y="1211580"/>
            <a:ext cx="12452985" cy="687705"/>
          </a:xfrm>
          <a:prstGeom prst="rect">
            <a:avLst/>
          </a:prstGeom>
          <a:solidFill>
            <a:srgbClr val="EBF1F9"/>
          </a:solidFill>
        </p:spPr>
        <p:txBody>
          <a:bodyPr vert="horz" wrap="square" lIns="0" tIns="1917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510"/>
              </a:spcBef>
            </a:pPr>
            <a:r>
              <a:rPr sz="2200" spc="20" dirty="0">
                <a:latin typeface="Microsoft Sans Serif"/>
                <a:cs typeface="Microsoft Sans Serif"/>
              </a:rPr>
              <a:t>Fork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is</a:t>
            </a:r>
            <a:r>
              <a:rPr sz="2200" spc="-5" dirty="0">
                <a:latin typeface="Microsoft Sans Serif"/>
                <a:cs typeface="Microsoft Sans Serif"/>
              </a:rPr>
              <a:t> a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duplicate</a:t>
            </a:r>
            <a:r>
              <a:rPr sz="2200" spc="50" dirty="0">
                <a:latin typeface="Microsoft Sans Serif"/>
                <a:cs typeface="Microsoft Sans Serif"/>
              </a:rPr>
              <a:t> </a:t>
            </a:r>
            <a:r>
              <a:rPr sz="2200" spc="114" dirty="0">
                <a:latin typeface="Microsoft Sans Serif"/>
                <a:cs typeface="Microsoft Sans Serif"/>
              </a:rPr>
              <a:t>of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your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original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70" dirty="0">
                <a:latin typeface="Microsoft Sans Serif"/>
                <a:cs typeface="Microsoft Sans Serif"/>
              </a:rPr>
              <a:t>repository.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4203" y="699516"/>
            <a:ext cx="3962400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946396" y="5855461"/>
            <a:ext cx="516890" cy="990600"/>
          </a:xfrm>
          <a:custGeom>
            <a:avLst/>
            <a:gdLst/>
            <a:ahLst/>
            <a:cxnLst/>
            <a:rect l="l" t="t" r="r" b="b"/>
            <a:pathLst>
              <a:path w="516889" h="990600">
                <a:moveTo>
                  <a:pt x="335788" y="0"/>
                </a:moveTo>
                <a:lnTo>
                  <a:pt x="0" y="66675"/>
                </a:lnTo>
                <a:lnTo>
                  <a:pt x="181355" y="990600"/>
                </a:lnTo>
                <a:lnTo>
                  <a:pt x="516889" y="923036"/>
                </a:lnTo>
                <a:lnTo>
                  <a:pt x="335788" y="0"/>
                </a:lnTo>
                <a:close/>
              </a:path>
            </a:pathLst>
          </a:custGeom>
          <a:solidFill>
            <a:srgbClr val="7D9C9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7553197" y="4374134"/>
            <a:ext cx="617220" cy="397510"/>
            <a:chOff x="7553197" y="4374134"/>
            <a:chExt cx="617220" cy="397510"/>
          </a:xfrm>
        </p:grpSpPr>
        <p:sp>
          <p:nvSpPr>
            <p:cNvPr id="7" name="object 7"/>
            <p:cNvSpPr/>
            <p:nvPr/>
          </p:nvSpPr>
          <p:spPr>
            <a:xfrm>
              <a:off x="7565897" y="4386834"/>
              <a:ext cx="591820" cy="372110"/>
            </a:xfrm>
            <a:custGeom>
              <a:avLst/>
              <a:gdLst/>
              <a:ahLst/>
              <a:cxnLst/>
              <a:rect l="l" t="t" r="r" b="b"/>
              <a:pathLst>
                <a:path w="591820" h="372110">
                  <a:moveTo>
                    <a:pt x="405383" y="0"/>
                  </a:moveTo>
                  <a:lnTo>
                    <a:pt x="405383" y="92963"/>
                  </a:lnTo>
                  <a:lnTo>
                    <a:pt x="0" y="92963"/>
                  </a:lnTo>
                  <a:lnTo>
                    <a:pt x="0" y="278891"/>
                  </a:lnTo>
                  <a:lnTo>
                    <a:pt x="405383" y="278891"/>
                  </a:lnTo>
                  <a:lnTo>
                    <a:pt x="405383" y="371855"/>
                  </a:lnTo>
                  <a:lnTo>
                    <a:pt x="591311" y="185927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65897" y="4386834"/>
              <a:ext cx="591820" cy="372110"/>
            </a:xfrm>
            <a:custGeom>
              <a:avLst/>
              <a:gdLst/>
              <a:ahLst/>
              <a:cxnLst/>
              <a:rect l="l" t="t" r="r" b="b"/>
              <a:pathLst>
                <a:path w="591820" h="372110">
                  <a:moveTo>
                    <a:pt x="0" y="92963"/>
                  </a:moveTo>
                  <a:lnTo>
                    <a:pt x="405383" y="92963"/>
                  </a:lnTo>
                  <a:lnTo>
                    <a:pt x="405383" y="0"/>
                  </a:lnTo>
                  <a:lnTo>
                    <a:pt x="591311" y="185927"/>
                  </a:lnTo>
                  <a:lnTo>
                    <a:pt x="405383" y="371855"/>
                  </a:lnTo>
                  <a:lnTo>
                    <a:pt x="405383" y="278891"/>
                  </a:lnTo>
                  <a:lnTo>
                    <a:pt x="0" y="278891"/>
                  </a:lnTo>
                  <a:lnTo>
                    <a:pt x="0" y="92963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416540" y="2456688"/>
            <a:ext cx="4277995" cy="3842385"/>
            <a:chOff x="10416540" y="2456688"/>
            <a:chExt cx="4277995" cy="384238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26440" y="2790444"/>
              <a:ext cx="829055" cy="82296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194792" y="3267456"/>
              <a:ext cx="435609" cy="303530"/>
            </a:xfrm>
            <a:custGeom>
              <a:avLst/>
              <a:gdLst/>
              <a:ahLst/>
              <a:cxnLst/>
              <a:rect l="l" t="t" r="r" b="b"/>
              <a:pathLst>
                <a:path w="435609" h="303529">
                  <a:moveTo>
                    <a:pt x="0" y="303403"/>
                  </a:moveTo>
                  <a:lnTo>
                    <a:pt x="435101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76148" y="5405627"/>
              <a:ext cx="900684" cy="89306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412724" y="5696711"/>
              <a:ext cx="217804" cy="287655"/>
            </a:xfrm>
            <a:custGeom>
              <a:avLst/>
              <a:gdLst/>
              <a:ahLst/>
              <a:cxnLst/>
              <a:rect l="l" t="t" r="r" b="b"/>
              <a:pathLst>
                <a:path w="217805" h="287654">
                  <a:moveTo>
                    <a:pt x="0" y="0"/>
                  </a:moveTo>
                  <a:lnTo>
                    <a:pt x="217551" y="28765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49356" y="2810256"/>
              <a:ext cx="900683" cy="89458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934700" y="3217164"/>
              <a:ext cx="347980" cy="295275"/>
            </a:xfrm>
            <a:custGeom>
              <a:avLst/>
              <a:gdLst/>
              <a:ahLst/>
              <a:cxnLst/>
              <a:rect l="l" t="t" r="r" b="b"/>
              <a:pathLst>
                <a:path w="347979" h="295275">
                  <a:moveTo>
                    <a:pt x="0" y="0"/>
                  </a:moveTo>
                  <a:lnTo>
                    <a:pt x="347725" y="29514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74680" y="5323332"/>
              <a:ext cx="899159" cy="89306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727436" y="5681472"/>
              <a:ext cx="435609" cy="303530"/>
            </a:xfrm>
            <a:custGeom>
              <a:avLst/>
              <a:gdLst/>
              <a:ahLst/>
              <a:cxnLst/>
              <a:rect l="l" t="t" r="r" b="b"/>
              <a:pathLst>
                <a:path w="435609" h="303529">
                  <a:moveTo>
                    <a:pt x="0" y="303402"/>
                  </a:moveTo>
                  <a:lnTo>
                    <a:pt x="435102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5612" y="2456688"/>
              <a:ext cx="829055" cy="82295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222480" y="2974848"/>
              <a:ext cx="0" cy="207010"/>
            </a:xfrm>
            <a:custGeom>
              <a:avLst/>
              <a:gdLst/>
              <a:ahLst/>
              <a:cxnLst/>
              <a:rect l="l" t="t" r="r" b="b"/>
              <a:pathLst>
                <a:path h="207010">
                  <a:moveTo>
                    <a:pt x="0" y="206628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16540" y="3974591"/>
              <a:ext cx="899159" cy="89306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0416540" y="4506467"/>
              <a:ext cx="416559" cy="0"/>
            </a:xfrm>
            <a:custGeom>
              <a:avLst/>
              <a:gdLst/>
              <a:ahLst/>
              <a:cxnLst/>
              <a:rect l="l" t="t" r="r" b="b"/>
              <a:pathLst>
                <a:path w="416559">
                  <a:moveTo>
                    <a:pt x="0" y="0"/>
                  </a:moveTo>
                  <a:lnTo>
                    <a:pt x="41617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93724" y="4148327"/>
              <a:ext cx="900684" cy="89306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3603224" y="4757927"/>
              <a:ext cx="416559" cy="0"/>
            </a:xfrm>
            <a:custGeom>
              <a:avLst/>
              <a:gdLst/>
              <a:ahLst/>
              <a:cxnLst/>
              <a:rect l="l" t="t" r="r" b="b"/>
              <a:pathLst>
                <a:path w="416559">
                  <a:moveTo>
                    <a:pt x="0" y="0"/>
                  </a:moveTo>
                  <a:lnTo>
                    <a:pt x="41617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47704" y="3258312"/>
              <a:ext cx="2414015" cy="245516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2976372" y="6694931"/>
            <a:ext cx="3040380" cy="897890"/>
          </a:xfrm>
          <a:prstGeom prst="rect">
            <a:avLst/>
          </a:prstGeom>
          <a:solidFill>
            <a:srgbClr val="0075C4"/>
          </a:solidFill>
        </p:spPr>
        <p:txBody>
          <a:bodyPr vert="horz" wrap="square" lIns="0" tIns="98425" rIns="0" bIns="0" rtlCol="0">
            <a:spAutoFit/>
          </a:bodyPr>
          <a:lstStyle/>
          <a:p>
            <a:pPr marL="1063625" marR="103505" indent="-955675">
              <a:lnSpc>
                <a:spcPct val="100000"/>
              </a:lnSpc>
              <a:spcBef>
                <a:spcPts val="775"/>
              </a:spcBef>
            </a:pP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Click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Fork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fork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2121895" y="5794247"/>
            <a:ext cx="899160" cy="893444"/>
            <a:chOff x="12121895" y="5794247"/>
            <a:chExt cx="899160" cy="893444"/>
          </a:xfrm>
        </p:grpSpPr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21895" y="5794247"/>
              <a:ext cx="899159" cy="89306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208763" y="5986271"/>
              <a:ext cx="0" cy="291465"/>
            </a:xfrm>
            <a:custGeom>
              <a:avLst/>
              <a:gdLst/>
              <a:ahLst/>
              <a:cxnLst/>
              <a:rect l="l" t="t" r="r" b="b"/>
              <a:pathLst>
                <a:path h="291464">
                  <a:moveTo>
                    <a:pt x="0" y="291464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724388" y="6768083"/>
            <a:ext cx="3651885" cy="897890"/>
          </a:xfrm>
          <a:prstGeom prst="rect">
            <a:avLst/>
          </a:prstGeom>
          <a:solidFill>
            <a:srgbClr val="0075C4"/>
          </a:solidFill>
        </p:spPr>
        <p:txBody>
          <a:bodyPr vert="horz" wrap="square" lIns="0" tIns="98425" rIns="0" bIns="0" rtlCol="0">
            <a:spAutoFit/>
          </a:bodyPr>
          <a:lstStyle/>
          <a:p>
            <a:pPr marL="1024255" marR="183515" indent="-835660">
              <a:lnSpc>
                <a:spcPct val="100000"/>
              </a:lnSpc>
              <a:spcBef>
                <a:spcPts val="775"/>
              </a:spcBef>
            </a:pP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Add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forked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fork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group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787395" y="2589276"/>
            <a:ext cx="3416935" cy="3416935"/>
            <a:chOff x="2787395" y="2589276"/>
            <a:chExt cx="3416935" cy="3416935"/>
          </a:xfrm>
        </p:grpSpPr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7395" y="2589276"/>
              <a:ext cx="3416807" cy="341680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612444" y="5105498"/>
              <a:ext cx="596265" cy="791210"/>
            </a:xfrm>
            <a:custGeom>
              <a:avLst/>
              <a:gdLst/>
              <a:ahLst/>
              <a:cxnLst/>
              <a:rect l="l" t="t" r="r" b="b"/>
              <a:pathLst>
                <a:path w="596264" h="791210">
                  <a:moveTo>
                    <a:pt x="51417" y="0"/>
                  </a:moveTo>
                  <a:lnTo>
                    <a:pt x="19868" y="8626"/>
                  </a:lnTo>
                  <a:lnTo>
                    <a:pt x="0" y="33542"/>
                  </a:lnTo>
                  <a:lnTo>
                    <a:pt x="2735" y="73307"/>
                  </a:lnTo>
                  <a:lnTo>
                    <a:pt x="231589" y="678843"/>
                  </a:lnTo>
                  <a:lnTo>
                    <a:pt x="265529" y="721134"/>
                  </a:lnTo>
                  <a:lnTo>
                    <a:pt x="321378" y="763425"/>
                  </a:lnTo>
                  <a:lnTo>
                    <a:pt x="389568" y="788610"/>
                  </a:lnTo>
                  <a:lnTo>
                    <a:pt x="433698" y="790634"/>
                  </a:lnTo>
                  <a:lnTo>
                    <a:pt x="479183" y="783520"/>
                  </a:lnTo>
                  <a:lnTo>
                    <a:pt x="522023" y="765700"/>
                  </a:lnTo>
                  <a:lnTo>
                    <a:pt x="558215" y="735606"/>
                  </a:lnTo>
                  <a:lnTo>
                    <a:pt x="583760" y="691670"/>
                  </a:lnTo>
                  <a:lnTo>
                    <a:pt x="592679" y="652431"/>
                  </a:lnTo>
                  <a:lnTo>
                    <a:pt x="596063" y="601976"/>
                  </a:lnTo>
                  <a:lnTo>
                    <a:pt x="592564" y="547759"/>
                  </a:lnTo>
                  <a:lnTo>
                    <a:pt x="580839" y="497233"/>
                  </a:lnTo>
                  <a:lnTo>
                    <a:pt x="501083" y="278412"/>
                  </a:lnTo>
                  <a:lnTo>
                    <a:pt x="448759" y="241725"/>
                  </a:lnTo>
                  <a:lnTo>
                    <a:pt x="401007" y="273332"/>
                  </a:lnTo>
                  <a:lnTo>
                    <a:pt x="374690" y="254556"/>
                  </a:lnTo>
                  <a:lnTo>
                    <a:pt x="343158" y="251615"/>
                  </a:lnTo>
                  <a:lnTo>
                    <a:pt x="315817" y="264295"/>
                  </a:lnTo>
                  <a:lnTo>
                    <a:pt x="302074" y="292382"/>
                  </a:lnTo>
                  <a:lnTo>
                    <a:pt x="278299" y="267734"/>
                  </a:lnTo>
                  <a:lnTo>
                    <a:pt x="246559" y="260076"/>
                  </a:lnTo>
                  <a:lnTo>
                    <a:pt x="216509" y="269111"/>
                  </a:lnTo>
                  <a:lnTo>
                    <a:pt x="197807" y="294541"/>
                  </a:lnTo>
                  <a:lnTo>
                    <a:pt x="105859" y="37366"/>
                  </a:lnTo>
                  <a:lnTo>
                    <a:pt x="83722" y="9100"/>
                  </a:lnTo>
                  <a:lnTo>
                    <a:pt x="51417" y="0"/>
                  </a:lnTo>
                  <a:close/>
                </a:path>
              </a:pathLst>
            </a:custGeom>
            <a:solidFill>
              <a:srgbClr val="FBCD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95947" y="306451"/>
            <a:ext cx="2864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</a:rPr>
              <a:t>Create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50" dirty="0">
                <a:solidFill>
                  <a:srgbClr val="3E3E3E"/>
                </a:solidFill>
              </a:rPr>
              <a:t>Branch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09216" y="1318260"/>
            <a:ext cx="12451080" cy="640080"/>
          </a:xfrm>
          <a:prstGeom prst="rect">
            <a:avLst/>
          </a:prstGeom>
          <a:solidFill>
            <a:srgbClr val="EBF1F9"/>
          </a:solidFill>
        </p:spPr>
        <p:txBody>
          <a:bodyPr vert="horz" wrap="square" lIns="0" tIns="1371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80"/>
              </a:spcBef>
            </a:pPr>
            <a:r>
              <a:rPr sz="2200" spc="50" dirty="0">
                <a:latin typeface="Microsoft Sans Serif"/>
                <a:cs typeface="Microsoft Sans Serif"/>
              </a:rPr>
              <a:t>Branch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is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an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85" dirty="0">
                <a:latin typeface="Microsoft Sans Serif"/>
                <a:cs typeface="Microsoft Sans Serif"/>
              </a:rPr>
              <a:t>independent</a:t>
            </a:r>
            <a:r>
              <a:rPr sz="2200" spc="45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line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and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110" dirty="0">
                <a:latin typeface="Microsoft Sans Serif"/>
                <a:cs typeface="Microsoft Sans Serif"/>
              </a:rPr>
              <a:t>part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120" dirty="0">
                <a:latin typeface="Microsoft Sans Serif"/>
                <a:cs typeface="Microsoft Sans Serif"/>
              </a:rPr>
              <a:t>of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100" dirty="0">
                <a:latin typeface="Microsoft Sans Serif"/>
                <a:cs typeface="Microsoft Sans Serif"/>
              </a:rPr>
              <a:t>the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development</a:t>
            </a:r>
            <a:r>
              <a:rPr sz="2200" spc="20" dirty="0">
                <a:latin typeface="Microsoft Sans Serif"/>
                <a:cs typeface="Microsoft Sans Serif"/>
              </a:rPr>
              <a:t> process.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2452" y="589787"/>
            <a:ext cx="4495800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99564" y="2281504"/>
            <a:ext cx="67011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Microsoft Sans Serif"/>
                <a:cs typeface="Microsoft Sans Serif"/>
              </a:rPr>
              <a:t>The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creation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114" dirty="0">
                <a:latin typeface="Microsoft Sans Serif"/>
                <a:cs typeface="Microsoft Sans Serif"/>
              </a:rPr>
              <a:t>of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branch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35" dirty="0">
                <a:latin typeface="Microsoft Sans Serif"/>
                <a:cs typeface="Microsoft Sans Serif"/>
              </a:rPr>
              <a:t>involves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the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following</a:t>
            </a:r>
            <a:r>
              <a:rPr sz="2200" spc="20" dirty="0">
                <a:latin typeface="Microsoft Sans Serif"/>
                <a:cs typeface="Microsoft Sans Serif"/>
              </a:rPr>
              <a:t> steps: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386326" y="4374134"/>
            <a:ext cx="617220" cy="397510"/>
            <a:chOff x="4386326" y="4374134"/>
            <a:chExt cx="617220" cy="397510"/>
          </a:xfrm>
        </p:grpSpPr>
        <p:sp>
          <p:nvSpPr>
            <p:cNvPr id="7" name="object 7"/>
            <p:cNvSpPr/>
            <p:nvPr/>
          </p:nvSpPr>
          <p:spPr>
            <a:xfrm>
              <a:off x="4399026" y="4386834"/>
              <a:ext cx="591820" cy="372110"/>
            </a:xfrm>
            <a:custGeom>
              <a:avLst/>
              <a:gdLst/>
              <a:ahLst/>
              <a:cxnLst/>
              <a:rect l="l" t="t" r="r" b="b"/>
              <a:pathLst>
                <a:path w="591820" h="372110">
                  <a:moveTo>
                    <a:pt x="405384" y="0"/>
                  </a:moveTo>
                  <a:lnTo>
                    <a:pt x="405384" y="92963"/>
                  </a:lnTo>
                  <a:lnTo>
                    <a:pt x="0" y="92963"/>
                  </a:lnTo>
                  <a:lnTo>
                    <a:pt x="0" y="278891"/>
                  </a:lnTo>
                  <a:lnTo>
                    <a:pt x="405384" y="278891"/>
                  </a:lnTo>
                  <a:lnTo>
                    <a:pt x="405384" y="371855"/>
                  </a:lnTo>
                  <a:lnTo>
                    <a:pt x="591312" y="185927"/>
                  </a:lnTo>
                  <a:lnTo>
                    <a:pt x="40538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99026" y="4386834"/>
              <a:ext cx="591820" cy="372110"/>
            </a:xfrm>
            <a:custGeom>
              <a:avLst/>
              <a:gdLst/>
              <a:ahLst/>
              <a:cxnLst/>
              <a:rect l="l" t="t" r="r" b="b"/>
              <a:pathLst>
                <a:path w="591820" h="372110">
                  <a:moveTo>
                    <a:pt x="0" y="92963"/>
                  </a:moveTo>
                  <a:lnTo>
                    <a:pt x="405384" y="92963"/>
                  </a:lnTo>
                  <a:lnTo>
                    <a:pt x="405384" y="0"/>
                  </a:lnTo>
                  <a:lnTo>
                    <a:pt x="591312" y="185927"/>
                  </a:lnTo>
                  <a:lnTo>
                    <a:pt x="405384" y="371855"/>
                  </a:lnTo>
                  <a:lnTo>
                    <a:pt x="405384" y="278891"/>
                  </a:lnTo>
                  <a:lnTo>
                    <a:pt x="0" y="278891"/>
                  </a:lnTo>
                  <a:lnTo>
                    <a:pt x="0" y="92963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422391" y="3884676"/>
            <a:ext cx="1824355" cy="1461770"/>
            <a:chOff x="5422391" y="3884676"/>
            <a:chExt cx="1824355" cy="1461770"/>
          </a:xfrm>
        </p:grpSpPr>
        <p:sp>
          <p:nvSpPr>
            <p:cNvPr id="10" name="object 10"/>
            <p:cNvSpPr/>
            <p:nvPr/>
          </p:nvSpPr>
          <p:spPr>
            <a:xfrm>
              <a:off x="5422392" y="3884675"/>
              <a:ext cx="1824355" cy="1461770"/>
            </a:xfrm>
            <a:custGeom>
              <a:avLst/>
              <a:gdLst/>
              <a:ahLst/>
              <a:cxnLst/>
              <a:rect l="l" t="t" r="r" b="b"/>
              <a:pathLst>
                <a:path w="1824354" h="1461770">
                  <a:moveTo>
                    <a:pt x="661416" y="1141476"/>
                  </a:moveTo>
                  <a:lnTo>
                    <a:pt x="657821" y="1094181"/>
                  </a:lnTo>
                  <a:lnTo>
                    <a:pt x="647407" y="1049045"/>
                  </a:lnTo>
                  <a:lnTo>
                    <a:pt x="630669" y="1006551"/>
                  </a:lnTo>
                  <a:lnTo>
                    <a:pt x="608126" y="967206"/>
                  </a:lnTo>
                  <a:lnTo>
                    <a:pt x="580288" y="931494"/>
                  </a:lnTo>
                  <a:lnTo>
                    <a:pt x="547662" y="899934"/>
                  </a:lnTo>
                  <a:lnTo>
                    <a:pt x="510768" y="872998"/>
                  </a:lnTo>
                  <a:lnTo>
                    <a:pt x="470115" y="851179"/>
                  </a:lnTo>
                  <a:lnTo>
                    <a:pt x="426212" y="834986"/>
                  </a:lnTo>
                  <a:lnTo>
                    <a:pt x="379564" y="824915"/>
                  </a:lnTo>
                  <a:lnTo>
                    <a:pt x="330708" y="821436"/>
                  </a:lnTo>
                  <a:lnTo>
                    <a:pt x="281838" y="824915"/>
                  </a:lnTo>
                  <a:lnTo>
                    <a:pt x="235191" y="834986"/>
                  </a:lnTo>
                  <a:lnTo>
                    <a:pt x="191287" y="851179"/>
                  </a:lnTo>
                  <a:lnTo>
                    <a:pt x="150634" y="872998"/>
                  </a:lnTo>
                  <a:lnTo>
                    <a:pt x="113741" y="899934"/>
                  </a:lnTo>
                  <a:lnTo>
                    <a:pt x="81114" y="931494"/>
                  </a:lnTo>
                  <a:lnTo>
                    <a:pt x="53276" y="967206"/>
                  </a:lnTo>
                  <a:lnTo>
                    <a:pt x="30734" y="1006551"/>
                  </a:lnTo>
                  <a:lnTo>
                    <a:pt x="13995" y="1049045"/>
                  </a:lnTo>
                  <a:lnTo>
                    <a:pt x="3581" y="1094181"/>
                  </a:lnTo>
                  <a:lnTo>
                    <a:pt x="0" y="1141476"/>
                  </a:lnTo>
                  <a:lnTo>
                    <a:pt x="3581" y="1188783"/>
                  </a:lnTo>
                  <a:lnTo>
                    <a:pt x="13995" y="1233919"/>
                  </a:lnTo>
                  <a:lnTo>
                    <a:pt x="30734" y="1276413"/>
                  </a:lnTo>
                  <a:lnTo>
                    <a:pt x="53276" y="1315758"/>
                  </a:lnTo>
                  <a:lnTo>
                    <a:pt x="81114" y="1351470"/>
                  </a:lnTo>
                  <a:lnTo>
                    <a:pt x="113741" y="1383030"/>
                  </a:lnTo>
                  <a:lnTo>
                    <a:pt x="150634" y="1409966"/>
                  </a:lnTo>
                  <a:lnTo>
                    <a:pt x="191287" y="1431785"/>
                  </a:lnTo>
                  <a:lnTo>
                    <a:pt x="235191" y="1447977"/>
                  </a:lnTo>
                  <a:lnTo>
                    <a:pt x="281838" y="1458048"/>
                  </a:lnTo>
                  <a:lnTo>
                    <a:pt x="330708" y="1461516"/>
                  </a:lnTo>
                  <a:lnTo>
                    <a:pt x="379564" y="1458048"/>
                  </a:lnTo>
                  <a:lnTo>
                    <a:pt x="426212" y="1447977"/>
                  </a:lnTo>
                  <a:lnTo>
                    <a:pt x="470115" y="1431785"/>
                  </a:lnTo>
                  <a:lnTo>
                    <a:pt x="510768" y="1409966"/>
                  </a:lnTo>
                  <a:lnTo>
                    <a:pt x="547662" y="1383030"/>
                  </a:lnTo>
                  <a:lnTo>
                    <a:pt x="580288" y="1351470"/>
                  </a:lnTo>
                  <a:lnTo>
                    <a:pt x="608126" y="1315758"/>
                  </a:lnTo>
                  <a:lnTo>
                    <a:pt x="630669" y="1276413"/>
                  </a:lnTo>
                  <a:lnTo>
                    <a:pt x="647407" y="1233919"/>
                  </a:lnTo>
                  <a:lnTo>
                    <a:pt x="657821" y="1188783"/>
                  </a:lnTo>
                  <a:lnTo>
                    <a:pt x="661416" y="1141476"/>
                  </a:lnTo>
                  <a:close/>
                </a:path>
                <a:path w="1824354" h="1461770">
                  <a:moveTo>
                    <a:pt x="1824228" y="320040"/>
                  </a:moveTo>
                  <a:lnTo>
                    <a:pt x="1820633" y="272745"/>
                  </a:lnTo>
                  <a:lnTo>
                    <a:pt x="1810219" y="227609"/>
                  </a:lnTo>
                  <a:lnTo>
                    <a:pt x="1793481" y="185115"/>
                  </a:lnTo>
                  <a:lnTo>
                    <a:pt x="1770938" y="145770"/>
                  </a:lnTo>
                  <a:lnTo>
                    <a:pt x="1743100" y="110058"/>
                  </a:lnTo>
                  <a:lnTo>
                    <a:pt x="1710474" y="78498"/>
                  </a:lnTo>
                  <a:lnTo>
                    <a:pt x="1673580" y="51562"/>
                  </a:lnTo>
                  <a:lnTo>
                    <a:pt x="1632927" y="29743"/>
                  </a:lnTo>
                  <a:lnTo>
                    <a:pt x="1589024" y="13550"/>
                  </a:lnTo>
                  <a:lnTo>
                    <a:pt x="1542376" y="3479"/>
                  </a:lnTo>
                  <a:lnTo>
                    <a:pt x="1493520" y="0"/>
                  </a:lnTo>
                  <a:lnTo>
                    <a:pt x="1444650" y="3479"/>
                  </a:lnTo>
                  <a:lnTo>
                    <a:pt x="1398003" y="13550"/>
                  </a:lnTo>
                  <a:lnTo>
                    <a:pt x="1354099" y="29743"/>
                  </a:lnTo>
                  <a:lnTo>
                    <a:pt x="1313446" y="51562"/>
                  </a:lnTo>
                  <a:lnTo>
                    <a:pt x="1276553" y="78498"/>
                  </a:lnTo>
                  <a:lnTo>
                    <a:pt x="1243926" y="110058"/>
                  </a:lnTo>
                  <a:lnTo>
                    <a:pt x="1216088" y="145770"/>
                  </a:lnTo>
                  <a:lnTo>
                    <a:pt x="1193546" y="185115"/>
                  </a:lnTo>
                  <a:lnTo>
                    <a:pt x="1176807" y="227609"/>
                  </a:lnTo>
                  <a:lnTo>
                    <a:pt x="1166393" y="272745"/>
                  </a:lnTo>
                  <a:lnTo>
                    <a:pt x="1162812" y="320040"/>
                  </a:lnTo>
                  <a:lnTo>
                    <a:pt x="1166393" y="367347"/>
                  </a:lnTo>
                  <a:lnTo>
                    <a:pt x="1176807" y="412483"/>
                  </a:lnTo>
                  <a:lnTo>
                    <a:pt x="1193546" y="454977"/>
                  </a:lnTo>
                  <a:lnTo>
                    <a:pt x="1216088" y="494322"/>
                  </a:lnTo>
                  <a:lnTo>
                    <a:pt x="1243926" y="530034"/>
                  </a:lnTo>
                  <a:lnTo>
                    <a:pt x="1276553" y="561594"/>
                  </a:lnTo>
                  <a:lnTo>
                    <a:pt x="1313446" y="588530"/>
                  </a:lnTo>
                  <a:lnTo>
                    <a:pt x="1354099" y="610349"/>
                  </a:lnTo>
                  <a:lnTo>
                    <a:pt x="1398003" y="626541"/>
                  </a:lnTo>
                  <a:lnTo>
                    <a:pt x="1444650" y="636612"/>
                  </a:lnTo>
                  <a:lnTo>
                    <a:pt x="1493520" y="640080"/>
                  </a:lnTo>
                  <a:lnTo>
                    <a:pt x="1542376" y="636612"/>
                  </a:lnTo>
                  <a:lnTo>
                    <a:pt x="1589024" y="626541"/>
                  </a:lnTo>
                  <a:lnTo>
                    <a:pt x="1632927" y="610349"/>
                  </a:lnTo>
                  <a:lnTo>
                    <a:pt x="1673580" y="588530"/>
                  </a:lnTo>
                  <a:lnTo>
                    <a:pt x="1710474" y="561594"/>
                  </a:lnTo>
                  <a:lnTo>
                    <a:pt x="1743100" y="530034"/>
                  </a:lnTo>
                  <a:lnTo>
                    <a:pt x="1770938" y="494322"/>
                  </a:lnTo>
                  <a:lnTo>
                    <a:pt x="1793481" y="454977"/>
                  </a:lnTo>
                  <a:lnTo>
                    <a:pt x="1810219" y="412483"/>
                  </a:lnTo>
                  <a:lnTo>
                    <a:pt x="1820633" y="367347"/>
                  </a:lnTo>
                  <a:lnTo>
                    <a:pt x="1824228" y="32004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30467" y="4340352"/>
              <a:ext cx="598805" cy="594995"/>
            </a:xfrm>
            <a:custGeom>
              <a:avLst/>
              <a:gdLst/>
              <a:ahLst/>
              <a:cxnLst/>
              <a:rect l="l" t="t" r="r" b="b"/>
              <a:pathLst>
                <a:path w="598804" h="594995">
                  <a:moveTo>
                    <a:pt x="0" y="594868"/>
                  </a:moveTo>
                  <a:lnTo>
                    <a:pt x="598805" y="0"/>
                  </a:lnTo>
                </a:path>
              </a:pathLst>
            </a:custGeom>
            <a:ln w="9524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553197" y="4386326"/>
            <a:ext cx="617220" cy="396240"/>
            <a:chOff x="7553197" y="4386326"/>
            <a:chExt cx="617220" cy="396240"/>
          </a:xfrm>
        </p:grpSpPr>
        <p:sp>
          <p:nvSpPr>
            <p:cNvPr id="13" name="object 13"/>
            <p:cNvSpPr/>
            <p:nvPr/>
          </p:nvSpPr>
          <p:spPr>
            <a:xfrm>
              <a:off x="7565897" y="4399026"/>
              <a:ext cx="591820" cy="370840"/>
            </a:xfrm>
            <a:custGeom>
              <a:avLst/>
              <a:gdLst/>
              <a:ahLst/>
              <a:cxnLst/>
              <a:rect l="l" t="t" r="r" b="b"/>
              <a:pathLst>
                <a:path w="591820" h="370839">
                  <a:moveTo>
                    <a:pt x="406146" y="0"/>
                  </a:moveTo>
                  <a:lnTo>
                    <a:pt x="406146" y="92583"/>
                  </a:lnTo>
                  <a:lnTo>
                    <a:pt x="0" y="92583"/>
                  </a:lnTo>
                  <a:lnTo>
                    <a:pt x="0" y="277749"/>
                  </a:lnTo>
                  <a:lnTo>
                    <a:pt x="406146" y="277749"/>
                  </a:lnTo>
                  <a:lnTo>
                    <a:pt x="406146" y="370332"/>
                  </a:lnTo>
                  <a:lnTo>
                    <a:pt x="591311" y="185165"/>
                  </a:lnTo>
                  <a:lnTo>
                    <a:pt x="40614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65897" y="4399026"/>
              <a:ext cx="591820" cy="370840"/>
            </a:xfrm>
            <a:custGeom>
              <a:avLst/>
              <a:gdLst/>
              <a:ahLst/>
              <a:cxnLst/>
              <a:rect l="l" t="t" r="r" b="b"/>
              <a:pathLst>
                <a:path w="591820" h="370839">
                  <a:moveTo>
                    <a:pt x="0" y="92583"/>
                  </a:moveTo>
                  <a:lnTo>
                    <a:pt x="406146" y="92583"/>
                  </a:lnTo>
                  <a:lnTo>
                    <a:pt x="406146" y="0"/>
                  </a:lnTo>
                  <a:lnTo>
                    <a:pt x="591311" y="185165"/>
                  </a:lnTo>
                  <a:lnTo>
                    <a:pt x="406146" y="370332"/>
                  </a:lnTo>
                  <a:lnTo>
                    <a:pt x="406146" y="277749"/>
                  </a:lnTo>
                  <a:lnTo>
                    <a:pt x="0" y="277749"/>
                  </a:lnTo>
                  <a:lnTo>
                    <a:pt x="0" y="92583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5107" y="3695700"/>
            <a:ext cx="1732788" cy="1731264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11146790" y="4363465"/>
            <a:ext cx="615315" cy="396240"/>
            <a:chOff x="11146790" y="4363465"/>
            <a:chExt cx="615315" cy="396240"/>
          </a:xfrm>
        </p:grpSpPr>
        <p:sp>
          <p:nvSpPr>
            <p:cNvPr id="17" name="object 17"/>
            <p:cNvSpPr/>
            <p:nvPr/>
          </p:nvSpPr>
          <p:spPr>
            <a:xfrm>
              <a:off x="11159490" y="4376165"/>
              <a:ext cx="589915" cy="370840"/>
            </a:xfrm>
            <a:custGeom>
              <a:avLst/>
              <a:gdLst/>
              <a:ahLst/>
              <a:cxnLst/>
              <a:rect l="l" t="t" r="r" b="b"/>
              <a:pathLst>
                <a:path w="589915" h="370839">
                  <a:moveTo>
                    <a:pt x="404621" y="0"/>
                  </a:moveTo>
                  <a:lnTo>
                    <a:pt x="404621" y="92583"/>
                  </a:lnTo>
                  <a:lnTo>
                    <a:pt x="0" y="92583"/>
                  </a:lnTo>
                  <a:lnTo>
                    <a:pt x="0" y="277749"/>
                  </a:lnTo>
                  <a:lnTo>
                    <a:pt x="404621" y="277749"/>
                  </a:lnTo>
                  <a:lnTo>
                    <a:pt x="404621" y="370332"/>
                  </a:lnTo>
                  <a:lnTo>
                    <a:pt x="589787" y="185166"/>
                  </a:lnTo>
                  <a:lnTo>
                    <a:pt x="40462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159490" y="4376165"/>
              <a:ext cx="589915" cy="370840"/>
            </a:xfrm>
            <a:custGeom>
              <a:avLst/>
              <a:gdLst/>
              <a:ahLst/>
              <a:cxnLst/>
              <a:rect l="l" t="t" r="r" b="b"/>
              <a:pathLst>
                <a:path w="589915" h="370839">
                  <a:moveTo>
                    <a:pt x="0" y="92583"/>
                  </a:moveTo>
                  <a:lnTo>
                    <a:pt x="404621" y="92583"/>
                  </a:lnTo>
                  <a:lnTo>
                    <a:pt x="404621" y="0"/>
                  </a:lnTo>
                  <a:lnTo>
                    <a:pt x="589787" y="185166"/>
                  </a:lnTo>
                  <a:lnTo>
                    <a:pt x="404621" y="370332"/>
                  </a:lnTo>
                  <a:lnTo>
                    <a:pt x="404621" y="277749"/>
                  </a:lnTo>
                  <a:lnTo>
                    <a:pt x="0" y="277749"/>
                  </a:lnTo>
                  <a:lnTo>
                    <a:pt x="0" y="92583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2036064" y="5498591"/>
            <a:ext cx="2009139" cy="640080"/>
          </a:xfrm>
          <a:custGeom>
            <a:avLst/>
            <a:gdLst/>
            <a:ahLst/>
            <a:cxnLst/>
            <a:rect l="l" t="t" r="r" b="b"/>
            <a:pathLst>
              <a:path w="2009139" h="640079">
                <a:moveTo>
                  <a:pt x="2008632" y="0"/>
                </a:moveTo>
                <a:lnTo>
                  <a:pt x="0" y="0"/>
                </a:lnTo>
                <a:lnTo>
                  <a:pt x="0" y="640079"/>
                </a:lnTo>
                <a:lnTo>
                  <a:pt x="2008632" y="640079"/>
                </a:lnTo>
                <a:lnTo>
                  <a:pt x="2008632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12147804" y="3741420"/>
            <a:ext cx="1885314" cy="1577340"/>
            <a:chOff x="12147804" y="3741420"/>
            <a:chExt cx="1885314" cy="1577340"/>
          </a:xfrm>
        </p:grpSpPr>
        <p:sp>
          <p:nvSpPr>
            <p:cNvPr id="21" name="object 21"/>
            <p:cNvSpPr/>
            <p:nvPr/>
          </p:nvSpPr>
          <p:spPr>
            <a:xfrm>
              <a:off x="12147804" y="3741419"/>
              <a:ext cx="1885314" cy="902335"/>
            </a:xfrm>
            <a:custGeom>
              <a:avLst/>
              <a:gdLst/>
              <a:ahLst/>
              <a:cxnLst/>
              <a:rect l="l" t="t" r="r" b="b"/>
              <a:pathLst>
                <a:path w="1885315" h="902335">
                  <a:moveTo>
                    <a:pt x="697992" y="573786"/>
                  </a:moveTo>
                  <a:lnTo>
                    <a:pt x="694804" y="529234"/>
                  </a:lnTo>
                  <a:lnTo>
                    <a:pt x="685520" y="486498"/>
                  </a:lnTo>
                  <a:lnTo>
                    <a:pt x="670560" y="445960"/>
                  </a:lnTo>
                  <a:lnTo>
                    <a:pt x="650341" y="408038"/>
                  </a:lnTo>
                  <a:lnTo>
                    <a:pt x="625284" y="373113"/>
                  </a:lnTo>
                  <a:lnTo>
                    <a:pt x="595782" y="341566"/>
                  </a:lnTo>
                  <a:lnTo>
                    <a:pt x="562267" y="313804"/>
                  </a:lnTo>
                  <a:lnTo>
                    <a:pt x="525157" y="290220"/>
                  </a:lnTo>
                  <a:lnTo>
                    <a:pt x="484847" y="271183"/>
                  </a:lnTo>
                  <a:lnTo>
                    <a:pt x="441782" y="257098"/>
                  </a:lnTo>
                  <a:lnTo>
                    <a:pt x="396354" y="248373"/>
                  </a:lnTo>
                  <a:lnTo>
                    <a:pt x="348996" y="245364"/>
                  </a:lnTo>
                  <a:lnTo>
                    <a:pt x="301625" y="248373"/>
                  </a:lnTo>
                  <a:lnTo>
                    <a:pt x="256197" y="257098"/>
                  </a:lnTo>
                  <a:lnTo>
                    <a:pt x="213131" y="271183"/>
                  </a:lnTo>
                  <a:lnTo>
                    <a:pt x="172821" y="290220"/>
                  </a:lnTo>
                  <a:lnTo>
                    <a:pt x="135712" y="313804"/>
                  </a:lnTo>
                  <a:lnTo>
                    <a:pt x="102196" y="341566"/>
                  </a:lnTo>
                  <a:lnTo>
                    <a:pt x="72694" y="373113"/>
                  </a:lnTo>
                  <a:lnTo>
                    <a:pt x="47637" y="408038"/>
                  </a:lnTo>
                  <a:lnTo>
                    <a:pt x="27419" y="445960"/>
                  </a:lnTo>
                  <a:lnTo>
                    <a:pt x="12458" y="486498"/>
                  </a:lnTo>
                  <a:lnTo>
                    <a:pt x="3175" y="529234"/>
                  </a:lnTo>
                  <a:lnTo>
                    <a:pt x="0" y="573786"/>
                  </a:lnTo>
                  <a:lnTo>
                    <a:pt x="3175" y="618350"/>
                  </a:lnTo>
                  <a:lnTo>
                    <a:pt x="12458" y="661085"/>
                  </a:lnTo>
                  <a:lnTo>
                    <a:pt x="27419" y="701611"/>
                  </a:lnTo>
                  <a:lnTo>
                    <a:pt x="47637" y="739546"/>
                  </a:lnTo>
                  <a:lnTo>
                    <a:pt x="72694" y="774471"/>
                  </a:lnTo>
                  <a:lnTo>
                    <a:pt x="102196" y="806005"/>
                  </a:lnTo>
                  <a:lnTo>
                    <a:pt x="135712" y="833780"/>
                  </a:lnTo>
                  <a:lnTo>
                    <a:pt x="172821" y="857364"/>
                  </a:lnTo>
                  <a:lnTo>
                    <a:pt x="213131" y="876401"/>
                  </a:lnTo>
                  <a:lnTo>
                    <a:pt x="256197" y="890485"/>
                  </a:lnTo>
                  <a:lnTo>
                    <a:pt x="301625" y="899210"/>
                  </a:lnTo>
                  <a:lnTo>
                    <a:pt x="348996" y="902208"/>
                  </a:lnTo>
                  <a:lnTo>
                    <a:pt x="396354" y="899210"/>
                  </a:lnTo>
                  <a:lnTo>
                    <a:pt x="441782" y="890485"/>
                  </a:lnTo>
                  <a:lnTo>
                    <a:pt x="484847" y="876401"/>
                  </a:lnTo>
                  <a:lnTo>
                    <a:pt x="525157" y="857364"/>
                  </a:lnTo>
                  <a:lnTo>
                    <a:pt x="562267" y="833780"/>
                  </a:lnTo>
                  <a:lnTo>
                    <a:pt x="595782" y="806005"/>
                  </a:lnTo>
                  <a:lnTo>
                    <a:pt x="625284" y="774471"/>
                  </a:lnTo>
                  <a:lnTo>
                    <a:pt x="650341" y="739546"/>
                  </a:lnTo>
                  <a:lnTo>
                    <a:pt x="670560" y="701611"/>
                  </a:lnTo>
                  <a:lnTo>
                    <a:pt x="685520" y="661085"/>
                  </a:lnTo>
                  <a:lnTo>
                    <a:pt x="694804" y="618350"/>
                  </a:lnTo>
                  <a:lnTo>
                    <a:pt x="697992" y="573786"/>
                  </a:lnTo>
                  <a:close/>
                </a:path>
                <a:path w="1885315" h="902335">
                  <a:moveTo>
                    <a:pt x="1885188" y="320040"/>
                  </a:moveTo>
                  <a:lnTo>
                    <a:pt x="1881657" y="272745"/>
                  </a:lnTo>
                  <a:lnTo>
                    <a:pt x="1871408" y="227609"/>
                  </a:lnTo>
                  <a:lnTo>
                    <a:pt x="1854936" y="185115"/>
                  </a:lnTo>
                  <a:lnTo>
                    <a:pt x="1832762" y="145770"/>
                  </a:lnTo>
                  <a:lnTo>
                    <a:pt x="1805381" y="110058"/>
                  </a:lnTo>
                  <a:lnTo>
                    <a:pt x="1773275" y="78498"/>
                  </a:lnTo>
                  <a:lnTo>
                    <a:pt x="1736979" y="51562"/>
                  </a:lnTo>
                  <a:lnTo>
                    <a:pt x="1696974" y="29743"/>
                  </a:lnTo>
                  <a:lnTo>
                    <a:pt x="1653781" y="13550"/>
                  </a:lnTo>
                  <a:lnTo>
                    <a:pt x="1607896" y="3479"/>
                  </a:lnTo>
                  <a:lnTo>
                    <a:pt x="1559814" y="0"/>
                  </a:lnTo>
                  <a:lnTo>
                    <a:pt x="1511719" y="3479"/>
                  </a:lnTo>
                  <a:lnTo>
                    <a:pt x="1465834" y="13550"/>
                  </a:lnTo>
                  <a:lnTo>
                    <a:pt x="1422641" y="29743"/>
                  </a:lnTo>
                  <a:lnTo>
                    <a:pt x="1382636" y="51562"/>
                  </a:lnTo>
                  <a:lnTo>
                    <a:pt x="1346339" y="78498"/>
                  </a:lnTo>
                  <a:lnTo>
                    <a:pt x="1314234" y="110058"/>
                  </a:lnTo>
                  <a:lnTo>
                    <a:pt x="1286852" y="145770"/>
                  </a:lnTo>
                  <a:lnTo>
                    <a:pt x="1264678" y="185115"/>
                  </a:lnTo>
                  <a:lnTo>
                    <a:pt x="1248206" y="227609"/>
                  </a:lnTo>
                  <a:lnTo>
                    <a:pt x="1237957" y="272745"/>
                  </a:lnTo>
                  <a:lnTo>
                    <a:pt x="1234440" y="320040"/>
                  </a:lnTo>
                  <a:lnTo>
                    <a:pt x="1237957" y="367347"/>
                  </a:lnTo>
                  <a:lnTo>
                    <a:pt x="1248206" y="412483"/>
                  </a:lnTo>
                  <a:lnTo>
                    <a:pt x="1264678" y="454977"/>
                  </a:lnTo>
                  <a:lnTo>
                    <a:pt x="1286852" y="494322"/>
                  </a:lnTo>
                  <a:lnTo>
                    <a:pt x="1314234" y="530034"/>
                  </a:lnTo>
                  <a:lnTo>
                    <a:pt x="1346339" y="561594"/>
                  </a:lnTo>
                  <a:lnTo>
                    <a:pt x="1382636" y="588530"/>
                  </a:lnTo>
                  <a:lnTo>
                    <a:pt x="1422641" y="610349"/>
                  </a:lnTo>
                  <a:lnTo>
                    <a:pt x="1465834" y="626541"/>
                  </a:lnTo>
                  <a:lnTo>
                    <a:pt x="1511719" y="636612"/>
                  </a:lnTo>
                  <a:lnTo>
                    <a:pt x="1559814" y="640080"/>
                  </a:lnTo>
                  <a:lnTo>
                    <a:pt x="1607896" y="636612"/>
                  </a:lnTo>
                  <a:lnTo>
                    <a:pt x="1653781" y="626541"/>
                  </a:lnTo>
                  <a:lnTo>
                    <a:pt x="1696974" y="610349"/>
                  </a:lnTo>
                  <a:lnTo>
                    <a:pt x="1736979" y="588530"/>
                  </a:lnTo>
                  <a:lnTo>
                    <a:pt x="1773275" y="561594"/>
                  </a:lnTo>
                  <a:lnTo>
                    <a:pt x="1805381" y="530034"/>
                  </a:lnTo>
                  <a:lnTo>
                    <a:pt x="1832762" y="494322"/>
                  </a:lnTo>
                  <a:lnTo>
                    <a:pt x="1854936" y="454977"/>
                  </a:lnTo>
                  <a:lnTo>
                    <a:pt x="1871408" y="412483"/>
                  </a:lnTo>
                  <a:lnTo>
                    <a:pt x="1881657" y="367347"/>
                  </a:lnTo>
                  <a:lnTo>
                    <a:pt x="1885188" y="32004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743688" y="4061460"/>
              <a:ext cx="640080" cy="715645"/>
            </a:xfrm>
            <a:custGeom>
              <a:avLst/>
              <a:gdLst/>
              <a:ahLst/>
              <a:cxnLst/>
              <a:rect l="l" t="t" r="r" b="b"/>
              <a:pathLst>
                <a:path w="640080" h="715645">
                  <a:moveTo>
                    <a:pt x="102107" y="253745"/>
                  </a:moveTo>
                  <a:lnTo>
                    <a:pt x="639698" y="0"/>
                  </a:lnTo>
                </a:path>
                <a:path w="640080" h="715645">
                  <a:moveTo>
                    <a:pt x="0" y="486155"/>
                  </a:moveTo>
                  <a:lnTo>
                    <a:pt x="371348" y="715644"/>
                  </a:lnTo>
                </a:path>
              </a:pathLst>
            </a:custGeom>
            <a:ln w="952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020294" y="4687062"/>
              <a:ext cx="650875" cy="619125"/>
            </a:xfrm>
            <a:custGeom>
              <a:avLst/>
              <a:gdLst/>
              <a:ahLst/>
              <a:cxnLst/>
              <a:rect l="l" t="t" r="r" b="b"/>
              <a:pathLst>
                <a:path w="650875" h="619125">
                  <a:moveTo>
                    <a:pt x="325373" y="0"/>
                  </a:moveTo>
                  <a:lnTo>
                    <a:pt x="277291" y="3355"/>
                  </a:lnTo>
                  <a:lnTo>
                    <a:pt x="231399" y="13102"/>
                  </a:lnTo>
                  <a:lnTo>
                    <a:pt x="188201" y="28761"/>
                  </a:lnTo>
                  <a:lnTo>
                    <a:pt x="148201" y="49853"/>
                  </a:lnTo>
                  <a:lnTo>
                    <a:pt x="111902" y="75899"/>
                  </a:lnTo>
                  <a:lnTo>
                    <a:pt x="79806" y="106420"/>
                  </a:lnTo>
                  <a:lnTo>
                    <a:pt x="52418" y="140936"/>
                  </a:lnTo>
                  <a:lnTo>
                    <a:pt x="30240" y="178968"/>
                  </a:lnTo>
                  <a:lnTo>
                    <a:pt x="13775" y="220038"/>
                  </a:lnTo>
                  <a:lnTo>
                    <a:pt x="3527" y="263665"/>
                  </a:lnTo>
                  <a:lnTo>
                    <a:pt x="0" y="309372"/>
                  </a:lnTo>
                  <a:lnTo>
                    <a:pt x="3527" y="355078"/>
                  </a:lnTo>
                  <a:lnTo>
                    <a:pt x="13775" y="398705"/>
                  </a:lnTo>
                  <a:lnTo>
                    <a:pt x="30240" y="439775"/>
                  </a:lnTo>
                  <a:lnTo>
                    <a:pt x="52418" y="477807"/>
                  </a:lnTo>
                  <a:lnTo>
                    <a:pt x="79806" y="512323"/>
                  </a:lnTo>
                  <a:lnTo>
                    <a:pt x="111902" y="542844"/>
                  </a:lnTo>
                  <a:lnTo>
                    <a:pt x="148201" y="568890"/>
                  </a:lnTo>
                  <a:lnTo>
                    <a:pt x="188201" y="589982"/>
                  </a:lnTo>
                  <a:lnTo>
                    <a:pt x="231399" y="605641"/>
                  </a:lnTo>
                  <a:lnTo>
                    <a:pt x="277291" y="615388"/>
                  </a:lnTo>
                  <a:lnTo>
                    <a:pt x="325373" y="618743"/>
                  </a:lnTo>
                  <a:lnTo>
                    <a:pt x="373456" y="615388"/>
                  </a:lnTo>
                  <a:lnTo>
                    <a:pt x="419348" y="605641"/>
                  </a:lnTo>
                  <a:lnTo>
                    <a:pt x="462546" y="589982"/>
                  </a:lnTo>
                  <a:lnTo>
                    <a:pt x="502546" y="568890"/>
                  </a:lnTo>
                  <a:lnTo>
                    <a:pt x="538845" y="542844"/>
                  </a:lnTo>
                  <a:lnTo>
                    <a:pt x="570941" y="512323"/>
                  </a:lnTo>
                  <a:lnTo>
                    <a:pt x="598329" y="477807"/>
                  </a:lnTo>
                  <a:lnTo>
                    <a:pt x="620507" y="439775"/>
                  </a:lnTo>
                  <a:lnTo>
                    <a:pt x="636972" y="398705"/>
                  </a:lnTo>
                  <a:lnTo>
                    <a:pt x="647220" y="355078"/>
                  </a:lnTo>
                  <a:lnTo>
                    <a:pt x="650748" y="309372"/>
                  </a:lnTo>
                  <a:lnTo>
                    <a:pt x="647220" y="263665"/>
                  </a:lnTo>
                  <a:lnTo>
                    <a:pt x="636972" y="220038"/>
                  </a:lnTo>
                  <a:lnTo>
                    <a:pt x="620507" y="178968"/>
                  </a:lnTo>
                  <a:lnTo>
                    <a:pt x="598329" y="140936"/>
                  </a:lnTo>
                  <a:lnTo>
                    <a:pt x="570941" y="106420"/>
                  </a:lnTo>
                  <a:lnTo>
                    <a:pt x="538845" y="75899"/>
                  </a:lnTo>
                  <a:lnTo>
                    <a:pt x="502546" y="49853"/>
                  </a:lnTo>
                  <a:lnTo>
                    <a:pt x="462546" y="28761"/>
                  </a:lnTo>
                  <a:lnTo>
                    <a:pt x="419348" y="13102"/>
                  </a:lnTo>
                  <a:lnTo>
                    <a:pt x="373456" y="3355"/>
                  </a:lnTo>
                  <a:lnTo>
                    <a:pt x="32537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020294" y="4687062"/>
              <a:ext cx="650875" cy="619125"/>
            </a:xfrm>
            <a:custGeom>
              <a:avLst/>
              <a:gdLst/>
              <a:ahLst/>
              <a:cxnLst/>
              <a:rect l="l" t="t" r="r" b="b"/>
              <a:pathLst>
                <a:path w="650875" h="619125">
                  <a:moveTo>
                    <a:pt x="0" y="309372"/>
                  </a:moveTo>
                  <a:lnTo>
                    <a:pt x="3527" y="263665"/>
                  </a:lnTo>
                  <a:lnTo>
                    <a:pt x="13775" y="220038"/>
                  </a:lnTo>
                  <a:lnTo>
                    <a:pt x="30240" y="178968"/>
                  </a:lnTo>
                  <a:lnTo>
                    <a:pt x="52418" y="140936"/>
                  </a:lnTo>
                  <a:lnTo>
                    <a:pt x="79806" y="106420"/>
                  </a:lnTo>
                  <a:lnTo>
                    <a:pt x="111902" y="75899"/>
                  </a:lnTo>
                  <a:lnTo>
                    <a:pt x="148201" y="49853"/>
                  </a:lnTo>
                  <a:lnTo>
                    <a:pt x="188201" y="28761"/>
                  </a:lnTo>
                  <a:lnTo>
                    <a:pt x="231399" y="13102"/>
                  </a:lnTo>
                  <a:lnTo>
                    <a:pt x="277291" y="3355"/>
                  </a:lnTo>
                  <a:lnTo>
                    <a:pt x="325373" y="0"/>
                  </a:lnTo>
                  <a:lnTo>
                    <a:pt x="373456" y="3355"/>
                  </a:lnTo>
                  <a:lnTo>
                    <a:pt x="419348" y="13102"/>
                  </a:lnTo>
                  <a:lnTo>
                    <a:pt x="462546" y="28761"/>
                  </a:lnTo>
                  <a:lnTo>
                    <a:pt x="502546" y="49853"/>
                  </a:lnTo>
                  <a:lnTo>
                    <a:pt x="538845" y="75899"/>
                  </a:lnTo>
                  <a:lnTo>
                    <a:pt x="570941" y="106420"/>
                  </a:lnTo>
                  <a:lnTo>
                    <a:pt x="598329" y="140936"/>
                  </a:lnTo>
                  <a:lnTo>
                    <a:pt x="620507" y="178968"/>
                  </a:lnTo>
                  <a:lnTo>
                    <a:pt x="636972" y="220038"/>
                  </a:lnTo>
                  <a:lnTo>
                    <a:pt x="647220" y="263665"/>
                  </a:lnTo>
                  <a:lnTo>
                    <a:pt x="650748" y="309372"/>
                  </a:lnTo>
                  <a:lnTo>
                    <a:pt x="647220" y="355078"/>
                  </a:lnTo>
                  <a:lnTo>
                    <a:pt x="636972" y="398705"/>
                  </a:lnTo>
                  <a:lnTo>
                    <a:pt x="620507" y="439775"/>
                  </a:lnTo>
                  <a:lnTo>
                    <a:pt x="598329" y="477807"/>
                  </a:lnTo>
                  <a:lnTo>
                    <a:pt x="570941" y="512323"/>
                  </a:lnTo>
                  <a:lnTo>
                    <a:pt x="538845" y="542844"/>
                  </a:lnTo>
                  <a:lnTo>
                    <a:pt x="502546" y="568890"/>
                  </a:lnTo>
                  <a:lnTo>
                    <a:pt x="462546" y="589982"/>
                  </a:lnTo>
                  <a:lnTo>
                    <a:pt x="419348" y="605641"/>
                  </a:lnTo>
                  <a:lnTo>
                    <a:pt x="373456" y="615388"/>
                  </a:lnTo>
                  <a:lnTo>
                    <a:pt x="325373" y="618743"/>
                  </a:lnTo>
                  <a:lnTo>
                    <a:pt x="277291" y="615388"/>
                  </a:lnTo>
                  <a:lnTo>
                    <a:pt x="231399" y="605641"/>
                  </a:lnTo>
                  <a:lnTo>
                    <a:pt x="188201" y="589982"/>
                  </a:lnTo>
                  <a:lnTo>
                    <a:pt x="148201" y="568890"/>
                  </a:lnTo>
                  <a:lnTo>
                    <a:pt x="111902" y="542844"/>
                  </a:lnTo>
                  <a:lnTo>
                    <a:pt x="79806" y="512323"/>
                  </a:lnTo>
                  <a:lnTo>
                    <a:pt x="52418" y="477807"/>
                  </a:lnTo>
                  <a:lnTo>
                    <a:pt x="30240" y="439775"/>
                  </a:lnTo>
                  <a:lnTo>
                    <a:pt x="13775" y="398705"/>
                  </a:lnTo>
                  <a:lnTo>
                    <a:pt x="3527" y="355078"/>
                  </a:lnTo>
                  <a:lnTo>
                    <a:pt x="0" y="309372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466848" y="5455996"/>
            <a:ext cx="1145540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Log</a:t>
            </a:r>
            <a:r>
              <a:rPr sz="2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marL="152400">
              <a:lnSpc>
                <a:spcPct val="100000"/>
              </a:lnSpc>
              <a:spcBef>
                <a:spcPts val="5"/>
              </a:spcBef>
            </a:pP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GitLab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113020" y="5498591"/>
            <a:ext cx="2528570" cy="640080"/>
          </a:xfrm>
          <a:custGeom>
            <a:avLst/>
            <a:gdLst/>
            <a:ahLst/>
            <a:cxnLst/>
            <a:rect l="l" t="t" r="r" b="b"/>
            <a:pathLst>
              <a:path w="2528570" h="640079">
                <a:moveTo>
                  <a:pt x="2528316" y="0"/>
                </a:moveTo>
                <a:lnTo>
                  <a:pt x="0" y="0"/>
                </a:lnTo>
                <a:lnTo>
                  <a:pt x="0" y="640079"/>
                </a:lnTo>
                <a:lnTo>
                  <a:pt x="2528316" y="640079"/>
                </a:lnTo>
                <a:lnTo>
                  <a:pt x="2528316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551170" y="5455996"/>
            <a:ext cx="1654175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Click </a:t>
            </a:r>
            <a:r>
              <a:rPr sz="22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new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branch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46732" y="3671315"/>
            <a:ext cx="1947671" cy="1801367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8476488" y="5498591"/>
            <a:ext cx="2528570" cy="640080"/>
          </a:xfrm>
          <a:custGeom>
            <a:avLst/>
            <a:gdLst/>
            <a:ahLst/>
            <a:cxnLst/>
            <a:rect l="l" t="t" r="r" b="b"/>
            <a:pathLst>
              <a:path w="2528570" h="640079">
                <a:moveTo>
                  <a:pt x="2528316" y="0"/>
                </a:moveTo>
                <a:lnTo>
                  <a:pt x="0" y="0"/>
                </a:lnTo>
                <a:lnTo>
                  <a:pt x="0" y="640079"/>
                </a:lnTo>
                <a:lnTo>
                  <a:pt x="2528316" y="640079"/>
                </a:lnTo>
                <a:lnTo>
                  <a:pt x="2528316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991092" y="5456682"/>
            <a:ext cx="15017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22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new </a:t>
            </a:r>
            <a:r>
              <a:rPr sz="2200" spc="-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branch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031980" y="5498591"/>
            <a:ext cx="2528570" cy="640080"/>
          </a:xfrm>
          <a:custGeom>
            <a:avLst/>
            <a:gdLst/>
            <a:ahLst/>
            <a:cxnLst/>
            <a:rect l="l" t="t" r="r" b="b"/>
            <a:pathLst>
              <a:path w="2528569" h="640079">
                <a:moveTo>
                  <a:pt x="2528316" y="0"/>
                </a:moveTo>
                <a:lnTo>
                  <a:pt x="0" y="0"/>
                </a:lnTo>
                <a:lnTo>
                  <a:pt x="0" y="640079"/>
                </a:lnTo>
                <a:lnTo>
                  <a:pt x="2528316" y="640079"/>
                </a:lnTo>
                <a:lnTo>
                  <a:pt x="2528316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2420092" y="5456682"/>
            <a:ext cx="1755139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9100" marR="5080" indent="-407034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View</a:t>
            </a: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new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branch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7033" y="306451"/>
            <a:ext cx="1743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</a:rPr>
              <a:t>Add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File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1951" y="1223772"/>
            <a:ext cx="12452985" cy="445134"/>
          </a:xfrm>
          <a:prstGeom prst="rect">
            <a:avLst/>
          </a:prstGeom>
          <a:solidFill>
            <a:srgbClr val="EBF1F9"/>
          </a:solidFill>
        </p:spPr>
        <p:txBody>
          <a:bodyPr vert="horz" wrap="square" lIns="0" tIns="387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sz="2200" spc="-20" dirty="0">
                <a:latin typeface="Microsoft Sans Serif"/>
                <a:cs typeface="Microsoft Sans Serif"/>
              </a:rPr>
              <a:t>We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15" dirty="0">
                <a:latin typeface="Microsoft Sans Serif"/>
                <a:cs typeface="Microsoft Sans Serif"/>
              </a:rPr>
              <a:t>can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add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35" dirty="0">
                <a:latin typeface="Microsoft Sans Serif"/>
                <a:cs typeface="Microsoft Sans Serif"/>
              </a:rPr>
              <a:t>files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85" dirty="0">
                <a:latin typeface="Microsoft Sans Serif"/>
                <a:cs typeface="Microsoft Sans Serif"/>
              </a:rPr>
              <a:t>in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125" dirty="0">
                <a:latin typeface="Microsoft Sans Serif"/>
                <a:cs typeface="Microsoft Sans Serif"/>
              </a:rPr>
              <a:t>two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5" dirty="0">
                <a:latin typeface="Microsoft Sans Serif"/>
                <a:cs typeface="Microsoft Sans Serif"/>
              </a:rPr>
              <a:t>ways: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4931" y="655319"/>
            <a:ext cx="2971800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432047" y="2129027"/>
            <a:ext cx="4203700" cy="967740"/>
          </a:xfrm>
          <a:custGeom>
            <a:avLst/>
            <a:gdLst/>
            <a:ahLst/>
            <a:cxnLst/>
            <a:rect l="l" t="t" r="r" b="b"/>
            <a:pathLst>
              <a:path w="4203700" h="967739">
                <a:moveTo>
                  <a:pt x="4203192" y="0"/>
                </a:moveTo>
                <a:lnTo>
                  <a:pt x="261747" y="0"/>
                </a:lnTo>
                <a:lnTo>
                  <a:pt x="0" y="483870"/>
                </a:lnTo>
                <a:lnTo>
                  <a:pt x="261747" y="967739"/>
                </a:lnTo>
                <a:lnTo>
                  <a:pt x="4203192" y="967739"/>
                </a:lnTo>
                <a:lnTo>
                  <a:pt x="4203192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9828" y="2129027"/>
            <a:ext cx="4203700" cy="967740"/>
          </a:xfrm>
          <a:custGeom>
            <a:avLst/>
            <a:gdLst/>
            <a:ahLst/>
            <a:cxnLst/>
            <a:rect l="l" t="t" r="r" b="b"/>
            <a:pathLst>
              <a:path w="4203700" h="967739">
                <a:moveTo>
                  <a:pt x="3941445" y="0"/>
                </a:moveTo>
                <a:lnTo>
                  <a:pt x="0" y="0"/>
                </a:lnTo>
                <a:lnTo>
                  <a:pt x="0" y="967739"/>
                </a:lnTo>
                <a:lnTo>
                  <a:pt x="3941445" y="967739"/>
                </a:lnTo>
                <a:lnTo>
                  <a:pt x="4203192" y="483870"/>
                </a:lnTo>
                <a:lnTo>
                  <a:pt x="3941445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90238" y="2365629"/>
            <a:ext cx="28594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FFFFFF"/>
                </a:solidFill>
                <a:latin typeface="Arial"/>
                <a:cs typeface="Arial"/>
              </a:rPr>
              <a:t>command</a:t>
            </a:r>
            <a:r>
              <a:rPr sz="2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17914" y="2433319"/>
            <a:ext cx="27927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2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95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2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64880" y="3096767"/>
            <a:ext cx="3912235" cy="3369945"/>
          </a:xfrm>
          <a:custGeom>
            <a:avLst/>
            <a:gdLst/>
            <a:ahLst/>
            <a:cxnLst/>
            <a:rect l="l" t="t" r="r" b="b"/>
            <a:pathLst>
              <a:path w="3912234" h="3369945">
                <a:moveTo>
                  <a:pt x="0" y="3369563"/>
                </a:moveTo>
                <a:lnTo>
                  <a:pt x="3912108" y="3369563"/>
                </a:lnTo>
                <a:lnTo>
                  <a:pt x="3912108" y="0"/>
                </a:lnTo>
                <a:lnTo>
                  <a:pt x="0" y="0"/>
                </a:lnTo>
                <a:lnTo>
                  <a:pt x="0" y="3369563"/>
                </a:lnTo>
                <a:close/>
              </a:path>
            </a:pathLst>
          </a:custGeom>
          <a:ln w="9525">
            <a:solidFill>
              <a:srgbClr val="2D75B5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27932" y="3918203"/>
            <a:ext cx="3400425" cy="52324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1275" rIns="0" bIns="0" rtlCol="0">
            <a:spAutoFit/>
          </a:bodyPr>
          <a:lstStyle/>
          <a:p>
            <a:pPr marL="92075" marR="106680">
              <a:lnSpc>
                <a:spcPts val="1639"/>
              </a:lnSpc>
              <a:spcBef>
                <a:spcPts val="325"/>
              </a:spcBef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C:\project&gt;touch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project2.html </a:t>
            </a:r>
            <a:r>
              <a:rPr sz="1400" spc="-8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C:\project&gt;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27921" y="3417570"/>
            <a:ext cx="27222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latin typeface="Microsoft Sans Serif"/>
                <a:cs typeface="Microsoft Sans Serif"/>
              </a:rPr>
              <a:t>Click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110" dirty="0">
                <a:latin typeface="Microsoft Sans Serif"/>
                <a:cs typeface="Microsoft Sans Serif"/>
              </a:rPr>
              <a:t>on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the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b="1" spc="-35" dirty="0">
                <a:latin typeface="Arial"/>
                <a:cs typeface="Arial"/>
              </a:rPr>
              <a:t>+</a:t>
            </a:r>
            <a:r>
              <a:rPr sz="2200" b="1" spc="-55" dirty="0">
                <a:latin typeface="Arial"/>
                <a:cs typeface="Arial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button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374123" y="3816096"/>
            <a:ext cx="2252980" cy="1510665"/>
            <a:chOff x="9374123" y="3816096"/>
            <a:chExt cx="2252980" cy="151066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7163" y="3816096"/>
              <a:ext cx="789431" cy="7879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4123" y="4742688"/>
              <a:ext cx="583692" cy="58369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161269" y="4279392"/>
              <a:ext cx="492759" cy="485140"/>
            </a:xfrm>
            <a:custGeom>
              <a:avLst/>
              <a:gdLst/>
              <a:ahLst/>
              <a:cxnLst/>
              <a:rect l="l" t="t" r="r" b="b"/>
              <a:pathLst>
                <a:path w="492759" h="485139">
                  <a:moveTo>
                    <a:pt x="449072" y="0"/>
                  </a:moveTo>
                  <a:lnTo>
                    <a:pt x="22478" y="418592"/>
                  </a:lnTo>
                  <a:lnTo>
                    <a:pt x="761" y="396494"/>
                  </a:lnTo>
                  <a:lnTo>
                    <a:pt x="0" y="484124"/>
                  </a:lnTo>
                  <a:lnTo>
                    <a:pt x="87502" y="484886"/>
                  </a:lnTo>
                  <a:lnTo>
                    <a:pt x="65785" y="462788"/>
                  </a:lnTo>
                  <a:lnTo>
                    <a:pt x="492378" y="44196"/>
                  </a:lnTo>
                  <a:lnTo>
                    <a:pt x="44907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161269" y="4279392"/>
              <a:ext cx="492759" cy="485140"/>
            </a:xfrm>
            <a:custGeom>
              <a:avLst/>
              <a:gdLst/>
              <a:ahLst/>
              <a:cxnLst/>
              <a:rect l="l" t="t" r="r" b="b"/>
              <a:pathLst>
                <a:path w="492759" h="485139">
                  <a:moveTo>
                    <a:pt x="492378" y="44196"/>
                  </a:moveTo>
                  <a:lnTo>
                    <a:pt x="65785" y="462788"/>
                  </a:lnTo>
                  <a:lnTo>
                    <a:pt x="87502" y="484886"/>
                  </a:lnTo>
                  <a:lnTo>
                    <a:pt x="0" y="484124"/>
                  </a:lnTo>
                  <a:lnTo>
                    <a:pt x="761" y="396494"/>
                  </a:lnTo>
                  <a:lnTo>
                    <a:pt x="22478" y="418592"/>
                  </a:lnTo>
                  <a:lnTo>
                    <a:pt x="449072" y="0"/>
                  </a:lnTo>
                  <a:lnTo>
                    <a:pt x="492378" y="44196"/>
                  </a:lnTo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697223" y="3046476"/>
            <a:ext cx="3938270" cy="3420110"/>
          </a:xfrm>
          <a:prstGeom prst="rect">
            <a:avLst/>
          </a:prstGeom>
          <a:ln w="9525">
            <a:solidFill>
              <a:srgbClr val="2D75B5"/>
            </a:solidFill>
          </a:ln>
        </p:spPr>
        <p:txBody>
          <a:bodyPr vert="horz" wrap="square" lIns="0" tIns="312420" rIns="0" bIns="0" rtlCol="0">
            <a:spAutoFit/>
          </a:bodyPr>
          <a:lstStyle/>
          <a:p>
            <a:pPr marL="232410">
              <a:lnSpc>
                <a:spcPct val="100000"/>
              </a:lnSpc>
              <a:spcBef>
                <a:spcPts val="2460"/>
              </a:spcBef>
            </a:pPr>
            <a:r>
              <a:rPr sz="2200" spc="35" dirty="0">
                <a:latin typeface="Microsoft Sans Serif"/>
                <a:cs typeface="Microsoft Sans Serif"/>
              </a:rPr>
              <a:t>Enter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the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below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command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400">
              <a:latin typeface="Microsoft Sans Serif"/>
              <a:cs typeface="Microsoft Sans Serif"/>
            </a:endParaRPr>
          </a:p>
          <a:p>
            <a:pPr marL="1421130" marR="239395">
              <a:lnSpc>
                <a:spcPct val="100000"/>
              </a:lnSpc>
            </a:pPr>
            <a:r>
              <a:rPr sz="2200" spc="-20" dirty="0">
                <a:latin typeface="Microsoft Sans Serif"/>
                <a:cs typeface="Microsoft Sans Serif"/>
              </a:rPr>
              <a:t>Check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the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project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directory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236720" y="5120640"/>
            <a:ext cx="620395" cy="815340"/>
            <a:chOff x="4236720" y="5120640"/>
            <a:chExt cx="620395" cy="815340"/>
          </a:xfrm>
        </p:grpSpPr>
        <p:sp>
          <p:nvSpPr>
            <p:cNvPr id="19" name="object 19"/>
            <p:cNvSpPr/>
            <p:nvPr/>
          </p:nvSpPr>
          <p:spPr>
            <a:xfrm>
              <a:off x="4520184" y="5120640"/>
              <a:ext cx="337185" cy="307975"/>
            </a:xfrm>
            <a:custGeom>
              <a:avLst/>
              <a:gdLst/>
              <a:ahLst/>
              <a:cxnLst/>
              <a:rect l="l" t="t" r="r" b="b"/>
              <a:pathLst>
                <a:path w="337185" h="307975">
                  <a:moveTo>
                    <a:pt x="168401" y="0"/>
                  </a:moveTo>
                  <a:lnTo>
                    <a:pt x="123648" y="5501"/>
                  </a:lnTo>
                  <a:lnTo>
                    <a:pt x="83424" y="21025"/>
                  </a:lnTo>
                  <a:lnTo>
                    <a:pt x="49339" y="45100"/>
                  </a:lnTo>
                  <a:lnTo>
                    <a:pt x="23001" y="76256"/>
                  </a:lnTo>
                  <a:lnTo>
                    <a:pt x="6018" y="113021"/>
                  </a:lnTo>
                  <a:lnTo>
                    <a:pt x="0" y="153924"/>
                  </a:lnTo>
                  <a:lnTo>
                    <a:pt x="6018" y="194826"/>
                  </a:lnTo>
                  <a:lnTo>
                    <a:pt x="23001" y="231591"/>
                  </a:lnTo>
                  <a:lnTo>
                    <a:pt x="49339" y="262747"/>
                  </a:lnTo>
                  <a:lnTo>
                    <a:pt x="83424" y="286822"/>
                  </a:lnTo>
                  <a:lnTo>
                    <a:pt x="123648" y="302346"/>
                  </a:lnTo>
                  <a:lnTo>
                    <a:pt x="168401" y="307848"/>
                  </a:lnTo>
                  <a:lnTo>
                    <a:pt x="213155" y="302346"/>
                  </a:lnTo>
                  <a:lnTo>
                    <a:pt x="253379" y="286822"/>
                  </a:lnTo>
                  <a:lnTo>
                    <a:pt x="287464" y="262747"/>
                  </a:lnTo>
                  <a:lnTo>
                    <a:pt x="313802" y="231591"/>
                  </a:lnTo>
                  <a:lnTo>
                    <a:pt x="330785" y="194826"/>
                  </a:lnTo>
                  <a:lnTo>
                    <a:pt x="336803" y="153924"/>
                  </a:lnTo>
                  <a:lnTo>
                    <a:pt x="330785" y="113021"/>
                  </a:lnTo>
                  <a:lnTo>
                    <a:pt x="313802" y="76256"/>
                  </a:lnTo>
                  <a:lnTo>
                    <a:pt x="287464" y="45100"/>
                  </a:lnTo>
                  <a:lnTo>
                    <a:pt x="253379" y="21025"/>
                  </a:lnTo>
                  <a:lnTo>
                    <a:pt x="213155" y="5501"/>
                  </a:lnTo>
                  <a:lnTo>
                    <a:pt x="168401" y="0"/>
                  </a:lnTo>
                  <a:close/>
                </a:path>
              </a:pathLst>
            </a:custGeom>
            <a:solidFill>
              <a:srgbClr val="F8D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236720" y="5628132"/>
              <a:ext cx="337185" cy="307975"/>
            </a:xfrm>
            <a:custGeom>
              <a:avLst/>
              <a:gdLst/>
              <a:ahLst/>
              <a:cxnLst/>
              <a:rect l="l" t="t" r="r" b="b"/>
              <a:pathLst>
                <a:path w="337185" h="307975">
                  <a:moveTo>
                    <a:pt x="168401" y="0"/>
                  </a:moveTo>
                  <a:lnTo>
                    <a:pt x="123648" y="5501"/>
                  </a:lnTo>
                  <a:lnTo>
                    <a:pt x="83424" y="21025"/>
                  </a:lnTo>
                  <a:lnTo>
                    <a:pt x="49339" y="45100"/>
                  </a:lnTo>
                  <a:lnTo>
                    <a:pt x="23001" y="76256"/>
                  </a:lnTo>
                  <a:lnTo>
                    <a:pt x="6018" y="113021"/>
                  </a:lnTo>
                  <a:lnTo>
                    <a:pt x="0" y="153923"/>
                  </a:lnTo>
                  <a:lnTo>
                    <a:pt x="6018" y="194826"/>
                  </a:lnTo>
                  <a:lnTo>
                    <a:pt x="23001" y="231591"/>
                  </a:lnTo>
                  <a:lnTo>
                    <a:pt x="49339" y="262747"/>
                  </a:lnTo>
                  <a:lnTo>
                    <a:pt x="83424" y="286822"/>
                  </a:lnTo>
                  <a:lnTo>
                    <a:pt x="123648" y="302346"/>
                  </a:lnTo>
                  <a:lnTo>
                    <a:pt x="168401" y="307847"/>
                  </a:lnTo>
                  <a:lnTo>
                    <a:pt x="213155" y="302346"/>
                  </a:lnTo>
                  <a:lnTo>
                    <a:pt x="253379" y="286822"/>
                  </a:lnTo>
                  <a:lnTo>
                    <a:pt x="287464" y="262747"/>
                  </a:lnTo>
                  <a:lnTo>
                    <a:pt x="313802" y="231591"/>
                  </a:lnTo>
                  <a:lnTo>
                    <a:pt x="330785" y="194826"/>
                  </a:lnTo>
                  <a:lnTo>
                    <a:pt x="336803" y="153923"/>
                  </a:lnTo>
                  <a:lnTo>
                    <a:pt x="330785" y="113021"/>
                  </a:lnTo>
                  <a:lnTo>
                    <a:pt x="313802" y="76256"/>
                  </a:lnTo>
                  <a:lnTo>
                    <a:pt x="287464" y="45100"/>
                  </a:lnTo>
                  <a:lnTo>
                    <a:pt x="253379" y="21025"/>
                  </a:lnTo>
                  <a:lnTo>
                    <a:pt x="213155" y="5501"/>
                  </a:lnTo>
                  <a:lnTo>
                    <a:pt x="168401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56176" y="5384292"/>
              <a:ext cx="163830" cy="245110"/>
            </a:xfrm>
            <a:custGeom>
              <a:avLst/>
              <a:gdLst/>
              <a:ahLst/>
              <a:cxnLst/>
              <a:rect l="l" t="t" r="r" b="b"/>
              <a:pathLst>
                <a:path w="163829" h="245110">
                  <a:moveTo>
                    <a:pt x="163702" y="0"/>
                  </a:moveTo>
                  <a:lnTo>
                    <a:pt x="0" y="244602"/>
                  </a:lnTo>
                </a:path>
              </a:pathLst>
            </a:custGeom>
            <a:ln w="952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753355" y="4550536"/>
            <a:ext cx="205740" cy="419100"/>
            <a:chOff x="4753355" y="4550536"/>
            <a:chExt cx="205740" cy="419100"/>
          </a:xfrm>
        </p:grpSpPr>
        <p:sp>
          <p:nvSpPr>
            <p:cNvPr id="23" name="object 23"/>
            <p:cNvSpPr/>
            <p:nvPr/>
          </p:nvSpPr>
          <p:spPr>
            <a:xfrm>
              <a:off x="4766055" y="4563236"/>
              <a:ext cx="180340" cy="393700"/>
            </a:xfrm>
            <a:custGeom>
              <a:avLst/>
              <a:gdLst/>
              <a:ahLst/>
              <a:cxnLst/>
              <a:rect l="l" t="t" r="r" b="b"/>
              <a:pathLst>
                <a:path w="180339" h="393700">
                  <a:moveTo>
                    <a:pt x="126365" y="0"/>
                  </a:moveTo>
                  <a:lnTo>
                    <a:pt x="26797" y="331977"/>
                  </a:lnTo>
                  <a:lnTo>
                    <a:pt x="0" y="323976"/>
                  </a:lnTo>
                  <a:lnTo>
                    <a:pt x="37592" y="393700"/>
                  </a:lnTo>
                  <a:lnTo>
                    <a:pt x="107315" y="356108"/>
                  </a:lnTo>
                  <a:lnTo>
                    <a:pt x="80518" y="348107"/>
                  </a:lnTo>
                  <a:lnTo>
                    <a:pt x="179959" y="16128"/>
                  </a:lnTo>
                  <a:lnTo>
                    <a:pt x="12636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766055" y="4563236"/>
              <a:ext cx="180340" cy="393700"/>
            </a:xfrm>
            <a:custGeom>
              <a:avLst/>
              <a:gdLst/>
              <a:ahLst/>
              <a:cxnLst/>
              <a:rect l="l" t="t" r="r" b="b"/>
              <a:pathLst>
                <a:path w="180339" h="393700">
                  <a:moveTo>
                    <a:pt x="179959" y="16128"/>
                  </a:moveTo>
                  <a:lnTo>
                    <a:pt x="80518" y="348107"/>
                  </a:lnTo>
                  <a:lnTo>
                    <a:pt x="107315" y="356108"/>
                  </a:lnTo>
                  <a:lnTo>
                    <a:pt x="37592" y="393700"/>
                  </a:lnTo>
                  <a:lnTo>
                    <a:pt x="0" y="323976"/>
                  </a:lnTo>
                  <a:lnTo>
                    <a:pt x="26797" y="331977"/>
                  </a:lnTo>
                  <a:lnTo>
                    <a:pt x="126365" y="0"/>
                  </a:lnTo>
                  <a:lnTo>
                    <a:pt x="179959" y="16128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0423397" y="4804993"/>
            <a:ext cx="21501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latin typeface="Microsoft Sans Serif"/>
                <a:cs typeface="Microsoft Sans Serif"/>
              </a:rPr>
              <a:t>Enter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the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details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078846" y="5338698"/>
            <a:ext cx="1492885" cy="911225"/>
            <a:chOff x="10078846" y="5338698"/>
            <a:chExt cx="1492885" cy="911225"/>
          </a:xfrm>
        </p:grpSpPr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71275" y="5649467"/>
              <a:ext cx="600455" cy="60045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0091546" y="5351398"/>
              <a:ext cx="773430" cy="467359"/>
            </a:xfrm>
            <a:custGeom>
              <a:avLst/>
              <a:gdLst/>
              <a:ahLst/>
              <a:cxnLst/>
              <a:rect l="l" t="t" r="r" b="b"/>
              <a:pathLst>
                <a:path w="773429" h="467360">
                  <a:moveTo>
                    <a:pt x="27685" y="0"/>
                  </a:moveTo>
                  <a:lnTo>
                    <a:pt x="0" y="50291"/>
                  </a:lnTo>
                  <a:lnTo>
                    <a:pt x="709041" y="441705"/>
                  </a:lnTo>
                  <a:lnTo>
                    <a:pt x="695071" y="466851"/>
                  </a:lnTo>
                  <a:lnTo>
                    <a:pt x="773176" y="444373"/>
                  </a:lnTo>
                  <a:lnTo>
                    <a:pt x="750570" y="366395"/>
                  </a:lnTo>
                  <a:lnTo>
                    <a:pt x="736726" y="391540"/>
                  </a:lnTo>
                  <a:lnTo>
                    <a:pt x="2768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091546" y="5351398"/>
              <a:ext cx="773430" cy="467359"/>
            </a:xfrm>
            <a:custGeom>
              <a:avLst/>
              <a:gdLst/>
              <a:ahLst/>
              <a:cxnLst/>
              <a:rect l="l" t="t" r="r" b="b"/>
              <a:pathLst>
                <a:path w="773429" h="467360">
                  <a:moveTo>
                    <a:pt x="27685" y="0"/>
                  </a:moveTo>
                  <a:lnTo>
                    <a:pt x="736726" y="391540"/>
                  </a:lnTo>
                  <a:lnTo>
                    <a:pt x="750570" y="366395"/>
                  </a:lnTo>
                  <a:lnTo>
                    <a:pt x="773176" y="444373"/>
                  </a:lnTo>
                  <a:lnTo>
                    <a:pt x="695071" y="466851"/>
                  </a:lnTo>
                  <a:lnTo>
                    <a:pt x="709041" y="441705"/>
                  </a:lnTo>
                  <a:lnTo>
                    <a:pt x="0" y="50291"/>
                  </a:lnTo>
                  <a:lnTo>
                    <a:pt x="27685" y="0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407779" y="5849873"/>
            <a:ext cx="11023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Microsoft Sans Serif"/>
                <a:cs typeface="Microsoft Sans Serif"/>
              </a:rPr>
              <a:t>View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file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9831" y="306451"/>
            <a:ext cx="3196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</a:rPr>
              <a:t>Rebase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110" dirty="0">
                <a:solidFill>
                  <a:srgbClr val="3E3E3E"/>
                </a:solidFill>
              </a:rPr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7420" y="1228344"/>
            <a:ext cx="12452985" cy="478790"/>
          </a:xfrm>
          <a:prstGeom prst="rect">
            <a:avLst/>
          </a:prstGeom>
          <a:solidFill>
            <a:srgbClr val="EBF1F9"/>
          </a:solidFill>
        </p:spPr>
        <p:txBody>
          <a:bodyPr vert="horz" wrap="square" lIns="0" tIns="558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440"/>
              </a:spcBef>
            </a:pPr>
            <a:r>
              <a:rPr sz="2200" spc="-30" dirty="0">
                <a:latin typeface="Microsoft Sans Serif"/>
                <a:cs typeface="Microsoft Sans Serif"/>
              </a:rPr>
              <a:t>Rebase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is </a:t>
            </a:r>
            <a:r>
              <a:rPr sz="2200" spc="-5" dirty="0">
                <a:latin typeface="Microsoft Sans Serif"/>
                <a:cs typeface="Microsoft Sans Serif"/>
              </a:rPr>
              <a:t>a </a:t>
            </a:r>
            <a:r>
              <a:rPr sz="2200" spc="40" dirty="0">
                <a:latin typeface="Microsoft Sans Serif"/>
                <a:cs typeface="Microsoft Sans Serif"/>
              </a:rPr>
              <a:t>way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114" dirty="0">
                <a:latin typeface="Microsoft Sans Serif"/>
                <a:cs typeface="Microsoft Sans Serif"/>
              </a:rPr>
              <a:t>of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merging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master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to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your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branch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110" dirty="0">
                <a:latin typeface="Microsoft Sans Serif"/>
                <a:cs typeface="Microsoft Sans Serif"/>
              </a:rPr>
              <a:t>with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long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90" dirty="0">
                <a:latin typeface="Microsoft Sans Serif"/>
                <a:cs typeface="Microsoft Sans Serif"/>
              </a:rPr>
              <a:t>running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branches.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9196" y="665987"/>
            <a:ext cx="4712208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155946" y="2988817"/>
            <a:ext cx="617220" cy="396240"/>
            <a:chOff x="5155946" y="2988817"/>
            <a:chExt cx="617220" cy="396240"/>
          </a:xfrm>
        </p:grpSpPr>
        <p:sp>
          <p:nvSpPr>
            <p:cNvPr id="6" name="object 6"/>
            <p:cNvSpPr/>
            <p:nvPr/>
          </p:nvSpPr>
          <p:spPr>
            <a:xfrm>
              <a:off x="5168646" y="3001517"/>
              <a:ext cx="591820" cy="370840"/>
            </a:xfrm>
            <a:custGeom>
              <a:avLst/>
              <a:gdLst/>
              <a:ahLst/>
              <a:cxnLst/>
              <a:rect l="l" t="t" r="r" b="b"/>
              <a:pathLst>
                <a:path w="591820" h="370839">
                  <a:moveTo>
                    <a:pt x="406145" y="0"/>
                  </a:moveTo>
                  <a:lnTo>
                    <a:pt x="406145" y="92583"/>
                  </a:lnTo>
                  <a:lnTo>
                    <a:pt x="0" y="92583"/>
                  </a:lnTo>
                  <a:lnTo>
                    <a:pt x="0" y="277749"/>
                  </a:lnTo>
                  <a:lnTo>
                    <a:pt x="406145" y="277749"/>
                  </a:lnTo>
                  <a:lnTo>
                    <a:pt x="406145" y="370332"/>
                  </a:lnTo>
                  <a:lnTo>
                    <a:pt x="591312" y="185166"/>
                  </a:lnTo>
                  <a:lnTo>
                    <a:pt x="40614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68646" y="3001517"/>
              <a:ext cx="591820" cy="370840"/>
            </a:xfrm>
            <a:custGeom>
              <a:avLst/>
              <a:gdLst/>
              <a:ahLst/>
              <a:cxnLst/>
              <a:rect l="l" t="t" r="r" b="b"/>
              <a:pathLst>
                <a:path w="591820" h="370839">
                  <a:moveTo>
                    <a:pt x="0" y="92583"/>
                  </a:moveTo>
                  <a:lnTo>
                    <a:pt x="406145" y="92583"/>
                  </a:lnTo>
                  <a:lnTo>
                    <a:pt x="406145" y="0"/>
                  </a:lnTo>
                  <a:lnTo>
                    <a:pt x="591312" y="185166"/>
                  </a:lnTo>
                  <a:lnTo>
                    <a:pt x="406145" y="370332"/>
                  </a:lnTo>
                  <a:lnTo>
                    <a:pt x="406145" y="277749"/>
                  </a:lnTo>
                  <a:lnTo>
                    <a:pt x="0" y="277749"/>
                  </a:lnTo>
                  <a:lnTo>
                    <a:pt x="0" y="92583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2619755" y="3781044"/>
            <a:ext cx="2529840" cy="640080"/>
          </a:xfrm>
          <a:custGeom>
            <a:avLst/>
            <a:gdLst/>
            <a:ahLst/>
            <a:cxnLst/>
            <a:rect l="l" t="t" r="r" b="b"/>
            <a:pathLst>
              <a:path w="2529840" h="640079">
                <a:moveTo>
                  <a:pt x="2529840" y="0"/>
                </a:moveTo>
                <a:lnTo>
                  <a:pt x="0" y="0"/>
                </a:lnTo>
                <a:lnTo>
                  <a:pt x="0" y="640079"/>
                </a:lnTo>
                <a:lnTo>
                  <a:pt x="2529840" y="640079"/>
                </a:lnTo>
                <a:lnTo>
                  <a:pt x="252984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34360" y="3739134"/>
            <a:ext cx="15017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22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new </a:t>
            </a:r>
            <a:r>
              <a:rPr sz="2200" spc="-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branch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69864" y="3819144"/>
            <a:ext cx="2188845" cy="640080"/>
          </a:xfrm>
          <a:prstGeom prst="rect">
            <a:avLst/>
          </a:prstGeom>
          <a:solidFill>
            <a:srgbClr val="0075C4"/>
          </a:solidFill>
        </p:spPr>
        <p:txBody>
          <a:bodyPr vert="horz" wrap="square" lIns="0" tIns="137795" rIns="0" bIns="0" rtlCol="0">
            <a:spAutoFit/>
          </a:bodyPr>
          <a:lstStyle/>
          <a:p>
            <a:pPr marL="319405">
              <a:lnSpc>
                <a:spcPct val="100000"/>
              </a:lnSpc>
              <a:spcBef>
                <a:spcPts val="1085"/>
              </a:spcBef>
            </a:pP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file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4976" y="2427732"/>
            <a:ext cx="1272540" cy="127254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00388" y="2380488"/>
            <a:ext cx="1418844" cy="147675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8303006" y="3037585"/>
            <a:ext cx="617220" cy="396240"/>
            <a:chOff x="8303006" y="3037585"/>
            <a:chExt cx="617220" cy="396240"/>
          </a:xfrm>
        </p:grpSpPr>
        <p:sp>
          <p:nvSpPr>
            <p:cNvPr id="14" name="object 14"/>
            <p:cNvSpPr/>
            <p:nvPr/>
          </p:nvSpPr>
          <p:spPr>
            <a:xfrm>
              <a:off x="8315706" y="3050285"/>
              <a:ext cx="591820" cy="370840"/>
            </a:xfrm>
            <a:custGeom>
              <a:avLst/>
              <a:gdLst/>
              <a:ahLst/>
              <a:cxnLst/>
              <a:rect l="l" t="t" r="r" b="b"/>
              <a:pathLst>
                <a:path w="591820" h="370839">
                  <a:moveTo>
                    <a:pt x="406146" y="0"/>
                  </a:moveTo>
                  <a:lnTo>
                    <a:pt x="406146" y="92583"/>
                  </a:lnTo>
                  <a:lnTo>
                    <a:pt x="0" y="92583"/>
                  </a:lnTo>
                  <a:lnTo>
                    <a:pt x="0" y="277749"/>
                  </a:lnTo>
                  <a:lnTo>
                    <a:pt x="406146" y="277749"/>
                  </a:lnTo>
                  <a:lnTo>
                    <a:pt x="406146" y="370331"/>
                  </a:lnTo>
                  <a:lnTo>
                    <a:pt x="591312" y="185165"/>
                  </a:lnTo>
                  <a:lnTo>
                    <a:pt x="40614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15706" y="3050285"/>
              <a:ext cx="591820" cy="370840"/>
            </a:xfrm>
            <a:custGeom>
              <a:avLst/>
              <a:gdLst/>
              <a:ahLst/>
              <a:cxnLst/>
              <a:rect l="l" t="t" r="r" b="b"/>
              <a:pathLst>
                <a:path w="591820" h="370839">
                  <a:moveTo>
                    <a:pt x="0" y="92583"/>
                  </a:moveTo>
                  <a:lnTo>
                    <a:pt x="406146" y="92583"/>
                  </a:lnTo>
                  <a:lnTo>
                    <a:pt x="406146" y="0"/>
                  </a:lnTo>
                  <a:lnTo>
                    <a:pt x="591312" y="185165"/>
                  </a:lnTo>
                  <a:lnTo>
                    <a:pt x="406146" y="370331"/>
                  </a:lnTo>
                  <a:lnTo>
                    <a:pt x="406146" y="277749"/>
                  </a:lnTo>
                  <a:lnTo>
                    <a:pt x="0" y="277749"/>
                  </a:lnTo>
                  <a:lnTo>
                    <a:pt x="0" y="92583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8610600" y="3925823"/>
            <a:ext cx="2830195" cy="640080"/>
          </a:xfrm>
          <a:custGeom>
            <a:avLst/>
            <a:gdLst/>
            <a:ahLst/>
            <a:cxnLst/>
            <a:rect l="l" t="t" r="r" b="b"/>
            <a:pathLst>
              <a:path w="2830195" h="640079">
                <a:moveTo>
                  <a:pt x="2830068" y="0"/>
                </a:moveTo>
                <a:lnTo>
                  <a:pt x="0" y="0"/>
                </a:lnTo>
                <a:lnTo>
                  <a:pt x="0" y="640079"/>
                </a:lnTo>
                <a:lnTo>
                  <a:pt x="2830068" y="640079"/>
                </a:lnTo>
                <a:lnTo>
                  <a:pt x="2830068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2798064" y="2153411"/>
            <a:ext cx="1454150" cy="1280160"/>
            <a:chOff x="2798064" y="2153411"/>
            <a:chExt cx="1454150" cy="1280160"/>
          </a:xfrm>
        </p:grpSpPr>
        <p:sp>
          <p:nvSpPr>
            <p:cNvPr id="18" name="object 18"/>
            <p:cNvSpPr/>
            <p:nvPr/>
          </p:nvSpPr>
          <p:spPr>
            <a:xfrm>
              <a:off x="3578352" y="2793491"/>
              <a:ext cx="673735" cy="640080"/>
            </a:xfrm>
            <a:custGeom>
              <a:avLst/>
              <a:gdLst/>
              <a:ahLst/>
              <a:cxnLst/>
              <a:rect l="l" t="t" r="r" b="b"/>
              <a:pathLst>
                <a:path w="673735" h="640079">
                  <a:moveTo>
                    <a:pt x="336803" y="0"/>
                  </a:moveTo>
                  <a:lnTo>
                    <a:pt x="287023" y="3469"/>
                  </a:lnTo>
                  <a:lnTo>
                    <a:pt x="239514" y="13547"/>
                  </a:lnTo>
                  <a:lnTo>
                    <a:pt x="194797" y="29740"/>
                  </a:lnTo>
                  <a:lnTo>
                    <a:pt x="153391" y="51552"/>
                  </a:lnTo>
                  <a:lnTo>
                    <a:pt x="115818" y="78490"/>
                  </a:lnTo>
                  <a:lnTo>
                    <a:pt x="82597" y="110057"/>
                  </a:lnTo>
                  <a:lnTo>
                    <a:pt x="54250" y="145761"/>
                  </a:lnTo>
                  <a:lnTo>
                    <a:pt x="31296" y="185105"/>
                  </a:lnTo>
                  <a:lnTo>
                    <a:pt x="14256" y="227596"/>
                  </a:lnTo>
                  <a:lnTo>
                    <a:pt x="3650" y="272739"/>
                  </a:lnTo>
                  <a:lnTo>
                    <a:pt x="0" y="320040"/>
                  </a:lnTo>
                  <a:lnTo>
                    <a:pt x="3650" y="367340"/>
                  </a:lnTo>
                  <a:lnTo>
                    <a:pt x="14256" y="412483"/>
                  </a:lnTo>
                  <a:lnTo>
                    <a:pt x="31296" y="454974"/>
                  </a:lnTo>
                  <a:lnTo>
                    <a:pt x="54250" y="494318"/>
                  </a:lnTo>
                  <a:lnTo>
                    <a:pt x="82597" y="530022"/>
                  </a:lnTo>
                  <a:lnTo>
                    <a:pt x="115818" y="561589"/>
                  </a:lnTo>
                  <a:lnTo>
                    <a:pt x="153391" y="588527"/>
                  </a:lnTo>
                  <a:lnTo>
                    <a:pt x="194797" y="610339"/>
                  </a:lnTo>
                  <a:lnTo>
                    <a:pt x="239514" y="626532"/>
                  </a:lnTo>
                  <a:lnTo>
                    <a:pt x="287023" y="636610"/>
                  </a:lnTo>
                  <a:lnTo>
                    <a:pt x="336803" y="640080"/>
                  </a:lnTo>
                  <a:lnTo>
                    <a:pt x="386584" y="636610"/>
                  </a:lnTo>
                  <a:lnTo>
                    <a:pt x="434093" y="626532"/>
                  </a:lnTo>
                  <a:lnTo>
                    <a:pt x="478810" y="610339"/>
                  </a:lnTo>
                  <a:lnTo>
                    <a:pt x="520216" y="588527"/>
                  </a:lnTo>
                  <a:lnTo>
                    <a:pt x="557789" y="561589"/>
                  </a:lnTo>
                  <a:lnTo>
                    <a:pt x="591010" y="530022"/>
                  </a:lnTo>
                  <a:lnTo>
                    <a:pt x="619357" y="494318"/>
                  </a:lnTo>
                  <a:lnTo>
                    <a:pt x="642311" y="454974"/>
                  </a:lnTo>
                  <a:lnTo>
                    <a:pt x="659351" y="412483"/>
                  </a:lnTo>
                  <a:lnTo>
                    <a:pt x="669957" y="367340"/>
                  </a:lnTo>
                  <a:lnTo>
                    <a:pt x="673608" y="320040"/>
                  </a:lnTo>
                  <a:lnTo>
                    <a:pt x="669957" y="272739"/>
                  </a:lnTo>
                  <a:lnTo>
                    <a:pt x="659351" y="227596"/>
                  </a:lnTo>
                  <a:lnTo>
                    <a:pt x="642311" y="185105"/>
                  </a:lnTo>
                  <a:lnTo>
                    <a:pt x="619357" y="145761"/>
                  </a:lnTo>
                  <a:lnTo>
                    <a:pt x="591010" y="110057"/>
                  </a:lnTo>
                  <a:lnTo>
                    <a:pt x="557789" y="78490"/>
                  </a:lnTo>
                  <a:lnTo>
                    <a:pt x="520216" y="51552"/>
                  </a:lnTo>
                  <a:lnTo>
                    <a:pt x="478810" y="29740"/>
                  </a:lnTo>
                  <a:lnTo>
                    <a:pt x="434093" y="13547"/>
                  </a:lnTo>
                  <a:lnTo>
                    <a:pt x="386584" y="3469"/>
                  </a:lnTo>
                  <a:lnTo>
                    <a:pt x="336803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798064" y="2153411"/>
              <a:ext cx="675640" cy="640080"/>
            </a:xfrm>
            <a:custGeom>
              <a:avLst/>
              <a:gdLst/>
              <a:ahLst/>
              <a:cxnLst/>
              <a:rect l="l" t="t" r="r" b="b"/>
              <a:pathLst>
                <a:path w="675639" h="640080">
                  <a:moveTo>
                    <a:pt x="337566" y="0"/>
                  </a:moveTo>
                  <a:lnTo>
                    <a:pt x="287682" y="3469"/>
                  </a:lnTo>
                  <a:lnTo>
                    <a:pt x="240071" y="13547"/>
                  </a:lnTo>
                  <a:lnTo>
                    <a:pt x="195255" y="29740"/>
                  </a:lnTo>
                  <a:lnTo>
                    <a:pt x="153756" y="51552"/>
                  </a:lnTo>
                  <a:lnTo>
                    <a:pt x="116096" y="78490"/>
                  </a:lnTo>
                  <a:lnTo>
                    <a:pt x="82798" y="110057"/>
                  </a:lnTo>
                  <a:lnTo>
                    <a:pt x="54383" y="145761"/>
                  </a:lnTo>
                  <a:lnTo>
                    <a:pt x="31373" y="185105"/>
                  </a:lnTo>
                  <a:lnTo>
                    <a:pt x="14291" y="227596"/>
                  </a:lnTo>
                  <a:lnTo>
                    <a:pt x="3660" y="272739"/>
                  </a:lnTo>
                  <a:lnTo>
                    <a:pt x="0" y="320040"/>
                  </a:lnTo>
                  <a:lnTo>
                    <a:pt x="3660" y="367340"/>
                  </a:lnTo>
                  <a:lnTo>
                    <a:pt x="14291" y="412483"/>
                  </a:lnTo>
                  <a:lnTo>
                    <a:pt x="31373" y="454974"/>
                  </a:lnTo>
                  <a:lnTo>
                    <a:pt x="54383" y="494318"/>
                  </a:lnTo>
                  <a:lnTo>
                    <a:pt x="82798" y="530022"/>
                  </a:lnTo>
                  <a:lnTo>
                    <a:pt x="116096" y="561589"/>
                  </a:lnTo>
                  <a:lnTo>
                    <a:pt x="153756" y="588527"/>
                  </a:lnTo>
                  <a:lnTo>
                    <a:pt x="195255" y="610339"/>
                  </a:lnTo>
                  <a:lnTo>
                    <a:pt x="240071" y="626532"/>
                  </a:lnTo>
                  <a:lnTo>
                    <a:pt x="287682" y="636610"/>
                  </a:lnTo>
                  <a:lnTo>
                    <a:pt x="337566" y="640080"/>
                  </a:lnTo>
                  <a:lnTo>
                    <a:pt x="387449" y="636610"/>
                  </a:lnTo>
                  <a:lnTo>
                    <a:pt x="435060" y="626532"/>
                  </a:lnTo>
                  <a:lnTo>
                    <a:pt x="479876" y="610339"/>
                  </a:lnTo>
                  <a:lnTo>
                    <a:pt x="521375" y="588527"/>
                  </a:lnTo>
                  <a:lnTo>
                    <a:pt x="559035" y="561589"/>
                  </a:lnTo>
                  <a:lnTo>
                    <a:pt x="592333" y="530022"/>
                  </a:lnTo>
                  <a:lnTo>
                    <a:pt x="620748" y="494318"/>
                  </a:lnTo>
                  <a:lnTo>
                    <a:pt x="643758" y="454974"/>
                  </a:lnTo>
                  <a:lnTo>
                    <a:pt x="660840" y="412483"/>
                  </a:lnTo>
                  <a:lnTo>
                    <a:pt x="671471" y="367340"/>
                  </a:lnTo>
                  <a:lnTo>
                    <a:pt x="675132" y="320040"/>
                  </a:lnTo>
                  <a:lnTo>
                    <a:pt x="671471" y="272739"/>
                  </a:lnTo>
                  <a:lnTo>
                    <a:pt x="660840" y="227596"/>
                  </a:lnTo>
                  <a:lnTo>
                    <a:pt x="643758" y="185105"/>
                  </a:lnTo>
                  <a:lnTo>
                    <a:pt x="620748" y="145761"/>
                  </a:lnTo>
                  <a:lnTo>
                    <a:pt x="592333" y="110057"/>
                  </a:lnTo>
                  <a:lnTo>
                    <a:pt x="559035" y="78490"/>
                  </a:lnTo>
                  <a:lnTo>
                    <a:pt x="521375" y="51552"/>
                  </a:lnTo>
                  <a:lnTo>
                    <a:pt x="479876" y="29740"/>
                  </a:lnTo>
                  <a:lnTo>
                    <a:pt x="435060" y="13547"/>
                  </a:lnTo>
                  <a:lnTo>
                    <a:pt x="387449" y="3469"/>
                  </a:lnTo>
                  <a:lnTo>
                    <a:pt x="337566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89376" y="2645663"/>
              <a:ext cx="287655" cy="240665"/>
            </a:xfrm>
            <a:custGeom>
              <a:avLst/>
              <a:gdLst/>
              <a:ahLst/>
              <a:cxnLst/>
              <a:rect l="l" t="t" r="r" b="b"/>
              <a:pathLst>
                <a:path w="287654" h="240664">
                  <a:moveTo>
                    <a:pt x="0" y="0"/>
                  </a:moveTo>
                  <a:lnTo>
                    <a:pt x="287147" y="240537"/>
                  </a:lnTo>
                </a:path>
              </a:pathLst>
            </a:custGeom>
            <a:ln w="952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922511" y="3882898"/>
            <a:ext cx="220472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Store</a:t>
            </a:r>
            <a:r>
              <a:rPr sz="2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changes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repository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894819" y="2444495"/>
            <a:ext cx="1338072" cy="1336548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11133073" y="2953766"/>
            <a:ext cx="617220" cy="397510"/>
            <a:chOff x="11133073" y="2953766"/>
            <a:chExt cx="617220" cy="397510"/>
          </a:xfrm>
        </p:grpSpPr>
        <p:sp>
          <p:nvSpPr>
            <p:cNvPr id="24" name="object 24"/>
            <p:cNvSpPr/>
            <p:nvPr/>
          </p:nvSpPr>
          <p:spPr>
            <a:xfrm>
              <a:off x="11145773" y="2966466"/>
              <a:ext cx="591820" cy="372110"/>
            </a:xfrm>
            <a:custGeom>
              <a:avLst/>
              <a:gdLst/>
              <a:ahLst/>
              <a:cxnLst/>
              <a:rect l="l" t="t" r="r" b="b"/>
              <a:pathLst>
                <a:path w="591820" h="372110">
                  <a:moveTo>
                    <a:pt x="405383" y="0"/>
                  </a:moveTo>
                  <a:lnTo>
                    <a:pt x="405383" y="92963"/>
                  </a:lnTo>
                  <a:lnTo>
                    <a:pt x="0" y="92963"/>
                  </a:lnTo>
                  <a:lnTo>
                    <a:pt x="0" y="278892"/>
                  </a:lnTo>
                  <a:lnTo>
                    <a:pt x="405383" y="278892"/>
                  </a:lnTo>
                  <a:lnTo>
                    <a:pt x="405383" y="371856"/>
                  </a:lnTo>
                  <a:lnTo>
                    <a:pt x="591311" y="185928"/>
                  </a:lnTo>
                  <a:lnTo>
                    <a:pt x="40538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145773" y="2966466"/>
              <a:ext cx="591820" cy="372110"/>
            </a:xfrm>
            <a:custGeom>
              <a:avLst/>
              <a:gdLst/>
              <a:ahLst/>
              <a:cxnLst/>
              <a:rect l="l" t="t" r="r" b="b"/>
              <a:pathLst>
                <a:path w="591820" h="372110">
                  <a:moveTo>
                    <a:pt x="0" y="92963"/>
                  </a:moveTo>
                  <a:lnTo>
                    <a:pt x="405383" y="92963"/>
                  </a:lnTo>
                  <a:lnTo>
                    <a:pt x="405383" y="0"/>
                  </a:lnTo>
                  <a:lnTo>
                    <a:pt x="591311" y="185928"/>
                  </a:lnTo>
                  <a:lnTo>
                    <a:pt x="405383" y="371856"/>
                  </a:lnTo>
                  <a:lnTo>
                    <a:pt x="405383" y="278892"/>
                  </a:lnTo>
                  <a:lnTo>
                    <a:pt x="0" y="278892"/>
                  </a:lnTo>
                  <a:lnTo>
                    <a:pt x="0" y="92963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11725656" y="3925823"/>
            <a:ext cx="2284730" cy="640080"/>
          </a:xfrm>
          <a:custGeom>
            <a:avLst/>
            <a:gdLst/>
            <a:ahLst/>
            <a:cxnLst/>
            <a:rect l="l" t="t" r="r" b="b"/>
            <a:pathLst>
              <a:path w="2284730" h="640079">
                <a:moveTo>
                  <a:pt x="2284475" y="0"/>
                </a:moveTo>
                <a:lnTo>
                  <a:pt x="0" y="0"/>
                </a:lnTo>
                <a:lnTo>
                  <a:pt x="0" y="640079"/>
                </a:lnTo>
                <a:lnTo>
                  <a:pt x="2284475" y="640079"/>
                </a:lnTo>
                <a:lnTo>
                  <a:pt x="2284475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725656" y="3925823"/>
            <a:ext cx="228473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2400"/>
              </a:lnSpc>
            </a:pP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Fetch</a:t>
            </a:r>
            <a:r>
              <a:rPr sz="2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22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remote</a:t>
            </a: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branch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28147" y="5257800"/>
            <a:ext cx="1271016" cy="1272539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9183878" y="5794502"/>
            <a:ext cx="617220" cy="397510"/>
            <a:chOff x="9183878" y="5794502"/>
            <a:chExt cx="617220" cy="397510"/>
          </a:xfrm>
        </p:grpSpPr>
        <p:sp>
          <p:nvSpPr>
            <p:cNvPr id="30" name="object 30"/>
            <p:cNvSpPr/>
            <p:nvPr/>
          </p:nvSpPr>
          <p:spPr>
            <a:xfrm>
              <a:off x="9196578" y="5807202"/>
              <a:ext cx="591820" cy="372110"/>
            </a:xfrm>
            <a:custGeom>
              <a:avLst/>
              <a:gdLst/>
              <a:ahLst/>
              <a:cxnLst/>
              <a:rect l="l" t="t" r="r" b="b"/>
              <a:pathLst>
                <a:path w="591820" h="372110">
                  <a:moveTo>
                    <a:pt x="185927" y="0"/>
                  </a:moveTo>
                  <a:lnTo>
                    <a:pt x="0" y="185928"/>
                  </a:lnTo>
                  <a:lnTo>
                    <a:pt x="185927" y="371856"/>
                  </a:lnTo>
                  <a:lnTo>
                    <a:pt x="185927" y="278892"/>
                  </a:lnTo>
                  <a:lnTo>
                    <a:pt x="591312" y="278892"/>
                  </a:lnTo>
                  <a:lnTo>
                    <a:pt x="591312" y="92964"/>
                  </a:lnTo>
                  <a:lnTo>
                    <a:pt x="185927" y="92964"/>
                  </a:lnTo>
                  <a:lnTo>
                    <a:pt x="18592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196578" y="5807202"/>
              <a:ext cx="591820" cy="372110"/>
            </a:xfrm>
            <a:custGeom>
              <a:avLst/>
              <a:gdLst/>
              <a:ahLst/>
              <a:cxnLst/>
              <a:rect l="l" t="t" r="r" b="b"/>
              <a:pathLst>
                <a:path w="591820" h="372110">
                  <a:moveTo>
                    <a:pt x="591312" y="278892"/>
                  </a:moveTo>
                  <a:lnTo>
                    <a:pt x="185927" y="278892"/>
                  </a:lnTo>
                  <a:lnTo>
                    <a:pt x="185927" y="371856"/>
                  </a:lnTo>
                  <a:lnTo>
                    <a:pt x="0" y="185928"/>
                  </a:lnTo>
                  <a:lnTo>
                    <a:pt x="185927" y="0"/>
                  </a:lnTo>
                  <a:lnTo>
                    <a:pt x="185927" y="92964"/>
                  </a:lnTo>
                  <a:lnTo>
                    <a:pt x="591312" y="92964"/>
                  </a:lnTo>
                  <a:lnTo>
                    <a:pt x="591312" y="278892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10088880" y="6707123"/>
            <a:ext cx="2188845" cy="654050"/>
          </a:xfrm>
          <a:custGeom>
            <a:avLst/>
            <a:gdLst/>
            <a:ahLst/>
            <a:cxnLst/>
            <a:rect l="l" t="t" r="r" b="b"/>
            <a:pathLst>
              <a:path w="2188845" h="654050">
                <a:moveTo>
                  <a:pt x="2188464" y="0"/>
                </a:moveTo>
                <a:lnTo>
                  <a:pt x="0" y="0"/>
                </a:lnTo>
                <a:lnTo>
                  <a:pt x="0" y="653795"/>
                </a:lnTo>
                <a:lnTo>
                  <a:pt x="2188464" y="653795"/>
                </a:lnTo>
                <a:lnTo>
                  <a:pt x="2188464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186796" y="6672198"/>
            <a:ext cx="19926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2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another</a:t>
            </a:r>
            <a:endParaRPr sz="2200">
              <a:latin typeface="Microsoft Sans Serif"/>
              <a:cs typeface="Microsoft Sans Serif"/>
            </a:endParaRPr>
          </a:p>
          <a:p>
            <a:pPr marL="635" algn="ctr">
              <a:lnSpc>
                <a:spcPct val="100000"/>
              </a:lnSpc>
            </a:pP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file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943343" y="5474208"/>
            <a:ext cx="2188845" cy="1873250"/>
            <a:chOff x="6943343" y="5474208"/>
            <a:chExt cx="2188845" cy="1873250"/>
          </a:xfrm>
        </p:grpSpPr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21879" y="5474208"/>
              <a:ext cx="1232916" cy="123291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943343" y="6707124"/>
              <a:ext cx="2188845" cy="640080"/>
            </a:xfrm>
            <a:custGeom>
              <a:avLst/>
              <a:gdLst/>
              <a:ahLst/>
              <a:cxnLst/>
              <a:rect l="l" t="t" r="r" b="b"/>
              <a:pathLst>
                <a:path w="2188845" h="640079">
                  <a:moveTo>
                    <a:pt x="2188463" y="0"/>
                  </a:moveTo>
                  <a:lnTo>
                    <a:pt x="0" y="0"/>
                  </a:lnTo>
                  <a:lnTo>
                    <a:pt x="0" y="640080"/>
                  </a:lnTo>
                  <a:lnTo>
                    <a:pt x="2188463" y="640080"/>
                  </a:lnTo>
                  <a:lnTo>
                    <a:pt x="2188463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071741" y="6665468"/>
            <a:ext cx="1932939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78765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Commit in </a:t>
            </a: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master</a:t>
            </a:r>
            <a:r>
              <a:rPr sz="2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branch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473196" y="6685788"/>
            <a:ext cx="2694940" cy="640080"/>
          </a:xfrm>
          <a:custGeom>
            <a:avLst/>
            <a:gdLst/>
            <a:ahLst/>
            <a:cxnLst/>
            <a:rect l="l" t="t" r="r" b="b"/>
            <a:pathLst>
              <a:path w="2694940" h="640079">
                <a:moveTo>
                  <a:pt x="2694431" y="0"/>
                </a:moveTo>
                <a:lnTo>
                  <a:pt x="0" y="0"/>
                </a:lnTo>
                <a:lnTo>
                  <a:pt x="0" y="640079"/>
                </a:lnTo>
                <a:lnTo>
                  <a:pt x="2694431" y="640079"/>
                </a:lnTo>
                <a:lnTo>
                  <a:pt x="2694431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3899915" y="4896611"/>
            <a:ext cx="1847214" cy="1282065"/>
            <a:chOff x="3899915" y="4896611"/>
            <a:chExt cx="1847214" cy="1282065"/>
          </a:xfrm>
        </p:grpSpPr>
        <p:sp>
          <p:nvSpPr>
            <p:cNvPr id="40" name="object 40"/>
            <p:cNvSpPr/>
            <p:nvPr/>
          </p:nvSpPr>
          <p:spPr>
            <a:xfrm>
              <a:off x="5073395" y="5538215"/>
              <a:ext cx="673735" cy="640080"/>
            </a:xfrm>
            <a:custGeom>
              <a:avLst/>
              <a:gdLst/>
              <a:ahLst/>
              <a:cxnLst/>
              <a:rect l="l" t="t" r="r" b="b"/>
              <a:pathLst>
                <a:path w="673735" h="640079">
                  <a:moveTo>
                    <a:pt x="336803" y="0"/>
                  </a:moveTo>
                  <a:lnTo>
                    <a:pt x="287023" y="3469"/>
                  </a:lnTo>
                  <a:lnTo>
                    <a:pt x="239514" y="13547"/>
                  </a:lnTo>
                  <a:lnTo>
                    <a:pt x="194797" y="29740"/>
                  </a:lnTo>
                  <a:lnTo>
                    <a:pt x="153391" y="51552"/>
                  </a:lnTo>
                  <a:lnTo>
                    <a:pt x="115818" y="78490"/>
                  </a:lnTo>
                  <a:lnTo>
                    <a:pt x="82597" y="110057"/>
                  </a:lnTo>
                  <a:lnTo>
                    <a:pt x="54250" y="145761"/>
                  </a:lnTo>
                  <a:lnTo>
                    <a:pt x="31296" y="185105"/>
                  </a:lnTo>
                  <a:lnTo>
                    <a:pt x="14256" y="227596"/>
                  </a:lnTo>
                  <a:lnTo>
                    <a:pt x="3650" y="272739"/>
                  </a:lnTo>
                  <a:lnTo>
                    <a:pt x="0" y="320039"/>
                  </a:lnTo>
                  <a:lnTo>
                    <a:pt x="3650" y="367340"/>
                  </a:lnTo>
                  <a:lnTo>
                    <a:pt x="14256" y="412483"/>
                  </a:lnTo>
                  <a:lnTo>
                    <a:pt x="31296" y="454974"/>
                  </a:lnTo>
                  <a:lnTo>
                    <a:pt x="54250" y="494318"/>
                  </a:lnTo>
                  <a:lnTo>
                    <a:pt x="82597" y="530022"/>
                  </a:lnTo>
                  <a:lnTo>
                    <a:pt x="115818" y="561589"/>
                  </a:lnTo>
                  <a:lnTo>
                    <a:pt x="153391" y="588527"/>
                  </a:lnTo>
                  <a:lnTo>
                    <a:pt x="194797" y="610339"/>
                  </a:lnTo>
                  <a:lnTo>
                    <a:pt x="239514" y="626532"/>
                  </a:lnTo>
                  <a:lnTo>
                    <a:pt x="287023" y="636610"/>
                  </a:lnTo>
                  <a:lnTo>
                    <a:pt x="336803" y="640080"/>
                  </a:lnTo>
                  <a:lnTo>
                    <a:pt x="386584" y="636610"/>
                  </a:lnTo>
                  <a:lnTo>
                    <a:pt x="434093" y="626532"/>
                  </a:lnTo>
                  <a:lnTo>
                    <a:pt x="478810" y="610339"/>
                  </a:lnTo>
                  <a:lnTo>
                    <a:pt x="520216" y="588527"/>
                  </a:lnTo>
                  <a:lnTo>
                    <a:pt x="557789" y="561589"/>
                  </a:lnTo>
                  <a:lnTo>
                    <a:pt x="591010" y="530022"/>
                  </a:lnTo>
                  <a:lnTo>
                    <a:pt x="619357" y="494318"/>
                  </a:lnTo>
                  <a:lnTo>
                    <a:pt x="642311" y="454974"/>
                  </a:lnTo>
                  <a:lnTo>
                    <a:pt x="659351" y="412483"/>
                  </a:lnTo>
                  <a:lnTo>
                    <a:pt x="669957" y="367340"/>
                  </a:lnTo>
                  <a:lnTo>
                    <a:pt x="673607" y="320039"/>
                  </a:lnTo>
                  <a:lnTo>
                    <a:pt x="669957" y="272739"/>
                  </a:lnTo>
                  <a:lnTo>
                    <a:pt x="659351" y="227596"/>
                  </a:lnTo>
                  <a:lnTo>
                    <a:pt x="642311" y="185105"/>
                  </a:lnTo>
                  <a:lnTo>
                    <a:pt x="619357" y="145761"/>
                  </a:lnTo>
                  <a:lnTo>
                    <a:pt x="591010" y="110057"/>
                  </a:lnTo>
                  <a:lnTo>
                    <a:pt x="557789" y="78490"/>
                  </a:lnTo>
                  <a:lnTo>
                    <a:pt x="520216" y="51552"/>
                  </a:lnTo>
                  <a:lnTo>
                    <a:pt x="478810" y="29740"/>
                  </a:lnTo>
                  <a:lnTo>
                    <a:pt x="434093" y="13547"/>
                  </a:lnTo>
                  <a:lnTo>
                    <a:pt x="386584" y="3469"/>
                  </a:lnTo>
                  <a:lnTo>
                    <a:pt x="336803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899915" y="5538215"/>
              <a:ext cx="673735" cy="640080"/>
            </a:xfrm>
            <a:custGeom>
              <a:avLst/>
              <a:gdLst/>
              <a:ahLst/>
              <a:cxnLst/>
              <a:rect l="l" t="t" r="r" b="b"/>
              <a:pathLst>
                <a:path w="673735" h="640079">
                  <a:moveTo>
                    <a:pt x="336804" y="0"/>
                  </a:moveTo>
                  <a:lnTo>
                    <a:pt x="287023" y="3469"/>
                  </a:lnTo>
                  <a:lnTo>
                    <a:pt x="239514" y="13547"/>
                  </a:lnTo>
                  <a:lnTo>
                    <a:pt x="194797" y="29740"/>
                  </a:lnTo>
                  <a:lnTo>
                    <a:pt x="153391" y="51552"/>
                  </a:lnTo>
                  <a:lnTo>
                    <a:pt x="115818" y="78490"/>
                  </a:lnTo>
                  <a:lnTo>
                    <a:pt x="82597" y="110057"/>
                  </a:lnTo>
                  <a:lnTo>
                    <a:pt x="54250" y="145761"/>
                  </a:lnTo>
                  <a:lnTo>
                    <a:pt x="31296" y="185105"/>
                  </a:lnTo>
                  <a:lnTo>
                    <a:pt x="14256" y="227596"/>
                  </a:lnTo>
                  <a:lnTo>
                    <a:pt x="3650" y="272739"/>
                  </a:lnTo>
                  <a:lnTo>
                    <a:pt x="0" y="320039"/>
                  </a:lnTo>
                  <a:lnTo>
                    <a:pt x="3650" y="367340"/>
                  </a:lnTo>
                  <a:lnTo>
                    <a:pt x="14256" y="412483"/>
                  </a:lnTo>
                  <a:lnTo>
                    <a:pt x="31296" y="454974"/>
                  </a:lnTo>
                  <a:lnTo>
                    <a:pt x="54250" y="494318"/>
                  </a:lnTo>
                  <a:lnTo>
                    <a:pt x="82597" y="530022"/>
                  </a:lnTo>
                  <a:lnTo>
                    <a:pt x="115818" y="561589"/>
                  </a:lnTo>
                  <a:lnTo>
                    <a:pt x="153391" y="588527"/>
                  </a:lnTo>
                  <a:lnTo>
                    <a:pt x="194797" y="610339"/>
                  </a:lnTo>
                  <a:lnTo>
                    <a:pt x="239514" y="626532"/>
                  </a:lnTo>
                  <a:lnTo>
                    <a:pt x="287023" y="636610"/>
                  </a:lnTo>
                  <a:lnTo>
                    <a:pt x="336804" y="640080"/>
                  </a:lnTo>
                  <a:lnTo>
                    <a:pt x="386584" y="636610"/>
                  </a:lnTo>
                  <a:lnTo>
                    <a:pt x="434093" y="626532"/>
                  </a:lnTo>
                  <a:lnTo>
                    <a:pt x="478810" y="610339"/>
                  </a:lnTo>
                  <a:lnTo>
                    <a:pt x="520216" y="588527"/>
                  </a:lnTo>
                  <a:lnTo>
                    <a:pt x="557789" y="561589"/>
                  </a:lnTo>
                  <a:lnTo>
                    <a:pt x="591010" y="530022"/>
                  </a:lnTo>
                  <a:lnTo>
                    <a:pt x="619357" y="494318"/>
                  </a:lnTo>
                  <a:lnTo>
                    <a:pt x="642311" y="454974"/>
                  </a:lnTo>
                  <a:lnTo>
                    <a:pt x="659351" y="412483"/>
                  </a:lnTo>
                  <a:lnTo>
                    <a:pt x="669957" y="367340"/>
                  </a:lnTo>
                  <a:lnTo>
                    <a:pt x="673608" y="320039"/>
                  </a:lnTo>
                  <a:lnTo>
                    <a:pt x="669957" y="272739"/>
                  </a:lnTo>
                  <a:lnTo>
                    <a:pt x="659351" y="227596"/>
                  </a:lnTo>
                  <a:lnTo>
                    <a:pt x="642311" y="185105"/>
                  </a:lnTo>
                  <a:lnTo>
                    <a:pt x="619357" y="145761"/>
                  </a:lnTo>
                  <a:lnTo>
                    <a:pt x="591010" y="110057"/>
                  </a:lnTo>
                  <a:lnTo>
                    <a:pt x="557789" y="78490"/>
                  </a:lnTo>
                  <a:lnTo>
                    <a:pt x="520216" y="51552"/>
                  </a:lnTo>
                  <a:lnTo>
                    <a:pt x="478810" y="29740"/>
                  </a:lnTo>
                  <a:lnTo>
                    <a:pt x="434093" y="13547"/>
                  </a:lnTo>
                  <a:lnTo>
                    <a:pt x="386584" y="3469"/>
                  </a:lnTo>
                  <a:lnTo>
                    <a:pt x="336804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73523" y="5858255"/>
              <a:ext cx="499745" cy="0"/>
            </a:xfrm>
            <a:custGeom>
              <a:avLst/>
              <a:gdLst/>
              <a:ahLst/>
              <a:cxnLst/>
              <a:rect l="l" t="t" r="r" b="b"/>
              <a:pathLst>
                <a:path w="499745">
                  <a:moveTo>
                    <a:pt x="0" y="0"/>
                  </a:moveTo>
                  <a:lnTo>
                    <a:pt x="499745" y="0"/>
                  </a:lnTo>
                </a:path>
              </a:pathLst>
            </a:custGeom>
            <a:ln w="952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22063" y="4896611"/>
              <a:ext cx="675640" cy="640080"/>
            </a:xfrm>
            <a:custGeom>
              <a:avLst/>
              <a:gdLst/>
              <a:ahLst/>
              <a:cxnLst/>
              <a:rect l="l" t="t" r="r" b="b"/>
              <a:pathLst>
                <a:path w="675639" h="640079">
                  <a:moveTo>
                    <a:pt x="337565" y="0"/>
                  </a:moveTo>
                  <a:lnTo>
                    <a:pt x="287682" y="3469"/>
                  </a:lnTo>
                  <a:lnTo>
                    <a:pt x="240071" y="13547"/>
                  </a:lnTo>
                  <a:lnTo>
                    <a:pt x="195255" y="29740"/>
                  </a:lnTo>
                  <a:lnTo>
                    <a:pt x="153756" y="51552"/>
                  </a:lnTo>
                  <a:lnTo>
                    <a:pt x="116096" y="78490"/>
                  </a:lnTo>
                  <a:lnTo>
                    <a:pt x="82798" y="110057"/>
                  </a:lnTo>
                  <a:lnTo>
                    <a:pt x="54383" y="145761"/>
                  </a:lnTo>
                  <a:lnTo>
                    <a:pt x="31373" y="185105"/>
                  </a:lnTo>
                  <a:lnTo>
                    <a:pt x="14291" y="227596"/>
                  </a:lnTo>
                  <a:lnTo>
                    <a:pt x="3660" y="272739"/>
                  </a:lnTo>
                  <a:lnTo>
                    <a:pt x="0" y="320039"/>
                  </a:lnTo>
                  <a:lnTo>
                    <a:pt x="3660" y="367340"/>
                  </a:lnTo>
                  <a:lnTo>
                    <a:pt x="14291" y="412483"/>
                  </a:lnTo>
                  <a:lnTo>
                    <a:pt x="31373" y="454974"/>
                  </a:lnTo>
                  <a:lnTo>
                    <a:pt x="54383" y="494318"/>
                  </a:lnTo>
                  <a:lnTo>
                    <a:pt x="82798" y="530022"/>
                  </a:lnTo>
                  <a:lnTo>
                    <a:pt x="116096" y="561589"/>
                  </a:lnTo>
                  <a:lnTo>
                    <a:pt x="153756" y="588527"/>
                  </a:lnTo>
                  <a:lnTo>
                    <a:pt x="195255" y="610339"/>
                  </a:lnTo>
                  <a:lnTo>
                    <a:pt x="240071" y="626532"/>
                  </a:lnTo>
                  <a:lnTo>
                    <a:pt x="287682" y="636610"/>
                  </a:lnTo>
                  <a:lnTo>
                    <a:pt x="337565" y="640079"/>
                  </a:lnTo>
                  <a:lnTo>
                    <a:pt x="387449" y="636610"/>
                  </a:lnTo>
                  <a:lnTo>
                    <a:pt x="435060" y="626532"/>
                  </a:lnTo>
                  <a:lnTo>
                    <a:pt x="479876" y="610339"/>
                  </a:lnTo>
                  <a:lnTo>
                    <a:pt x="521375" y="588527"/>
                  </a:lnTo>
                  <a:lnTo>
                    <a:pt x="559035" y="561589"/>
                  </a:lnTo>
                  <a:lnTo>
                    <a:pt x="592333" y="530022"/>
                  </a:lnTo>
                  <a:lnTo>
                    <a:pt x="620748" y="494318"/>
                  </a:lnTo>
                  <a:lnTo>
                    <a:pt x="643758" y="454974"/>
                  </a:lnTo>
                  <a:lnTo>
                    <a:pt x="660840" y="412483"/>
                  </a:lnTo>
                  <a:lnTo>
                    <a:pt x="671471" y="367340"/>
                  </a:lnTo>
                  <a:lnTo>
                    <a:pt x="675132" y="320039"/>
                  </a:lnTo>
                  <a:lnTo>
                    <a:pt x="671471" y="272739"/>
                  </a:lnTo>
                  <a:lnTo>
                    <a:pt x="660840" y="227596"/>
                  </a:lnTo>
                  <a:lnTo>
                    <a:pt x="643758" y="185105"/>
                  </a:lnTo>
                  <a:lnTo>
                    <a:pt x="620748" y="145761"/>
                  </a:lnTo>
                  <a:lnTo>
                    <a:pt x="592333" y="110057"/>
                  </a:lnTo>
                  <a:lnTo>
                    <a:pt x="559035" y="78490"/>
                  </a:lnTo>
                  <a:lnTo>
                    <a:pt x="521375" y="51552"/>
                  </a:lnTo>
                  <a:lnTo>
                    <a:pt x="479876" y="29740"/>
                  </a:lnTo>
                  <a:lnTo>
                    <a:pt x="435060" y="13547"/>
                  </a:lnTo>
                  <a:lnTo>
                    <a:pt x="387449" y="3469"/>
                  </a:lnTo>
                  <a:lnTo>
                    <a:pt x="337565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913375" y="5388863"/>
              <a:ext cx="287655" cy="240665"/>
            </a:xfrm>
            <a:custGeom>
              <a:avLst/>
              <a:gdLst/>
              <a:ahLst/>
              <a:cxnLst/>
              <a:rect l="l" t="t" r="r" b="b"/>
              <a:pathLst>
                <a:path w="287654" h="240664">
                  <a:moveTo>
                    <a:pt x="0" y="0"/>
                  </a:moveTo>
                  <a:lnTo>
                    <a:pt x="287147" y="240537"/>
                  </a:lnTo>
                </a:path>
              </a:pathLst>
            </a:custGeom>
            <a:ln w="952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552190" y="6644385"/>
            <a:ext cx="25342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marR="5080" indent="-3175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Combine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master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200" spc="-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rebase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branch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222746" y="5811265"/>
            <a:ext cx="617220" cy="396240"/>
            <a:chOff x="6222746" y="5811265"/>
            <a:chExt cx="617220" cy="396240"/>
          </a:xfrm>
        </p:grpSpPr>
        <p:sp>
          <p:nvSpPr>
            <p:cNvPr id="47" name="object 47"/>
            <p:cNvSpPr/>
            <p:nvPr/>
          </p:nvSpPr>
          <p:spPr>
            <a:xfrm>
              <a:off x="6235446" y="5823965"/>
              <a:ext cx="591820" cy="370840"/>
            </a:xfrm>
            <a:custGeom>
              <a:avLst/>
              <a:gdLst/>
              <a:ahLst/>
              <a:cxnLst/>
              <a:rect l="l" t="t" r="r" b="b"/>
              <a:pathLst>
                <a:path w="591820" h="370839">
                  <a:moveTo>
                    <a:pt x="185165" y="0"/>
                  </a:moveTo>
                  <a:lnTo>
                    <a:pt x="0" y="185166"/>
                  </a:lnTo>
                  <a:lnTo>
                    <a:pt x="185165" y="370332"/>
                  </a:lnTo>
                  <a:lnTo>
                    <a:pt x="185165" y="277749"/>
                  </a:lnTo>
                  <a:lnTo>
                    <a:pt x="591311" y="277749"/>
                  </a:lnTo>
                  <a:lnTo>
                    <a:pt x="591311" y="92583"/>
                  </a:lnTo>
                  <a:lnTo>
                    <a:pt x="185165" y="92583"/>
                  </a:lnTo>
                  <a:lnTo>
                    <a:pt x="18516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235446" y="5823965"/>
              <a:ext cx="591820" cy="370840"/>
            </a:xfrm>
            <a:custGeom>
              <a:avLst/>
              <a:gdLst/>
              <a:ahLst/>
              <a:cxnLst/>
              <a:rect l="l" t="t" r="r" b="b"/>
              <a:pathLst>
                <a:path w="591820" h="370839">
                  <a:moveTo>
                    <a:pt x="591311" y="277749"/>
                  </a:moveTo>
                  <a:lnTo>
                    <a:pt x="185165" y="277749"/>
                  </a:lnTo>
                  <a:lnTo>
                    <a:pt x="185165" y="370332"/>
                  </a:lnTo>
                  <a:lnTo>
                    <a:pt x="0" y="185166"/>
                  </a:lnTo>
                  <a:lnTo>
                    <a:pt x="185165" y="0"/>
                  </a:lnTo>
                  <a:lnTo>
                    <a:pt x="185165" y="92583"/>
                  </a:lnTo>
                  <a:lnTo>
                    <a:pt x="591311" y="92583"/>
                  </a:lnTo>
                  <a:lnTo>
                    <a:pt x="591311" y="277749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11934190" y="4465383"/>
            <a:ext cx="645795" cy="1336675"/>
            <a:chOff x="11934190" y="4465383"/>
            <a:chExt cx="645795" cy="1336675"/>
          </a:xfrm>
        </p:grpSpPr>
        <p:sp>
          <p:nvSpPr>
            <p:cNvPr id="50" name="object 50"/>
            <p:cNvSpPr/>
            <p:nvPr/>
          </p:nvSpPr>
          <p:spPr>
            <a:xfrm>
              <a:off x="11946890" y="5442585"/>
              <a:ext cx="620395" cy="346710"/>
            </a:xfrm>
            <a:custGeom>
              <a:avLst/>
              <a:gdLst/>
              <a:ahLst/>
              <a:cxnLst/>
              <a:rect l="l" t="t" r="r" b="b"/>
              <a:pathLst>
                <a:path w="620395" h="346710">
                  <a:moveTo>
                    <a:pt x="165226" y="0"/>
                  </a:moveTo>
                  <a:lnTo>
                    <a:pt x="0" y="181101"/>
                  </a:lnTo>
                  <a:lnTo>
                    <a:pt x="181101" y="346328"/>
                  </a:lnTo>
                  <a:lnTo>
                    <a:pt x="177164" y="259714"/>
                  </a:lnTo>
                  <a:lnTo>
                    <a:pt x="620013" y="239394"/>
                  </a:lnTo>
                  <a:lnTo>
                    <a:pt x="612012" y="66166"/>
                  </a:lnTo>
                  <a:lnTo>
                    <a:pt x="169163" y="86613"/>
                  </a:lnTo>
                  <a:lnTo>
                    <a:pt x="16522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946890" y="5442585"/>
              <a:ext cx="620395" cy="346710"/>
            </a:xfrm>
            <a:custGeom>
              <a:avLst/>
              <a:gdLst/>
              <a:ahLst/>
              <a:cxnLst/>
              <a:rect l="l" t="t" r="r" b="b"/>
              <a:pathLst>
                <a:path w="620395" h="346710">
                  <a:moveTo>
                    <a:pt x="620013" y="239394"/>
                  </a:moveTo>
                  <a:lnTo>
                    <a:pt x="177164" y="259714"/>
                  </a:lnTo>
                  <a:lnTo>
                    <a:pt x="181101" y="346328"/>
                  </a:lnTo>
                  <a:lnTo>
                    <a:pt x="0" y="181101"/>
                  </a:lnTo>
                  <a:lnTo>
                    <a:pt x="165226" y="0"/>
                  </a:lnTo>
                  <a:lnTo>
                    <a:pt x="169163" y="86613"/>
                  </a:lnTo>
                  <a:lnTo>
                    <a:pt x="612012" y="66166"/>
                  </a:lnTo>
                  <a:lnTo>
                    <a:pt x="620013" y="239394"/>
                  </a:lnTo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2453366" y="4559046"/>
              <a:ext cx="22225" cy="1050925"/>
            </a:xfrm>
            <a:custGeom>
              <a:avLst/>
              <a:gdLst/>
              <a:ahLst/>
              <a:cxnLst/>
              <a:rect l="l" t="t" r="r" b="b"/>
              <a:pathLst>
                <a:path w="22225" h="1050925">
                  <a:moveTo>
                    <a:pt x="0" y="0"/>
                  </a:moveTo>
                  <a:lnTo>
                    <a:pt x="21716" y="1050670"/>
                  </a:lnTo>
                </a:path>
              </a:pathLst>
            </a:custGeom>
            <a:ln w="187324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8288" y="306451"/>
            <a:ext cx="3519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E3E3E"/>
                </a:solidFill>
              </a:rPr>
              <a:t>Squashing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Commits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9488" y="1245108"/>
            <a:ext cx="12452985" cy="445134"/>
          </a:xfrm>
          <a:prstGeom prst="rect">
            <a:avLst/>
          </a:prstGeom>
          <a:solidFill>
            <a:srgbClr val="EBF1F9"/>
          </a:solidFill>
        </p:spPr>
        <p:txBody>
          <a:bodyPr vert="horz" wrap="square" lIns="0" tIns="3937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0"/>
              </a:spcBef>
            </a:pPr>
            <a:r>
              <a:rPr sz="2200" spc="20" dirty="0">
                <a:latin typeface="Microsoft Sans Serif"/>
                <a:cs typeface="Microsoft Sans Serif"/>
              </a:rPr>
              <a:t>Squashing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is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a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way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114" dirty="0">
                <a:latin typeface="Microsoft Sans Serif"/>
                <a:cs typeface="Microsoft Sans Serif"/>
              </a:rPr>
              <a:t>of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70" dirty="0">
                <a:latin typeface="Microsoft Sans Serif"/>
                <a:cs typeface="Microsoft Sans Serif"/>
              </a:rPr>
              <a:t>combining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30" dirty="0">
                <a:latin typeface="Microsoft Sans Serif"/>
                <a:cs typeface="Microsoft Sans Serif"/>
              </a:rPr>
              <a:t>all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85" dirty="0">
                <a:latin typeface="Microsoft Sans Serif"/>
                <a:cs typeface="Microsoft Sans Serif"/>
              </a:rPr>
              <a:t>commits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into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one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90" dirty="0">
                <a:latin typeface="Microsoft Sans Serif"/>
                <a:cs typeface="Microsoft Sans Serif"/>
              </a:rPr>
              <a:t>during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a </a:t>
            </a:r>
            <a:r>
              <a:rPr sz="2200" spc="70" dirty="0">
                <a:latin typeface="Microsoft Sans Serif"/>
                <a:cs typeface="Microsoft Sans Serif"/>
              </a:rPr>
              <a:t>merge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request.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7735" y="665987"/>
            <a:ext cx="5257800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672584" y="2304288"/>
            <a:ext cx="1826260" cy="692150"/>
            <a:chOff x="4672584" y="2304288"/>
            <a:chExt cx="1826260" cy="692150"/>
          </a:xfrm>
        </p:grpSpPr>
        <p:sp>
          <p:nvSpPr>
            <p:cNvPr id="6" name="object 6"/>
            <p:cNvSpPr/>
            <p:nvPr/>
          </p:nvSpPr>
          <p:spPr>
            <a:xfrm>
              <a:off x="5824728" y="2304288"/>
              <a:ext cx="673735" cy="640080"/>
            </a:xfrm>
            <a:custGeom>
              <a:avLst/>
              <a:gdLst/>
              <a:ahLst/>
              <a:cxnLst/>
              <a:rect l="l" t="t" r="r" b="b"/>
              <a:pathLst>
                <a:path w="673735" h="640080">
                  <a:moveTo>
                    <a:pt x="336804" y="0"/>
                  </a:moveTo>
                  <a:lnTo>
                    <a:pt x="287023" y="3469"/>
                  </a:lnTo>
                  <a:lnTo>
                    <a:pt x="239514" y="13547"/>
                  </a:lnTo>
                  <a:lnTo>
                    <a:pt x="194797" y="29740"/>
                  </a:lnTo>
                  <a:lnTo>
                    <a:pt x="153391" y="51552"/>
                  </a:lnTo>
                  <a:lnTo>
                    <a:pt x="115818" y="78490"/>
                  </a:lnTo>
                  <a:lnTo>
                    <a:pt x="82597" y="110057"/>
                  </a:lnTo>
                  <a:lnTo>
                    <a:pt x="54250" y="145761"/>
                  </a:lnTo>
                  <a:lnTo>
                    <a:pt x="31296" y="185105"/>
                  </a:lnTo>
                  <a:lnTo>
                    <a:pt x="14256" y="227596"/>
                  </a:lnTo>
                  <a:lnTo>
                    <a:pt x="3650" y="272739"/>
                  </a:lnTo>
                  <a:lnTo>
                    <a:pt x="0" y="320039"/>
                  </a:lnTo>
                  <a:lnTo>
                    <a:pt x="3650" y="367340"/>
                  </a:lnTo>
                  <a:lnTo>
                    <a:pt x="14256" y="412483"/>
                  </a:lnTo>
                  <a:lnTo>
                    <a:pt x="31296" y="454974"/>
                  </a:lnTo>
                  <a:lnTo>
                    <a:pt x="54250" y="494318"/>
                  </a:lnTo>
                  <a:lnTo>
                    <a:pt x="82597" y="530022"/>
                  </a:lnTo>
                  <a:lnTo>
                    <a:pt x="115818" y="561589"/>
                  </a:lnTo>
                  <a:lnTo>
                    <a:pt x="153391" y="588527"/>
                  </a:lnTo>
                  <a:lnTo>
                    <a:pt x="194797" y="610339"/>
                  </a:lnTo>
                  <a:lnTo>
                    <a:pt x="239514" y="626532"/>
                  </a:lnTo>
                  <a:lnTo>
                    <a:pt x="287023" y="636610"/>
                  </a:lnTo>
                  <a:lnTo>
                    <a:pt x="336804" y="640079"/>
                  </a:lnTo>
                  <a:lnTo>
                    <a:pt x="386584" y="636610"/>
                  </a:lnTo>
                  <a:lnTo>
                    <a:pt x="434093" y="626532"/>
                  </a:lnTo>
                  <a:lnTo>
                    <a:pt x="478810" y="610339"/>
                  </a:lnTo>
                  <a:lnTo>
                    <a:pt x="520216" y="588527"/>
                  </a:lnTo>
                  <a:lnTo>
                    <a:pt x="557789" y="561589"/>
                  </a:lnTo>
                  <a:lnTo>
                    <a:pt x="591010" y="530022"/>
                  </a:lnTo>
                  <a:lnTo>
                    <a:pt x="619357" y="494318"/>
                  </a:lnTo>
                  <a:lnTo>
                    <a:pt x="642311" y="454974"/>
                  </a:lnTo>
                  <a:lnTo>
                    <a:pt x="659351" y="412483"/>
                  </a:lnTo>
                  <a:lnTo>
                    <a:pt x="669957" y="367340"/>
                  </a:lnTo>
                  <a:lnTo>
                    <a:pt x="673608" y="320039"/>
                  </a:lnTo>
                  <a:lnTo>
                    <a:pt x="669957" y="272739"/>
                  </a:lnTo>
                  <a:lnTo>
                    <a:pt x="659351" y="227596"/>
                  </a:lnTo>
                  <a:lnTo>
                    <a:pt x="642311" y="185105"/>
                  </a:lnTo>
                  <a:lnTo>
                    <a:pt x="619357" y="145761"/>
                  </a:lnTo>
                  <a:lnTo>
                    <a:pt x="591010" y="110057"/>
                  </a:lnTo>
                  <a:lnTo>
                    <a:pt x="557789" y="78490"/>
                  </a:lnTo>
                  <a:lnTo>
                    <a:pt x="520216" y="51552"/>
                  </a:lnTo>
                  <a:lnTo>
                    <a:pt x="478810" y="29740"/>
                  </a:lnTo>
                  <a:lnTo>
                    <a:pt x="434093" y="13547"/>
                  </a:lnTo>
                  <a:lnTo>
                    <a:pt x="386584" y="3469"/>
                  </a:lnTo>
                  <a:lnTo>
                    <a:pt x="33680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72584" y="2356104"/>
              <a:ext cx="673735" cy="640080"/>
            </a:xfrm>
            <a:custGeom>
              <a:avLst/>
              <a:gdLst/>
              <a:ahLst/>
              <a:cxnLst/>
              <a:rect l="l" t="t" r="r" b="b"/>
              <a:pathLst>
                <a:path w="673735" h="640080">
                  <a:moveTo>
                    <a:pt x="336803" y="0"/>
                  </a:moveTo>
                  <a:lnTo>
                    <a:pt x="287023" y="3469"/>
                  </a:lnTo>
                  <a:lnTo>
                    <a:pt x="239514" y="13547"/>
                  </a:lnTo>
                  <a:lnTo>
                    <a:pt x="194797" y="29740"/>
                  </a:lnTo>
                  <a:lnTo>
                    <a:pt x="153391" y="51552"/>
                  </a:lnTo>
                  <a:lnTo>
                    <a:pt x="115818" y="78490"/>
                  </a:lnTo>
                  <a:lnTo>
                    <a:pt x="82597" y="110057"/>
                  </a:lnTo>
                  <a:lnTo>
                    <a:pt x="54250" y="145761"/>
                  </a:lnTo>
                  <a:lnTo>
                    <a:pt x="31296" y="185105"/>
                  </a:lnTo>
                  <a:lnTo>
                    <a:pt x="14256" y="227596"/>
                  </a:lnTo>
                  <a:lnTo>
                    <a:pt x="3650" y="272739"/>
                  </a:lnTo>
                  <a:lnTo>
                    <a:pt x="0" y="320040"/>
                  </a:lnTo>
                  <a:lnTo>
                    <a:pt x="3650" y="367340"/>
                  </a:lnTo>
                  <a:lnTo>
                    <a:pt x="14256" y="412483"/>
                  </a:lnTo>
                  <a:lnTo>
                    <a:pt x="31296" y="454974"/>
                  </a:lnTo>
                  <a:lnTo>
                    <a:pt x="54250" y="494318"/>
                  </a:lnTo>
                  <a:lnTo>
                    <a:pt x="82597" y="530022"/>
                  </a:lnTo>
                  <a:lnTo>
                    <a:pt x="115818" y="561589"/>
                  </a:lnTo>
                  <a:lnTo>
                    <a:pt x="153391" y="588527"/>
                  </a:lnTo>
                  <a:lnTo>
                    <a:pt x="194797" y="610339"/>
                  </a:lnTo>
                  <a:lnTo>
                    <a:pt x="239514" y="626532"/>
                  </a:lnTo>
                  <a:lnTo>
                    <a:pt x="287023" y="636610"/>
                  </a:lnTo>
                  <a:lnTo>
                    <a:pt x="336803" y="640080"/>
                  </a:lnTo>
                  <a:lnTo>
                    <a:pt x="386584" y="636610"/>
                  </a:lnTo>
                  <a:lnTo>
                    <a:pt x="434093" y="626532"/>
                  </a:lnTo>
                  <a:lnTo>
                    <a:pt x="478810" y="610339"/>
                  </a:lnTo>
                  <a:lnTo>
                    <a:pt x="520216" y="588527"/>
                  </a:lnTo>
                  <a:lnTo>
                    <a:pt x="557789" y="561589"/>
                  </a:lnTo>
                  <a:lnTo>
                    <a:pt x="591010" y="530022"/>
                  </a:lnTo>
                  <a:lnTo>
                    <a:pt x="619357" y="494318"/>
                  </a:lnTo>
                  <a:lnTo>
                    <a:pt x="642311" y="454974"/>
                  </a:lnTo>
                  <a:lnTo>
                    <a:pt x="659351" y="412483"/>
                  </a:lnTo>
                  <a:lnTo>
                    <a:pt x="669957" y="367340"/>
                  </a:lnTo>
                  <a:lnTo>
                    <a:pt x="673607" y="320040"/>
                  </a:lnTo>
                  <a:lnTo>
                    <a:pt x="669957" y="272739"/>
                  </a:lnTo>
                  <a:lnTo>
                    <a:pt x="659351" y="227596"/>
                  </a:lnTo>
                  <a:lnTo>
                    <a:pt x="642311" y="185105"/>
                  </a:lnTo>
                  <a:lnTo>
                    <a:pt x="619357" y="145761"/>
                  </a:lnTo>
                  <a:lnTo>
                    <a:pt x="591010" y="110057"/>
                  </a:lnTo>
                  <a:lnTo>
                    <a:pt x="557789" y="78490"/>
                  </a:lnTo>
                  <a:lnTo>
                    <a:pt x="520216" y="51552"/>
                  </a:lnTo>
                  <a:lnTo>
                    <a:pt x="478810" y="29740"/>
                  </a:lnTo>
                  <a:lnTo>
                    <a:pt x="434093" y="13547"/>
                  </a:lnTo>
                  <a:lnTo>
                    <a:pt x="386584" y="3469"/>
                  </a:lnTo>
                  <a:lnTo>
                    <a:pt x="336803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56860" y="2663952"/>
              <a:ext cx="456565" cy="0"/>
            </a:xfrm>
            <a:custGeom>
              <a:avLst/>
              <a:gdLst/>
              <a:ahLst/>
              <a:cxnLst/>
              <a:rect l="l" t="t" r="r" b="b"/>
              <a:pathLst>
                <a:path w="456564">
                  <a:moveTo>
                    <a:pt x="0" y="0"/>
                  </a:moveTo>
                  <a:lnTo>
                    <a:pt x="456438" y="0"/>
                  </a:lnTo>
                </a:path>
              </a:pathLst>
            </a:custGeom>
            <a:ln w="952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4238244" y="3329940"/>
            <a:ext cx="2694940" cy="640080"/>
          </a:xfrm>
          <a:custGeom>
            <a:avLst/>
            <a:gdLst/>
            <a:ahLst/>
            <a:cxnLst/>
            <a:rect l="l" t="t" r="r" b="b"/>
            <a:pathLst>
              <a:path w="2694940" h="640079">
                <a:moveTo>
                  <a:pt x="2694431" y="0"/>
                </a:moveTo>
                <a:lnTo>
                  <a:pt x="0" y="0"/>
                </a:lnTo>
                <a:lnTo>
                  <a:pt x="0" y="640079"/>
                </a:lnTo>
                <a:lnTo>
                  <a:pt x="2694431" y="640079"/>
                </a:lnTo>
                <a:lnTo>
                  <a:pt x="2694431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22419" y="3287648"/>
            <a:ext cx="19278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Check</a:t>
            </a: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new</a:t>
            </a:r>
            <a:endParaRPr sz="22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</a:pP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branch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60435" y="2020823"/>
            <a:ext cx="1271016" cy="1271015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9442957" y="2565145"/>
            <a:ext cx="617220" cy="397510"/>
            <a:chOff x="9442957" y="2565145"/>
            <a:chExt cx="617220" cy="397510"/>
          </a:xfrm>
        </p:grpSpPr>
        <p:sp>
          <p:nvSpPr>
            <p:cNvPr id="13" name="object 13"/>
            <p:cNvSpPr/>
            <p:nvPr/>
          </p:nvSpPr>
          <p:spPr>
            <a:xfrm>
              <a:off x="9455657" y="2577845"/>
              <a:ext cx="591820" cy="372110"/>
            </a:xfrm>
            <a:custGeom>
              <a:avLst/>
              <a:gdLst/>
              <a:ahLst/>
              <a:cxnLst/>
              <a:rect l="l" t="t" r="r" b="b"/>
              <a:pathLst>
                <a:path w="591820" h="372110">
                  <a:moveTo>
                    <a:pt x="405384" y="0"/>
                  </a:moveTo>
                  <a:lnTo>
                    <a:pt x="405384" y="92963"/>
                  </a:lnTo>
                  <a:lnTo>
                    <a:pt x="0" y="92963"/>
                  </a:lnTo>
                  <a:lnTo>
                    <a:pt x="0" y="278891"/>
                  </a:lnTo>
                  <a:lnTo>
                    <a:pt x="405384" y="278891"/>
                  </a:lnTo>
                  <a:lnTo>
                    <a:pt x="405384" y="371855"/>
                  </a:lnTo>
                  <a:lnTo>
                    <a:pt x="591312" y="185927"/>
                  </a:lnTo>
                  <a:lnTo>
                    <a:pt x="40538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455657" y="2577845"/>
              <a:ext cx="591820" cy="372110"/>
            </a:xfrm>
            <a:custGeom>
              <a:avLst/>
              <a:gdLst/>
              <a:ahLst/>
              <a:cxnLst/>
              <a:rect l="l" t="t" r="r" b="b"/>
              <a:pathLst>
                <a:path w="591820" h="372110">
                  <a:moveTo>
                    <a:pt x="0" y="92963"/>
                  </a:moveTo>
                  <a:lnTo>
                    <a:pt x="405384" y="92963"/>
                  </a:lnTo>
                  <a:lnTo>
                    <a:pt x="405384" y="0"/>
                  </a:lnTo>
                  <a:lnTo>
                    <a:pt x="591312" y="185927"/>
                  </a:lnTo>
                  <a:lnTo>
                    <a:pt x="405384" y="371855"/>
                  </a:lnTo>
                  <a:lnTo>
                    <a:pt x="405384" y="278891"/>
                  </a:lnTo>
                  <a:lnTo>
                    <a:pt x="0" y="278891"/>
                  </a:lnTo>
                  <a:lnTo>
                    <a:pt x="0" y="92963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525511" y="3329940"/>
            <a:ext cx="2188845" cy="640080"/>
          </a:xfrm>
          <a:prstGeom prst="rect">
            <a:avLst/>
          </a:prstGeom>
          <a:solidFill>
            <a:srgbClr val="0075C4"/>
          </a:solidFill>
        </p:spPr>
        <p:txBody>
          <a:bodyPr vert="horz" wrap="square" lIns="0" tIns="137160" rIns="0" bIns="0" rtlCol="0">
            <a:spAutoFit/>
          </a:bodyPr>
          <a:lstStyle/>
          <a:p>
            <a:pPr marL="318770">
              <a:lnSpc>
                <a:spcPct val="100000"/>
              </a:lnSpc>
              <a:spcBef>
                <a:spcPts val="1080"/>
              </a:spcBef>
            </a:pP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file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98252" y="2253995"/>
            <a:ext cx="1412748" cy="1071371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7257542" y="2580385"/>
            <a:ext cx="617220" cy="396240"/>
            <a:chOff x="7257542" y="2580385"/>
            <a:chExt cx="617220" cy="396240"/>
          </a:xfrm>
        </p:grpSpPr>
        <p:sp>
          <p:nvSpPr>
            <p:cNvPr id="18" name="object 18"/>
            <p:cNvSpPr/>
            <p:nvPr/>
          </p:nvSpPr>
          <p:spPr>
            <a:xfrm>
              <a:off x="7270242" y="2593085"/>
              <a:ext cx="591820" cy="370840"/>
            </a:xfrm>
            <a:custGeom>
              <a:avLst/>
              <a:gdLst/>
              <a:ahLst/>
              <a:cxnLst/>
              <a:rect l="l" t="t" r="r" b="b"/>
              <a:pathLst>
                <a:path w="591820" h="370839">
                  <a:moveTo>
                    <a:pt x="406146" y="0"/>
                  </a:moveTo>
                  <a:lnTo>
                    <a:pt x="406146" y="92583"/>
                  </a:lnTo>
                  <a:lnTo>
                    <a:pt x="0" y="92583"/>
                  </a:lnTo>
                  <a:lnTo>
                    <a:pt x="0" y="277749"/>
                  </a:lnTo>
                  <a:lnTo>
                    <a:pt x="406146" y="277749"/>
                  </a:lnTo>
                  <a:lnTo>
                    <a:pt x="406146" y="370332"/>
                  </a:lnTo>
                  <a:lnTo>
                    <a:pt x="591311" y="185166"/>
                  </a:lnTo>
                  <a:lnTo>
                    <a:pt x="40614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70242" y="2593085"/>
              <a:ext cx="591820" cy="370840"/>
            </a:xfrm>
            <a:custGeom>
              <a:avLst/>
              <a:gdLst/>
              <a:ahLst/>
              <a:cxnLst/>
              <a:rect l="l" t="t" r="r" b="b"/>
              <a:pathLst>
                <a:path w="591820" h="370839">
                  <a:moveTo>
                    <a:pt x="0" y="92583"/>
                  </a:moveTo>
                  <a:lnTo>
                    <a:pt x="406146" y="92583"/>
                  </a:lnTo>
                  <a:lnTo>
                    <a:pt x="406146" y="0"/>
                  </a:lnTo>
                  <a:lnTo>
                    <a:pt x="591311" y="185166"/>
                  </a:lnTo>
                  <a:lnTo>
                    <a:pt x="406146" y="370332"/>
                  </a:lnTo>
                  <a:lnTo>
                    <a:pt x="406146" y="277749"/>
                  </a:lnTo>
                  <a:lnTo>
                    <a:pt x="0" y="277749"/>
                  </a:lnTo>
                  <a:lnTo>
                    <a:pt x="0" y="92583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497439" y="2368423"/>
            <a:ext cx="16217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ourier New"/>
                <a:cs typeface="Courier New"/>
              </a:rPr>
              <a:t>$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git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rebase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-i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075164" y="3308603"/>
            <a:ext cx="3195955" cy="640080"/>
          </a:xfrm>
          <a:custGeom>
            <a:avLst/>
            <a:gdLst/>
            <a:ahLst/>
            <a:cxnLst/>
            <a:rect l="l" t="t" r="r" b="b"/>
            <a:pathLst>
              <a:path w="3195955" h="640079">
                <a:moveTo>
                  <a:pt x="3195828" y="0"/>
                </a:moveTo>
                <a:lnTo>
                  <a:pt x="0" y="0"/>
                </a:lnTo>
                <a:lnTo>
                  <a:pt x="0" y="640079"/>
                </a:lnTo>
                <a:lnTo>
                  <a:pt x="3195828" y="640079"/>
                </a:lnTo>
                <a:lnTo>
                  <a:pt x="3195828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075164" y="3308603"/>
            <a:ext cx="3195955" cy="664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395"/>
              </a:lnSpc>
            </a:pP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Squash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two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commits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22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one</a:t>
            </a:r>
            <a:r>
              <a:rPr sz="2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commit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1161268" y="3878643"/>
            <a:ext cx="645795" cy="1335405"/>
            <a:chOff x="11161268" y="3878643"/>
            <a:chExt cx="645795" cy="1335405"/>
          </a:xfrm>
        </p:grpSpPr>
        <p:sp>
          <p:nvSpPr>
            <p:cNvPr id="24" name="object 24"/>
            <p:cNvSpPr/>
            <p:nvPr/>
          </p:nvSpPr>
          <p:spPr>
            <a:xfrm>
              <a:off x="11173968" y="4854702"/>
              <a:ext cx="620395" cy="346710"/>
            </a:xfrm>
            <a:custGeom>
              <a:avLst/>
              <a:gdLst/>
              <a:ahLst/>
              <a:cxnLst/>
              <a:rect l="l" t="t" r="r" b="b"/>
              <a:pathLst>
                <a:path w="620395" h="346710">
                  <a:moveTo>
                    <a:pt x="165226" y="0"/>
                  </a:moveTo>
                  <a:lnTo>
                    <a:pt x="0" y="181228"/>
                  </a:lnTo>
                  <a:lnTo>
                    <a:pt x="181228" y="346456"/>
                  </a:lnTo>
                  <a:lnTo>
                    <a:pt x="177164" y="259842"/>
                  </a:lnTo>
                  <a:lnTo>
                    <a:pt x="620013" y="239395"/>
                  </a:lnTo>
                  <a:lnTo>
                    <a:pt x="612139" y="66294"/>
                  </a:lnTo>
                  <a:lnTo>
                    <a:pt x="169163" y="86613"/>
                  </a:lnTo>
                  <a:lnTo>
                    <a:pt x="16522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173968" y="4854702"/>
              <a:ext cx="620395" cy="346710"/>
            </a:xfrm>
            <a:custGeom>
              <a:avLst/>
              <a:gdLst/>
              <a:ahLst/>
              <a:cxnLst/>
              <a:rect l="l" t="t" r="r" b="b"/>
              <a:pathLst>
                <a:path w="620395" h="346710">
                  <a:moveTo>
                    <a:pt x="620013" y="239395"/>
                  </a:moveTo>
                  <a:lnTo>
                    <a:pt x="177164" y="259842"/>
                  </a:lnTo>
                  <a:lnTo>
                    <a:pt x="181228" y="346456"/>
                  </a:lnTo>
                  <a:lnTo>
                    <a:pt x="0" y="181228"/>
                  </a:lnTo>
                  <a:lnTo>
                    <a:pt x="165226" y="0"/>
                  </a:lnTo>
                  <a:lnTo>
                    <a:pt x="169163" y="86613"/>
                  </a:lnTo>
                  <a:lnTo>
                    <a:pt x="612139" y="66294"/>
                  </a:lnTo>
                  <a:lnTo>
                    <a:pt x="620013" y="239395"/>
                  </a:lnTo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680698" y="3972305"/>
              <a:ext cx="22225" cy="1050925"/>
            </a:xfrm>
            <a:custGeom>
              <a:avLst/>
              <a:gdLst/>
              <a:ahLst/>
              <a:cxnLst/>
              <a:rect l="l" t="t" r="r" b="b"/>
              <a:pathLst>
                <a:path w="22225" h="1050925">
                  <a:moveTo>
                    <a:pt x="0" y="0"/>
                  </a:moveTo>
                  <a:lnTo>
                    <a:pt x="21717" y="1050671"/>
                  </a:lnTo>
                </a:path>
              </a:pathLst>
            </a:custGeom>
            <a:ln w="1873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668511" y="6431279"/>
            <a:ext cx="2687320" cy="687705"/>
          </a:xfrm>
          <a:prstGeom prst="rect">
            <a:avLst/>
          </a:prstGeom>
          <a:solidFill>
            <a:srgbClr val="0075C4"/>
          </a:solidFill>
        </p:spPr>
        <p:txBody>
          <a:bodyPr vert="horz" wrap="square" lIns="0" tIns="5080" rIns="0" bIns="0" rtlCol="0">
            <a:spAutoFit/>
          </a:bodyPr>
          <a:lstStyle/>
          <a:p>
            <a:pPr marL="678815" marR="222885" indent="-449580">
              <a:lnSpc>
                <a:spcPts val="2640"/>
              </a:lnSpc>
              <a:spcBef>
                <a:spcPts val="40"/>
              </a:spcBef>
            </a:pP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Change</a:t>
            </a: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word </a:t>
            </a:r>
            <a:r>
              <a:rPr sz="2200" spc="-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b="1" spc="5" dirty="0">
                <a:solidFill>
                  <a:srgbClr val="FFFFFF"/>
                </a:solidFill>
                <a:latin typeface="Arial"/>
                <a:cs typeface="Arial"/>
              </a:rPr>
              <a:t>squash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623302" y="5265673"/>
            <a:ext cx="617220" cy="396240"/>
            <a:chOff x="7623302" y="5265673"/>
            <a:chExt cx="617220" cy="396240"/>
          </a:xfrm>
        </p:grpSpPr>
        <p:sp>
          <p:nvSpPr>
            <p:cNvPr id="29" name="object 29"/>
            <p:cNvSpPr/>
            <p:nvPr/>
          </p:nvSpPr>
          <p:spPr>
            <a:xfrm>
              <a:off x="7636002" y="5278373"/>
              <a:ext cx="591820" cy="370840"/>
            </a:xfrm>
            <a:custGeom>
              <a:avLst/>
              <a:gdLst/>
              <a:ahLst/>
              <a:cxnLst/>
              <a:rect l="l" t="t" r="r" b="b"/>
              <a:pathLst>
                <a:path w="591820" h="370839">
                  <a:moveTo>
                    <a:pt x="185166" y="0"/>
                  </a:moveTo>
                  <a:lnTo>
                    <a:pt x="0" y="185165"/>
                  </a:lnTo>
                  <a:lnTo>
                    <a:pt x="185166" y="370331"/>
                  </a:lnTo>
                  <a:lnTo>
                    <a:pt x="185166" y="277749"/>
                  </a:lnTo>
                  <a:lnTo>
                    <a:pt x="591312" y="277749"/>
                  </a:lnTo>
                  <a:lnTo>
                    <a:pt x="591312" y="92583"/>
                  </a:lnTo>
                  <a:lnTo>
                    <a:pt x="185166" y="92583"/>
                  </a:lnTo>
                  <a:lnTo>
                    <a:pt x="18516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36002" y="5278373"/>
              <a:ext cx="591820" cy="370840"/>
            </a:xfrm>
            <a:custGeom>
              <a:avLst/>
              <a:gdLst/>
              <a:ahLst/>
              <a:cxnLst/>
              <a:rect l="l" t="t" r="r" b="b"/>
              <a:pathLst>
                <a:path w="591820" h="370839">
                  <a:moveTo>
                    <a:pt x="591312" y="277749"/>
                  </a:moveTo>
                  <a:lnTo>
                    <a:pt x="185166" y="277749"/>
                  </a:lnTo>
                  <a:lnTo>
                    <a:pt x="185166" y="370331"/>
                  </a:lnTo>
                  <a:lnTo>
                    <a:pt x="0" y="185165"/>
                  </a:lnTo>
                  <a:lnTo>
                    <a:pt x="185166" y="0"/>
                  </a:lnTo>
                  <a:lnTo>
                    <a:pt x="185166" y="92583"/>
                  </a:lnTo>
                  <a:lnTo>
                    <a:pt x="591312" y="92583"/>
                  </a:lnTo>
                  <a:lnTo>
                    <a:pt x="591312" y="277749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63228" y="4565903"/>
            <a:ext cx="1581912" cy="1581912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6143641" y="4368525"/>
            <a:ext cx="691515" cy="2065020"/>
            <a:chOff x="6143641" y="4368525"/>
            <a:chExt cx="691515" cy="2065020"/>
          </a:xfrm>
        </p:grpSpPr>
        <p:sp>
          <p:nvSpPr>
            <p:cNvPr id="33" name="object 33"/>
            <p:cNvSpPr/>
            <p:nvPr/>
          </p:nvSpPr>
          <p:spPr>
            <a:xfrm>
              <a:off x="6143641" y="4368525"/>
              <a:ext cx="661035" cy="652780"/>
            </a:xfrm>
            <a:custGeom>
              <a:avLst/>
              <a:gdLst/>
              <a:ahLst/>
              <a:cxnLst/>
              <a:rect l="l" t="t" r="r" b="b"/>
              <a:pathLst>
                <a:path w="661034" h="652779">
                  <a:moveTo>
                    <a:pt x="301877" y="0"/>
                  </a:moveTo>
                  <a:lnTo>
                    <a:pt x="256282" y="4819"/>
                  </a:lnTo>
                  <a:lnTo>
                    <a:pt x="212043" y="15890"/>
                  </a:lnTo>
                  <a:lnTo>
                    <a:pt x="169877" y="33136"/>
                  </a:lnTo>
                  <a:lnTo>
                    <a:pt x="130499" y="56483"/>
                  </a:lnTo>
                  <a:lnTo>
                    <a:pt x="94627" y="85855"/>
                  </a:lnTo>
                  <a:lnTo>
                    <a:pt x="62975" y="121178"/>
                  </a:lnTo>
                  <a:lnTo>
                    <a:pt x="37092" y="160917"/>
                  </a:lnTo>
                  <a:lnTo>
                    <a:pt x="18044" y="203183"/>
                  </a:lnTo>
                  <a:lnTo>
                    <a:pt x="5717" y="247265"/>
                  </a:lnTo>
                  <a:lnTo>
                    <a:pt x="0" y="292455"/>
                  </a:lnTo>
                  <a:lnTo>
                    <a:pt x="779" y="338043"/>
                  </a:lnTo>
                  <a:lnTo>
                    <a:pt x="7944" y="383318"/>
                  </a:lnTo>
                  <a:lnTo>
                    <a:pt x="21382" y="427570"/>
                  </a:lnTo>
                  <a:lnTo>
                    <a:pt x="40981" y="470090"/>
                  </a:lnTo>
                  <a:lnTo>
                    <a:pt x="66628" y="510167"/>
                  </a:lnTo>
                  <a:lnTo>
                    <a:pt x="98212" y="547093"/>
                  </a:lnTo>
                  <a:lnTo>
                    <a:pt x="135619" y="580156"/>
                  </a:lnTo>
                  <a:lnTo>
                    <a:pt x="177252" y="607714"/>
                  </a:lnTo>
                  <a:lnTo>
                    <a:pt x="221111" y="628646"/>
                  </a:lnTo>
                  <a:lnTo>
                    <a:pt x="266479" y="643028"/>
                  </a:lnTo>
                  <a:lnTo>
                    <a:pt x="312642" y="650934"/>
                  </a:lnTo>
                  <a:lnTo>
                    <a:pt x="358882" y="652440"/>
                  </a:lnTo>
                  <a:lnTo>
                    <a:pt x="404486" y="647620"/>
                  </a:lnTo>
                  <a:lnTo>
                    <a:pt x="448737" y="636549"/>
                  </a:lnTo>
                  <a:lnTo>
                    <a:pt x="490919" y="619303"/>
                  </a:lnTo>
                  <a:lnTo>
                    <a:pt x="530317" y="595956"/>
                  </a:lnTo>
                  <a:lnTo>
                    <a:pt x="566216" y="566584"/>
                  </a:lnTo>
                  <a:lnTo>
                    <a:pt x="597899" y="531261"/>
                  </a:lnTo>
                  <a:lnTo>
                    <a:pt x="623750" y="491522"/>
                  </a:lnTo>
                  <a:lnTo>
                    <a:pt x="642773" y="449257"/>
                  </a:lnTo>
                  <a:lnTo>
                    <a:pt x="655079" y="405174"/>
                  </a:lnTo>
                  <a:lnTo>
                    <a:pt x="660780" y="359984"/>
                  </a:lnTo>
                  <a:lnTo>
                    <a:pt x="659988" y="314396"/>
                  </a:lnTo>
                  <a:lnTo>
                    <a:pt x="652815" y="269122"/>
                  </a:lnTo>
                  <a:lnTo>
                    <a:pt x="639371" y="224869"/>
                  </a:lnTo>
                  <a:lnTo>
                    <a:pt x="619769" y="182349"/>
                  </a:lnTo>
                  <a:lnTo>
                    <a:pt x="594120" y="142272"/>
                  </a:lnTo>
                  <a:lnTo>
                    <a:pt x="562536" y="105346"/>
                  </a:lnTo>
                  <a:lnTo>
                    <a:pt x="525128" y="72283"/>
                  </a:lnTo>
                  <a:lnTo>
                    <a:pt x="483495" y="44725"/>
                  </a:lnTo>
                  <a:lnTo>
                    <a:pt x="439637" y="23793"/>
                  </a:lnTo>
                  <a:lnTo>
                    <a:pt x="394270" y="9411"/>
                  </a:lnTo>
                  <a:lnTo>
                    <a:pt x="348112" y="1505"/>
                  </a:lnTo>
                  <a:lnTo>
                    <a:pt x="301877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476999" y="4930139"/>
              <a:ext cx="27305" cy="942975"/>
            </a:xfrm>
            <a:custGeom>
              <a:avLst/>
              <a:gdLst/>
              <a:ahLst/>
              <a:cxnLst/>
              <a:rect l="l" t="t" r="r" b="b"/>
              <a:pathLst>
                <a:path w="27304" h="942975">
                  <a:moveTo>
                    <a:pt x="26797" y="942467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2595" y="5291327"/>
              <a:ext cx="396240" cy="28956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174159" y="5780892"/>
              <a:ext cx="661035" cy="652780"/>
            </a:xfrm>
            <a:custGeom>
              <a:avLst/>
              <a:gdLst/>
              <a:ahLst/>
              <a:cxnLst/>
              <a:rect l="l" t="t" r="r" b="b"/>
              <a:pathLst>
                <a:path w="661034" h="652779">
                  <a:moveTo>
                    <a:pt x="301954" y="0"/>
                  </a:moveTo>
                  <a:lnTo>
                    <a:pt x="256350" y="4819"/>
                  </a:lnTo>
                  <a:lnTo>
                    <a:pt x="212099" y="15890"/>
                  </a:lnTo>
                  <a:lnTo>
                    <a:pt x="169917" y="33136"/>
                  </a:lnTo>
                  <a:lnTo>
                    <a:pt x="130519" y="56483"/>
                  </a:lnTo>
                  <a:lnTo>
                    <a:pt x="94620" y="85855"/>
                  </a:lnTo>
                  <a:lnTo>
                    <a:pt x="62937" y="121178"/>
                  </a:lnTo>
                  <a:lnTo>
                    <a:pt x="37057" y="160917"/>
                  </a:lnTo>
                  <a:lnTo>
                    <a:pt x="18017" y="203183"/>
                  </a:lnTo>
                  <a:lnTo>
                    <a:pt x="5702" y="247265"/>
                  </a:lnTo>
                  <a:lnTo>
                    <a:pt x="0" y="292455"/>
                  </a:lnTo>
                  <a:lnTo>
                    <a:pt x="796" y="338043"/>
                  </a:lnTo>
                  <a:lnTo>
                    <a:pt x="7978" y="383318"/>
                  </a:lnTo>
                  <a:lnTo>
                    <a:pt x="21433" y="427570"/>
                  </a:lnTo>
                  <a:lnTo>
                    <a:pt x="41047" y="470090"/>
                  </a:lnTo>
                  <a:lnTo>
                    <a:pt x="66706" y="510167"/>
                  </a:lnTo>
                  <a:lnTo>
                    <a:pt x="98297" y="547093"/>
                  </a:lnTo>
                  <a:lnTo>
                    <a:pt x="135708" y="580156"/>
                  </a:lnTo>
                  <a:lnTo>
                    <a:pt x="177338" y="607714"/>
                  </a:lnTo>
                  <a:lnTo>
                    <a:pt x="221189" y="628646"/>
                  </a:lnTo>
                  <a:lnTo>
                    <a:pt x="266545" y="643028"/>
                  </a:lnTo>
                  <a:lnTo>
                    <a:pt x="312692" y="650934"/>
                  </a:lnTo>
                  <a:lnTo>
                    <a:pt x="358916" y="652440"/>
                  </a:lnTo>
                  <a:lnTo>
                    <a:pt x="404503" y="647620"/>
                  </a:lnTo>
                  <a:lnTo>
                    <a:pt x="448737" y="636549"/>
                  </a:lnTo>
                  <a:lnTo>
                    <a:pt x="490904" y="619303"/>
                  </a:lnTo>
                  <a:lnTo>
                    <a:pt x="530290" y="595956"/>
                  </a:lnTo>
                  <a:lnTo>
                    <a:pt x="566181" y="566584"/>
                  </a:lnTo>
                  <a:lnTo>
                    <a:pt x="597861" y="531261"/>
                  </a:lnTo>
                  <a:lnTo>
                    <a:pt x="623744" y="491522"/>
                  </a:lnTo>
                  <a:lnTo>
                    <a:pt x="642792" y="449257"/>
                  </a:lnTo>
                  <a:lnTo>
                    <a:pt x="655119" y="405174"/>
                  </a:lnTo>
                  <a:lnTo>
                    <a:pt x="660837" y="359984"/>
                  </a:lnTo>
                  <a:lnTo>
                    <a:pt x="660057" y="314396"/>
                  </a:lnTo>
                  <a:lnTo>
                    <a:pt x="652892" y="269122"/>
                  </a:lnTo>
                  <a:lnTo>
                    <a:pt x="639454" y="224869"/>
                  </a:lnTo>
                  <a:lnTo>
                    <a:pt x="619855" y="182349"/>
                  </a:lnTo>
                  <a:lnTo>
                    <a:pt x="594208" y="142272"/>
                  </a:lnTo>
                  <a:lnTo>
                    <a:pt x="562624" y="105346"/>
                  </a:lnTo>
                  <a:lnTo>
                    <a:pt x="525217" y="72283"/>
                  </a:lnTo>
                  <a:lnTo>
                    <a:pt x="483584" y="44725"/>
                  </a:lnTo>
                  <a:lnTo>
                    <a:pt x="439725" y="23793"/>
                  </a:lnTo>
                  <a:lnTo>
                    <a:pt x="394357" y="9411"/>
                  </a:lnTo>
                  <a:lnTo>
                    <a:pt x="348194" y="1505"/>
                  </a:lnTo>
                  <a:lnTo>
                    <a:pt x="30195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346191" y="6431279"/>
            <a:ext cx="2687320" cy="640080"/>
          </a:xfrm>
          <a:prstGeom prst="rect">
            <a:avLst/>
          </a:prstGeom>
          <a:solidFill>
            <a:srgbClr val="0075C4"/>
          </a:solidFill>
        </p:spPr>
        <p:txBody>
          <a:bodyPr vert="horz" wrap="square" lIns="0" tIns="137795" rIns="0" bIns="0" rtlCol="0">
            <a:spAutoFit/>
          </a:bodyPr>
          <a:lstStyle/>
          <a:p>
            <a:pPr marL="277495">
              <a:lnSpc>
                <a:spcPct val="100000"/>
              </a:lnSpc>
              <a:spcBef>
                <a:spcPts val="1085"/>
              </a:spcBef>
            </a:pP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Push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branch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16602" y="4300549"/>
            <a:ext cx="6623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Overview</a:t>
            </a:r>
            <a:r>
              <a:rPr spc="-70" dirty="0"/>
              <a:t> </a:t>
            </a:r>
            <a:r>
              <a:rPr spc="80" dirty="0"/>
              <a:t>of</a:t>
            </a:r>
            <a:r>
              <a:rPr spc="-60" dirty="0"/>
              <a:t> </a:t>
            </a:r>
            <a:r>
              <a:rPr spc="40" dirty="0"/>
              <a:t>GitLab</a:t>
            </a:r>
            <a:r>
              <a:rPr spc="-60" dirty="0"/>
              <a:t> </a:t>
            </a:r>
            <a:r>
              <a:rPr spc="5" dirty="0"/>
              <a:t>Users</a:t>
            </a:r>
            <a:r>
              <a:rPr spc="-55" dirty="0"/>
              <a:t> </a:t>
            </a:r>
            <a:r>
              <a:rPr spc="100" dirty="0"/>
              <a:t>and</a:t>
            </a:r>
            <a:r>
              <a:rPr spc="-55" dirty="0"/>
              <a:t> </a:t>
            </a:r>
            <a:r>
              <a:rPr spc="5" dirty="0"/>
              <a:t>Groups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54216" y="306451"/>
            <a:ext cx="31476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</a:rPr>
              <a:t>Users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Groups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66900" y="1179575"/>
            <a:ext cx="12452985" cy="452755"/>
          </a:xfrm>
          <a:prstGeom prst="rect">
            <a:avLst/>
          </a:prstGeom>
          <a:solidFill>
            <a:srgbClr val="EBF1F9"/>
          </a:solidFill>
        </p:spPr>
        <p:txBody>
          <a:bodyPr vert="horz" wrap="square" lIns="0" tIns="438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45"/>
              </a:spcBef>
            </a:pPr>
            <a:r>
              <a:rPr sz="2200" spc="15" dirty="0">
                <a:latin typeface="Microsoft Sans Serif"/>
                <a:cs typeface="Microsoft Sans Serif"/>
              </a:rPr>
              <a:t>GitLab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provides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the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following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features: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9196" y="676655"/>
            <a:ext cx="4669536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073140" y="2525267"/>
            <a:ext cx="2075814" cy="2049780"/>
            <a:chOff x="6073140" y="2525267"/>
            <a:chExt cx="2075814" cy="2049780"/>
          </a:xfrm>
        </p:grpSpPr>
        <p:sp>
          <p:nvSpPr>
            <p:cNvPr id="6" name="object 6"/>
            <p:cNvSpPr/>
            <p:nvPr/>
          </p:nvSpPr>
          <p:spPr>
            <a:xfrm>
              <a:off x="6073140" y="2525267"/>
              <a:ext cx="2075814" cy="2049780"/>
            </a:xfrm>
            <a:custGeom>
              <a:avLst/>
              <a:gdLst/>
              <a:ahLst/>
              <a:cxnLst/>
              <a:rect l="l" t="t" r="r" b="b"/>
              <a:pathLst>
                <a:path w="2075815" h="2049779">
                  <a:moveTo>
                    <a:pt x="1544065" y="0"/>
                  </a:moveTo>
                  <a:lnTo>
                    <a:pt x="531621" y="0"/>
                  </a:lnTo>
                  <a:lnTo>
                    <a:pt x="482966" y="2139"/>
                  </a:lnTo>
                  <a:lnTo>
                    <a:pt x="435589" y="8437"/>
                  </a:lnTo>
                  <a:lnTo>
                    <a:pt x="389672" y="18711"/>
                  </a:lnTo>
                  <a:lnTo>
                    <a:pt x="345397" y="32783"/>
                  </a:lnTo>
                  <a:lnTo>
                    <a:pt x="302947" y="50469"/>
                  </a:lnTo>
                  <a:lnTo>
                    <a:pt x="262504" y="71590"/>
                  </a:lnTo>
                  <a:lnTo>
                    <a:pt x="224249" y="95964"/>
                  </a:lnTo>
                  <a:lnTo>
                    <a:pt x="188365" y="123411"/>
                  </a:lnTo>
                  <a:lnTo>
                    <a:pt x="155035" y="153749"/>
                  </a:lnTo>
                  <a:lnTo>
                    <a:pt x="124439" y="186798"/>
                  </a:lnTo>
                  <a:lnTo>
                    <a:pt x="96761" y="222376"/>
                  </a:lnTo>
                  <a:lnTo>
                    <a:pt x="72183" y="260302"/>
                  </a:lnTo>
                  <a:lnTo>
                    <a:pt x="50886" y="300397"/>
                  </a:lnTo>
                  <a:lnTo>
                    <a:pt x="33052" y="342478"/>
                  </a:lnTo>
                  <a:lnTo>
                    <a:pt x="18865" y="386365"/>
                  </a:lnTo>
                  <a:lnTo>
                    <a:pt x="8506" y="431876"/>
                  </a:lnTo>
                  <a:lnTo>
                    <a:pt x="2156" y="478831"/>
                  </a:lnTo>
                  <a:lnTo>
                    <a:pt x="0" y="527049"/>
                  </a:lnTo>
                  <a:lnTo>
                    <a:pt x="0" y="1514347"/>
                  </a:lnTo>
                  <a:lnTo>
                    <a:pt x="2156" y="1562659"/>
                  </a:lnTo>
                  <a:lnTo>
                    <a:pt x="8506" y="1609842"/>
                  </a:lnTo>
                  <a:lnTo>
                    <a:pt x="18865" y="1655697"/>
                  </a:lnTo>
                  <a:lnTo>
                    <a:pt x="33052" y="1700028"/>
                  </a:lnTo>
                  <a:lnTo>
                    <a:pt x="50886" y="1742636"/>
                  </a:lnTo>
                  <a:lnTo>
                    <a:pt x="72183" y="1783324"/>
                  </a:lnTo>
                  <a:lnTo>
                    <a:pt x="96761" y="1821894"/>
                  </a:lnTo>
                  <a:lnTo>
                    <a:pt x="124439" y="1858147"/>
                  </a:lnTo>
                  <a:lnTo>
                    <a:pt x="155035" y="1891887"/>
                  </a:lnTo>
                  <a:lnTo>
                    <a:pt x="188365" y="1922915"/>
                  </a:lnTo>
                  <a:lnTo>
                    <a:pt x="224249" y="1951033"/>
                  </a:lnTo>
                  <a:lnTo>
                    <a:pt x="262504" y="1976044"/>
                  </a:lnTo>
                  <a:lnTo>
                    <a:pt x="302947" y="1997750"/>
                  </a:lnTo>
                  <a:lnTo>
                    <a:pt x="345397" y="2015953"/>
                  </a:lnTo>
                  <a:lnTo>
                    <a:pt x="389672" y="2030456"/>
                  </a:lnTo>
                  <a:lnTo>
                    <a:pt x="435589" y="2041059"/>
                  </a:lnTo>
                  <a:lnTo>
                    <a:pt x="482966" y="2047566"/>
                  </a:lnTo>
                  <a:lnTo>
                    <a:pt x="531621" y="2049779"/>
                  </a:lnTo>
                  <a:lnTo>
                    <a:pt x="2075688" y="2049779"/>
                  </a:lnTo>
                  <a:lnTo>
                    <a:pt x="2075688" y="527049"/>
                  </a:lnTo>
                  <a:lnTo>
                    <a:pt x="2073531" y="478831"/>
                  </a:lnTo>
                  <a:lnTo>
                    <a:pt x="2067181" y="431876"/>
                  </a:lnTo>
                  <a:lnTo>
                    <a:pt x="2056822" y="386365"/>
                  </a:lnTo>
                  <a:lnTo>
                    <a:pt x="2042635" y="342478"/>
                  </a:lnTo>
                  <a:lnTo>
                    <a:pt x="2024801" y="300397"/>
                  </a:lnTo>
                  <a:lnTo>
                    <a:pt x="2003504" y="260302"/>
                  </a:lnTo>
                  <a:lnTo>
                    <a:pt x="1978926" y="222376"/>
                  </a:lnTo>
                  <a:lnTo>
                    <a:pt x="1951248" y="186798"/>
                  </a:lnTo>
                  <a:lnTo>
                    <a:pt x="1920652" y="153749"/>
                  </a:lnTo>
                  <a:lnTo>
                    <a:pt x="1887322" y="123411"/>
                  </a:lnTo>
                  <a:lnTo>
                    <a:pt x="1851438" y="95964"/>
                  </a:lnTo>
                  <a:lnTo>
                    <a:pt x="1813183" y="71590"/>
                  </a:lnTo>
                  <a:lnTo>
                    <a:pt x="1772740" y="50469"/>
                  </a:lnTo>
                  <a:lnTo>
                    <a:pt x="1730290" y="32783"/>
                  </a:lnTo>
                  <a:lnTo>
                    <a:pt x="1686015" y="18711"/>
                  </a:lnTo>
                  <a:lnTo>
                    <a:pt x="1640098" y="8437"/>
                  </a:lnTo>
                  <a:lnTo>
                    <a:pt x="1592721" y="2139"/>
                  </a:lnTo>
                  <a:lnTo>
                    <a:pt x="1544065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9276" y="2851403"/>
              <a:ext cx="1501140" cy="1501139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8348471" y="1975104"/>
            <a:ext cx="1658620" cy="2600325"/>
            <a:chOff x="8348471" y="1975104"/>
            <a:chExt cx="1658620" cy="2600325"/>
          </a:xfrm>
        </p:grpSpPr>
        <p:sp>
          <p:nvSpPr>
            <p:cNvPr id="9" name="object 9"/>
            <p:cNvSpPr/>
            <p:nvPr/>
          </p:nvSpPr>
          <p:spPr>
            <a:xfrm>
              <a:off x="8348471" y="1975104"/>
              <a:ext cx="1658620" cy="2600325"/>
            </a:xfrm>
            <a:custGeom>
              <a:avLst/>
              <a:gdLst/>
              <a:ahLst/>
              <a:cxnLst/>
              <a:rect l="l" t="t" r="r" b="b"/>
              <a:pathLst>
                <a:path w="1658620" h="2600325">
                  <a:moveTo>
                    <a:pt x="1263650" y="0"/>
                  </a:moveTo>
                  <a:lnTo>
                    <a:pt x="394461" y="0"/>
                  </a:lnTo>
                  <a:lnTo>
                    <a:pt x="345066" y="3071"/>
                  </a:lnTo>
                  <a:lnTo>
                    <a:pt x="297477" y="12038"/>
                  </a:lnTo>
                  <a:lnTo>
                    <a:pt x="252069" y="26526"/>
                  </a:lnTo>
                  <a:lnTo>
                    <a:pt x="209214" y="46165"/>
                  </a:lnTo>
                  <a:lnTo>
                    <a:pt x="169285" y="70581"/>
                  </a:lnTo>
                  <a:lnTo>
                    <a:pt x="132657" y="99401"/>
                  </a:lnTo>
                  <a:lnTo>
                    <a:pt x="99701" y="132255"/>
                  </a:lnTo>
                  <a:lnTo>
                    <a:pt x="70792" y="168767"/>
                  </a:lnTo>
                  <a:lnTo>
                    <a:pt x="46302" y="208568"/>
                  </a:lnTo>
                  <a:lnTo>
                    <a:pt x="26604" y="251283"/>
                  </a:lnTo>
                  <a:lnTo>
                    <a:pt x="12073" y="296540"/>
                  </a:lnTo>
                  <a:lnTo>
                    <a:pt x="3080" y="343967"/>
                  </a:lnTo>
                  <a:lnTo>
                    <a:pt x="0" y="393192"/>
                  </a:lnTo>
                  <a:lnTo>
                    <a:pt x="0" y="2599944"/>
                  </a:lnTo>
                  <a:lnTo>
                    <a:pt x="1263650" y="2599944"/>
                  </a:lnTo>
                  <a:lnTo>
                    <a:pt x="1309572" y="2597288"/>
                  </a:lnTo>
                  <a:lnTo>
                    <a:pt x="1353960" y="2589510"/>
                  </a:lnTo>
                  <a:lnTo>
                    <a:pt x="1396514" y="2576889"/>
                  </a:lnTo>
                  <a:lnTo>
                    <a:pt x="1436935" y="2559706"/>
                  </a:lnTo>
                  <a:lnTo>
                    <a:pt x="1474925" y="2538243"/>
                  </a:lnTo>
                  <a:lnTo>
                    <a:pt x="1510184" y="2512779"/>
                  </a:lnTo>
                  <a:lnTo>
                    <a:pt x="1542414" y="2483596"/>
                  </a:lnTo>
                  <a:lnTo>
                    <a:pt x="1571317" y="2450974"/>
                  </a:lnTo>
                  <a:lnTo>
                    <a:pt x="1596592" y="2415194"/>
                  </a:lnTo>
                  <a:lnTo>
                    <a:pt x="1617942" y="2376536"/>
                  </a:lnTo>
                  <a:lnTo>
                    <a:pt x="1635068" y="2335283"/>
                  </a:lnTo>
                  <a:lnTo>
                    <a:pt x="1647671" y="2291713"/>
                  </a:lnTo>
                  <a:lnTo>
                    <a:pt x="1655452" y="2246109"/>
                  </a:lnTo>
                  <a:lnTo>
                    <a:pt x="1658111" y="2198751"/>
                  </a:lnTo>
                  <a:lnTo>
                    <a:pt x="1658111" y="393192"/>
                  </a:lnTo>
                  <a:lnTo>
                    <a:pt x="1655031" y="343967"/>
                  </a:lnTo>
                  <a:lnTo>
                    <a:pt x="1646038" y="296540"/>
                  </a:lnTo>
                  <a:lnTo>
                    <a:pt x="1631507" y="251283"/>
                  </a:lnTo>
                  <a:lnTo>
                    <a:pt x="1611809" y="208568"/>
                  </a:lnTo>
                  <a:lnTo>
                    <a:pt x="1587319" y="168767"/>
                  </a:lnTo>
                  <a:lnTo>
                    <a:pt x="1558410" y="132255"/>
                  </a:lnTo>
                  <a:lnTo>
                    <a:pt x="1525454" y="99401"/>
                  </a:lnTo>
                  <a:lnTo>
                    <a:pt x="1488826" y="70581"/>
                  </a:lnTo>
                  <a:lnTo>
                    <a:pt x="1448897" y="46165"/>
                  </a:lnTo>
                  <a:lnTo>
                    <a:pt x="1406042" y="26526"/>
                  </a:lnTo>
                  <a:lnTo>
                    <a:pt x="1360634" y="12038"/>
                  </a:lnTo>
                  <a:lnTo>
                    <a:pt x="1313045" y="3071"/>
                  </a:lnTo>
                  <a:lnTo>
                    <a:pt x="1263650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46591" y="2432304"/>
              <a:ext cx="1322831" cy="1322832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5364479" y="4768596"/>
            <a:ext cx="2784475" cy="2344420"/>
            <a:chOff x="5364479" y="4768596"/>
            <a:chExt cx="2784475" cy="2344420"/>
          </a:xfrm>
        </p:grpSpPr>
        <p:sp>
          <p:nvSpPr>
            <p:cNvPr id="12" name="object 12"/>
            <p:cNvSpPr/>
            <p:nvPr/>
          </p:nvSpPr>
          <p:spPr>
            <a:xfrm>
              <a:off x="5364479" y="4768596"/>
              <a:ext cx="2784475" cy="2344420"/>
            </a:xfrm>
            <a:custGeom>
              <a:avLst/>
              <a:gdLst/>
              <a:ahLst/>
              <a:cxnLst/>
              <a:rect l="l" t="t" r="r" b="b"/>
              <a:pathLst>
                <a:path w="2784475" h="2344420">
                  <a:moveTo>
                    <a:pt x="2784348" y="0"/>
                  </a:moveTo>
                  <a:lnTo>
                    <a:pt x="659892" y="0"/>
                  </a:lnTo>
                  <a:lnTo>
                    <a:pt x="612078" y="1665"/>
                  </a:lnTo>
                  <a:lnTo>
                    <a:pt x="565280" y="6585"/>
                  </a:lnTo>
                  <a:lnTo>
                    <a:pt x="519602" y="14644"/>
                  </a:lnTo>
                  <a:lnTo>
                    <a:pt x="475147" y="25728"/>
                  </a:lnTo>
                  <a:lnTo>
                    <a:pt x="432018" y="39722"/>
                  </a:lnTo>
                  <a:lnTo>
                    <a:pt x="390318" y="56511"/>
                  </a:lnTo>
                  <a:lnTo>
                    <a:pt x="350149" y="75979"/>
                  </a:lnTo>
                  <a:lnTo>
                    <a:pt x="311617" y="98013"/>
                  </a:lnTo>
                  <a:lnTo>
                    <a:pt x="274822" y="122497"/>
                  </a:lnTo>
                  <a:lnTo>
                    <a:pt x="239869" y="149317"/>
                  </a:lnTo>
                  <a:lnTo>
                    <a:pt x="206861" y="178357"/>
                  </a:lnTo>
                  <a:lnTo>
                    <a:pt x="175901" y="209504"/>
                  </a:lnTo>
                  <a:lnTo>
                    <a:pt x="147092" y="242641"/>
                  </a:lnTo>
                  <a:lnTo>
                    <a:pt x="120537" y="277654"/>
                  </a:lnTo>
                  <a:lnTo>
                    <a:pt x="96339" y="314428"/>
                  </a:lnTo>
                  <a:lnTo>
                    <a:pt x="74602" y="352848"/>
                  </a:lnTo>
                  <a:lnTo>
                    <a:pt x="55428" y="392800"/>
                  </a:lnTo>
                  <a:lnTo>
                    <a:pt x="38921" y="434169"/>
                  </a:lnTo>
                  <a:lnTo>
                    <a:pt x="25185" y="476839"/>
                  </a:lnTo>
                  <a:lnTo>
                    <a:pt x="14321" y="520696"/>
                  </a:lnTo>
                  <a:lnTo>
                    <a:pt x="6433" y="565626"/>
                  </a:lnTo>
                  <a:lnTo>
                    <a:pt x="1625" y="611512"/>
                  </a:lnTo>
                  <a:lnTo>
                    <a:pt x="0" y="658240"/>
                  </a:lnTo>
                  <a:lnTo>
                    <a:pt x="0" y="1685670"/>
                  </a:lnTo>
                  <a:lnTo>
                    <a:pt x="1625" y="1732399"/>
                  </a:lnTo>
                  <a:lnTo>
                    <a:pt x="6433" y="1778285"/>
                  </a:lnTo>
                  <a:lnTo>
                    <a:pt x="14321" y="1823215"/>
                  </a:lnTo>
                  <a:lnTo>
                    <a:pt x="25185" y="1867072"/>
                  </a:lnTo>
                  <a:lnTo>
                    <a:pt x="38921" y="1909742"/>
                  </a:lnTo>
                  <a:lnTo>
                    <a:pt x="55428" y="1951111"/>
                  </a:lnTo>
                  <a:lnTo>
                    <a:pt x="74602" y="1991063"/>
                  </a:lnTo>
                  <a:lnTo>
                    <a:pt x="96339" y="2029483"/>
                  </a:lnTo>
                  <a:lnTo>
                    <a:pt x="120537" y="2066257"/>
                  </a:lnTo>
                  <a:lnTo>
                    <a:pt x="147092" y="2101270"/>
                  </a:lnTo>
                  <a:lnTo>
                    <a:pt x="175901" y="2134407"/>
                  </a:lnTo>
                  <a:lnTo>
                    <a:pt x="206861" y="2165554"/>
                  </a:lnTo>
                  <a:lnTo>
                    <a:pt x="239869" y="2194594"/>
                  </a:lnTo>
                  <a:lnTo>
                    <a:pt x="274822" y="2221414"/>
                  </a:lnTo>
                  <a:lnTo>
                    <a:pt x="311617" y="2245898"/>
                  </a:lnTo>
                  <a:lnTo>
                    <a:pt x="350149" y="2267932"/>
                  </a:lnTo>
                  <a:lnTo>
                    <a:pt x="390318" y="2287400"/>
                  </a:lnTo>
                  <a:lnTo>
                    <a:pt x="432018" y="2304189"/>
                  </a:lnTo>
                  <a:lnTo>
                    <a:pt x="475147" y="2318183"/>
                  </a:lnTo>
                  <a:lnTo>
                    <a:pt x="519602" y="2329267"/>
                  </a:lnTo>
                  <a:lnTo>
                    <a:pt x="565280" y="2337326"/>
                  </a:lnTo>
                  <a:lnTo>
                    <a:pt x="612078" y="2342246"/>
                  </a:lnTo>
                  <a:lnTo>
                    <a:pt x="659892" y="2343911"/>
                  </a:lnTo>
                  <a:lnTo>
                    <a:pt x="2132456" y="2343911"/>
                  </a:lnTo>
                  <a:lnTo>
                    <a:pt x="2181378" y="2342092"/>
                  </a:lnTo>
                  <a:lnTo>
                    <a:pt x="2229278" y="2336722"/>
                  </a:lnTo>
                  <a:lnTo>
                    <a:pt x="2276035" y="2327931"/>
                  </a:lnTo>
                  <a:lnTo>
                    <a:pt x="2321525" y="2315852"/>
                  </a:lnTo>
                  <a:lnTo>
                    <a:pt x="2365627" y="2300615"/>
                  </a:lnTo>
                  <a:lnTo>
                    <a:pt x="2408218" y="2282352"/>
                  </a:lnTo>
                  <a:lnTo>
                    <a:pt x="2449176" y="2261194"/>
                  </a:lnTo>
                  <a:lnTo>
                    <a:pt x="2488379" y="2237272"/>
                  </a:lnTo>
                  <a:lnTo>
                    <a:pt x="2525703" y="2210718"/>
                  </a:lnTo>
                  <a:lnTo>
                    <a:pt x="2561027" y="2181662"/>
                  </a:lnTo>
                  <a:lnTo>
                    <a:pt x="2594229" y="2150236"/>
                  </a:lnTo>
                  <a:lnTo>
                    <a:pt x="2625185" y="2116572"/>
                  </a:lnTo>
                  <a:lnTo>
                    <a:pt x="2653774" y="2080800"/>
                  </a:lnTo>
                  <a:lnTo>
                    <a:pt x="2679873" y="2043052"/>
                  </a:lnTo>
                  <a:lnTo>
                    <a:pt x="2703360" y="2003459"/>
                  </a:lnTo>
                  <a:lnTo>
                    <a:pt x="2724112" y="1962152"/>
                  </a:lnTo>
                  <a:lnTo>
                    <a:pt x="2742007" y="1919262"/>
                  </a:lnTo>
                  <a:lnTo>
                    <a:pt x="2756924" y="1874922"/>
                  </a:lnTo>
                  <a:lnTo>
                    <a:pt x="2768738" y="1829261"/>
                  </a:lnTo>
                  <a:lnTo>
                    <a:pt x="2777328" y="1782411"/>
                  </a:lnTo>
                  <a:lnTo>
                    <a:pt x="2782572" y="1734504"/>
                  </a:lnTo>
                  <a:lnTo>
                    <a:pt x="2784348" y="1685670"/>
                  </a:lnTo>
                  <a:lnTo>
                    <a:pt x="2784348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93891" y="5053584"/>
              <a:ext cx="1645919" cy="1644395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8348471" y="4768596"/>
            <a:ext cx="2543810" cy="1702435"/>
            <a:chOff x="8348471" y="4768596"/>
            <a:chExt cx="2543810" cy="1702435"/>
          </a:xfrm>
        </p:grpSpPr>
        <p:sp>
          <p:nvSpPr>
            <p:cNvPr id="15" name="object 15"/>
            <p:cNvSpPr/>
            <p:nvPr/>
          </p:nvSpPr>
          <p:spPr>
            <a:xfrm>
              <a:off x="8348471" y="4768596"/>
              <a:ext cx="2543810" cy="1702435"/>
            </a:xfrm>
            <a:custGeom>
              <a:avLst/>
              <a:gdLst/>
              <a:ahLst/>
              <a:cxnLst/>
              <a:rect l="l" t="t" r="r" b="b"/>
              <a:pathLst>
                <a:path w="2543809" h="1702435">
                  <a:moveTo>
                    <a:pt x="2052574" y="0"/>
                  </a:moveTo>
                  <a:lnTo>
                    <a:pt x="0" y="0"/>
                  </a:lnTo>
                  <a:lnTo>
                    <a:pt x="0" y="1212468"/>
                  </a:lnTo>
                  <a:lnTo>
                    <a:pt x="2221" y="1260037"/>
                  </a:lnTo>
                  <a:lnTo>
                    <a:pt x="8747" y="1306242"/>
                  </a:lnTo>
                  <a:lnTo>
                    <a:pt x="19372" y="1350886"/>
                  </a:lnTo>
                  <a:lnTo>
                    <a:pt x="33890" y="1393774"/>
                  </a:lnTo>
                  <a:lnTo>
                    <a:pt x="52094" y="1434710"/>
                  </a:lnTo>
                  <a:lnTo>
                    <a:pt x="73778" y="1473498"/>
                  </a:lnTo>
                  <a:lnTo>
                    <a:pt x="98735" y="1509941"/>
                  </a:lnTo>
                  <a:lnTo>
                    <a:pt x="126760" y="1543844"/>
                  </a:lnTo>
                  <a:lnTo>
                    <a:pt x="157646" y="1575011"/>
                  </a:lnTo>
                  <a:lnTo>
                    <a:pt x="191187" y="1603245"/>
                  </a:lnTo>
                  <a:lnTo>
                    <a:pt x="227176" y="1628351"/>
                  </a:lnTo>
                  <a:lnTo>
                    <a:pt x="265408" y="1650132"/>
                  </a:lnTo>
                  <a:lnTo>
                    <a:pt x="305676" y="1668392"/>
                  </a:lnTo>
                  <a:lnTo>
                    <a:pt x="347773" y="1682936"/>
                  </a:lnTo>
                  <a:lnTo>
                    <a:pt x="391494" y="1693567"/>
                  </a:lnTo>
                  <a:lnTo>
                    <a:pt x="436632" y="1700090"/>
                  </a:lnTo>
                  <a:lnTo>
                    <a:pt x="482980" y="1702308"/>
                  </a:lnTo>
                  <a:lnTo>
                    <a:pt x="2052574" y="1702308"/>
                  </a:lnTo>
                  <a:lnTo>
                    <a:pt x="2100253" y="1700090"/>
                  </a:lnTo>
                  <a:lnTo>
                    <a:pt x="2146565" y="1693567"/>
                  </a:lnTo>
                  <a:lnTo>
                    <a:pt x="2191313" y="1682936"/>
                  </a:lnTo>
                  <a:lnTo>
                    <a:pt x="2234301" y="1668392"/>
                  </a:lnTo>
                  <a:lnTo>
                    <a:pt x="2275333" y="1650132"/>
                  </a:lnTo>
                  <a:lnTo>
                    <a:pt x="2314211" y="1628351"/>
                  </a:lnTo>
                  <a:lnTo>
                    <a:pt x="2350739" y="1603245"/>
                  </a:lnTo>
                  <a:lnTo>
                    <a:pt x="2384722" y="1575011"/>
                  </a:lnTo>
                  <a:lnTo>
                    <a:pt x="2415961" y="1543844"/>
                  </a:lnTo>
                  <a:lnTo>
                    <a:pt x="2444261" y="1509941"/>
                  </a:lnTo>
                  <a:lnTo>
                    <a:pt x="2469425" y="1473498"/>
                  </a:lnTo>
                  <a:lnTo>
                    <a:pt x="2491258" y="1434710"/>
                  </a:lnTo>
                  <a:lnTo>
                    <a:pt x="2509561" y="1393774"/>
                  </a:lnTo>
                  <a:lnTo>
                    <a:pt x="2524139" y="1350886"/>
                  </a:lnTo>
                  <a:lnTo>
                    <a:pt x="2534795" y="1306242"/>
                  </a:lnTo>
                  <a:lnTo>
                    <a:pt x="2541333" y="1260037"/>
                  </a:lnTo>
                  <a:lnTo>
                    <a:pt x="2543555" y="1212468"/>
                  </a:lnTo>
                  <a:lnTo>
                    <a:pt x="2543555" y="489838"/>
                  </a:lnTo>
                  <a:lnTo>
                    <a:pt x="2541333" y="442270"/>
                  </a:lnTo>
                  <a:lnTo>
                    <a:pt x="2534795" y="396065"/>
                  </a:lnTo>
                  <a:lnTo>
                    <a:pt x="2524139" y="351421"/>
                  </a:lnTo>
                  <a:lnTo>
                    <a:pt x="2509561" y="308533"/>
                  </a:lnTo>
                  <a:lnTo>
                    <a:pt x="2491258" y="267597"/>
                  </a:lnTo>
                  <a:lnTo>
                    <a:pt x="2469425" y="228809"/>
                  </a:lnTo>
                  <a:lnTo>
                    <a:pt x="2444261" y="192366"/>
                  </a:lnTo>
                  <a:lnTo>
                    <a:pt x="2415961" y="158463"/>
                  </a:lnTo>
                  <a:lnTo>
                    <a:pt x="2384722" y="127296"/>
                  </a:lnTo>
                  <a:lnTo>
                    <a:pt x="2350739" y="99062"/>
                  </a:lnTo>
                  <a:lnTo>
                    <a:pt x="2314211" y="73956"/>
                  </a:lnTo>
                  <a:lnTo>
                    <a:pt x="2275333" y="52175"/>
                  </a:lnTo>
                  <a:lnTo>
                    <a:pt x="2234301" y="33915"/>
                  </a:lnTo>
                  <a:lnTo>
                    <a:pt x="2191313" y="19371"/>
                  </a:lnTo>
                  <a:lnTo>
                    <a:pt x="2146565" y="8740"/>
                  </a:lnTo>
                  <a:lnTo>
                    <a:pt x="2100253" y="2217"/>
                  </a:lnTo>
                  <a:lnTo>
                    <a:pt x="2052574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40139" y="4855464"/>
              <a:ext cx="1620011" cy="140208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243708" y="2894787"/>
            <a:ext cx="355092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61210">
              <a:lnSpc>
                <a:spcPct val="100000"/>
              </a:lnSpc>
              <a:spcBef>
                <a:spcPts val="95"/>
              </a:spcBef>
            </a:pPr>
            <a:r>
              <a:rPr sz="2200" b="1" spc="5" dirty="0">
                <a:solidFill>
                  <a:srgbClr val="44484E"/>
                </a:solidFill>
                <a:latin typeface="Arial"/>
                <a:cs typeface="Arial"/>
              </a:rPr>
              <a:t>Add</a:t>
            </a:r>
            <a:r>
              <a:rPr sz="2200" b="1" spc="-145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44484E"/>
                </a:solidFill>
                <a:latin typeface="Arial"/>
                <a:cs typeface="Arial"/>
              </a:rPr>
              <a:t>Users: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50" dirty="0">
                <a:solidFill>
                  <a:srgbClr val="44484E"/>
                </a:solidFill>
                <a:latin typeface="Microsoft Sans Serif"/>
                <a:cs typeface="Microsoft Sans Serif"/>
              </a:rPr>
              <a:t>Adding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44484E"/>
                </a:solidFill>
                <a:latin typeface="Microsoft Sans Serif"/>
                <a:cs typeface="Microsoft Sans Serif"/>
              </a:rPr>
              <a:t>users</a:t>
            </a:r>
            <a:r>
              <a:rPr sz="2200" spc="-2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44484E"/>
                </a:solidFill>
                <a:latin typeface="Microsoft Sans Serif"/>
                <a:cs typeface="Microsoft Sans Serif"/>
              </a:rPr>
              <a:t>to</a:t>
            </a:r>
            <a:r>
              <a:rPr sz="2200" spc="-3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4484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44484E"/>
                </a:solidFill>
                <a:latin typeface="Microsoft Sans Serif"/>
                <a:cs typeface="Microsoft Sans Serif"/>
              </a:rPr>
              <a:t>project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75138" y="2324862"/>
            <a:ext cx="354965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635"/>
              </a:lnSpc>
              <a:spcBef>
                <a:spcPts val="95"/>
              </a:spcBef>
            </a:pPr>
            <a:r>
              <a:rPr sz="2200" b="1" spc="65" dirty="0">
                <a:solidFill>
                  <a:srgbClr val="44484E"/>
                </a:solidFill>
                <a:latin typeface="Arial"/>
                <a:cs typeface="Arial"/>
              </a:rPr>
              <a:t>Create</a:t>
            </a:r>
            <a:r>
              <a:rPr sz="2200" b="1" spc="-75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44484E"/>
                </a:solidFill>
                <a:latin typeface="Arial"/>
                <a:cs typeface="Arial"/>
              </a:rPr>
              <a:t>Groups: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635"/>
              </a:lnSpc>
            </a:pPr>
            <a:r>
              <a:rPr sz="2200" spc="35" dirty="0">
                <a:solidFill>
                  <a:srgbClr val="44484E"/>
                </a:solidFill>
                <a:latin typeface="Microsoft Sans Serif"/>
                <a:cs typeface="Microsoft Sans Serif"/>
              </a:rPr>
              <a:t>Creating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44484E"/>
                </a:solidFill>
                <a:latin typeface="Microsoft Sans Serif"/>
                <a:cs typeface="Microsoft Sans Serif"/>
              </a:rPr>
              <a:t>groups</a:t>
            </a:r>
            <a:r>
              <a:rPr sz="2200" spc="-2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44484E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44484E"/>
                </a:solidFill>
                <a:latin typeface="Microsoft Sans Serif"/>
                <a:cs typeface="Microsoft Sans Serif"/>
              </a:rPr>
              <a:t>connect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200" spc="95" dirty="0">
                <a:solidFill>
                  <a:srgbClr val="44484E"/>
                </a:solidFill>
                <a:latin typeface="Microsoft Sans Serif"/>
                <a:cs typeface="Microsoft Sans Serif"/>
              </a:rPr>
              <a:t>multiple</a:t>
            </a:r>
            <a:r>
              <a:rPr sz="2200" spc="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4484E"/>
                </a:solidFill>
                <a:latin typeface="Microsoft Sans Serif"/>
                <a:cs typeface="Microsoft Sans Serif"/>
              </a:rPr>
              <a:t>repositories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38020" y="5282946"/>
            <a:ext cx="304228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265">
              <a:lnSpc>
                <a:spcPts val="2635"/>
              </a:lnSpc>
              <a:spcBef>
                <a:spcPts val="95"/>
              </a:spcBef>
            </a:pPr>
            <a:r>
              <a:rPr sz="2200" b="1" spc="35" dirty="0">
                <a:solidFill>
                  <a:srgbClr val="44484E"/>
                </a:solidFill>
                <a:latin typeface="Arial"/>
                <a:cs typeface="Arial"/>
              </a:rPr>
              <a:t>Remove</a:t>
            </a:r>
            <a:r>
              <a:rPr sz="2200" b="1" spc="-110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44484E"/>
                </a:solidFill>
                <a:latin typeface="Arial"/>
                <a:cs typeface="Arial"/>
              </a:rPr>
              <a:t>Users:</a:t>
            </a:r>
            <a:endParaRPr sz="2200">
              <a:latin typeface="Arial"/>
              <a:cs typeface="Arial"/>
            </a:endParaRPr>
          </a:p>
          <a:p>
            <a:pPr marR="6985" algn="r">
              <a:lnSpc>
                <a:spcPts val="2635"/>
              </a:lnSpc>
            </a:pPr>
            <a:r>
              <a:rPr sz="2200" spc="25" dirty="0">
                <a:solidFill>
                  <a:srgbClr val="44484E"/>
                </a:solidFill>
                <a:latin typeface="Microsoft Sans Serif"/>
                <a:cs typeface="Microsoft Sans Serif"/>
              </a:rPr>
              <a:t>Removing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44484E"/>
                </a:solidFill>
                <a:latin typeface="Microsoft Sans Serif"/>
                <a:cs typeface="Microsoft Sans Serif"/>
              </a:rPr>
              <a:t>users</a:t>
            </a:r>
            <a:r>
              <a:rPr sz="2200" spc="-2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44484E"/>
                </a:solidFill>
                <a:latin typeface="Microsoft Sans Serif"/>
                <a:cs typeface="Microsoft Sans Serif"/>
              </a:rPr>
              <a:t>from</a:t>
            </a:r>
            <a:r>
              <a:rPr sz="2200" spc="-2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a</a:t>
            </a:r>
            <a:endParaRPr sz="22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10"/>
              </a:spcBef>
            </a:pPr>
            <a:r>
              <a:rPr sz="2200" spc="80" dirty="0">
                <a:solidFill>
                  <a:srgbClr val="44484E"/>
                </a:solidFill>
                <a:latin typeface="Microsoft Sans Serif"/>
                <a:cs typeface="Microsoft Sans Serif"/>
              </a:rPr>
              <a:t>project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218926" y="5480685"/>
            <a:ext cx="3547110" cy="10312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0"/>
              </a:spcBef>
            </a:pPr>
            <a:r>
              <a:rPr sz="2200" b="1" spc="10" dirty="0">
                <a:solidFill>
                  <a:srgbClr val="44484E"/>
                </a:solidFill>
                <a:latin typeface="Arial"/>
                <a:cs typeface="Arial"/>
              </a:rPr>
              <a:t>Adding</a:t>
            </a:r>
            <a:r>
              <a:rPr sz="2200" b="1" spc="-60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44484E"/>
                </a:solidFill>
                <a:latin typeface="Arial"/>
                <a:cs typeface="Arial"/>
              </a:rPr>
              <a:t>User</a:t>
            </a:r>
            <a:r>
              <a:rPr sz="2200" b="1" spc="-50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4484E"/>
                </a:solidFill>
                <a:latin typeface="Arial"/>
                <a:cs typeface="Arial"/>
              </a:rPr>
              <a:t>Permissions: </a:t>
            </a:r>
            <a:r>
              <a:rPr sz="2200" b="1" spc="-600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spc="50" dirty="0">
                <a:solidFill>
                  <a:srgbClr val="44484E"/>
                </a:solidFill>
                <a:latin typeface="Microsoft Sans Serif"/>
                <a:cs typeface="Microsoft Sans Serif"/>
              </a:rPr>
              <a:t>Adding </a:t>
            </a:r>
            <a:r>
              <a:rPr sz="2200" spc="60" dirty="0">
                <a:solidFill>
                  <a:srgbClr val="44484E"/>
                </a:solidFill>
                <a:latin typeface="Microsoft Sans Serif"/>
                <a:cs typeface="Microsoft Sans Serif"/>
              </a:rPr>
              <a:t>permissions </a:t>
            </a:r>
            <a:r>
              <a:rPr sz="2200" spc="90" dirty="0">
                <a:solidFill>
                  <a:srgbClr val="44484E"/>
                </a:solidFill>
                <a:latin typeface="Microsoft Sans Serif"/>
                <a:cs typeface="Microsoft Sans Serif"/>
              </a:rPr>
              <a:t>in </a:t>
            </a:r>
            <a:r>
              <a:rPr sz="2200" spc="95" dirty="0">
                <a:solidFill>
                  <a:srgbClr val="44484E"/>
                </a:solidFill>
                <a:latin typeface="Microsoft Sans Serif"/>
                <a:cs typeface="Microsoft Sans Serif"/>
              </a:rPr>
              <a:t>the </a:t>
            </a:r>
            <a:r>
              <a:rPr sz="2200" spc="1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44484E"/>
                </a:solidFill>
                <a:latin typeface="Microsoft Sans Serif"/>
                <a:cs typeface="Microsoft Sans Serif"/>
              </a:rPr>
              <a:t>project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97602" y="4300549"/>
            <a:ext cx="58623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Overview</a:t>
            </a:r>
            <a:r>
              <a:rPr spc="-75" dirty="0"/>
              <a:t> </a:t>
            </a:r>
            <a:r>
              <a:rPr spc="80" dirty="0"/>
              <a:t>of</a:t>
            </a:r>
            <a:r>
              <a:rPr spc="-65" dirty="0"/>
              <a:t> </a:t>
            </a:r>
            <a:r>
              <a:rPr spc="40" dirty="0"/>
              <a:t>GitLab</a:t>
            </a:r>
            <a:r>
              <a:rPr spc="-65" dirty="0"/>
              <a:t> </a:t>
            </a:r>
            <a:r>
              <a:rPr dirty="0"/>
              <a:t>Issue</a:t>
            </a:r>
            <a:r>
              <a:rPr spc="-75" dirty="0"/>
              <a:t> </a:t>
            </a:r>
            <a:r>
              <a:rPr spc="75" dirty="0"/>
              <a:t>Tracker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35469" y="306451"/>
            <a:ext cx="23856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</a:rPr>
              <a:t>Issue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75" dirty="0">
                <a:solidFill>
                  <a:srgbClr val="3E3E3E"/>
                </a:solidFill>
              </a:rPr>
              <a:t>Tracker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75460" y="1363980"/>
            <a:ext cx="12451080" cy="521334"/>
          </a:xfrm>
          <a:prstGeom prst="rect">
            <a:avLst/>
          </a:prstGeom>
          <a:solidFill>
            <a:srgbClr val="EBF1F9"/>
          </a:solidFill>
        </p:spPr>
        <p:txBody>
          <a:bodyPr vert="horz" wrap="square" lIns="0" tIns="774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610"/>
              </a:spcBef>
            </a:pPr>
            <a:r>
              <a:rPr sz="2200" spc="15" dirty="0">
                <a:latin typeface="Microsoft Sans Serif"/>
                <a:cs typeface="Microsoft Sans Serif"/>
              </a:rPr>
              <a:t>GitLab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issues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are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the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fundamental</a:t>
            </a:r>
            <a:r>
              <a:rPr sz="2200" spc="50" dirty="0">
                <a:latin typeface="Microsoft Sans Serif"/>
                <a:cs typeface="Microsoft Sans Serif"/>
              </a:rPr>
              <a:t> </a:t>
            </a:r>
            <a:r>
              <a:rPr sz="2200" spc="114" dirty="0">
                <a:latin typeface="Microsoft Sans Serif"/>
                <a:cs typeface="Microsoft Sans Serif"/>
              </a:rPr>
              <a:t>medium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for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collaborating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110" dirty="0">
                <a:latin typeface="Microsoft Sans Serif"/>
                <a:cs typeface="Microsoft Sans Serif"/>
              </a:rPr>
              <a:t>on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ideas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and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70" dirty="0">
                <a:latin typeface="Microsoft Sans Serif"/>
                <a:cs typeface="Microsoft Sans Serif"/>
              </a:rPr>
              <a:t>planning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work.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0864" y="676655"/>
            <a:ext cx="3700272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557527" y="2587751"/>
            <a:ext cx="13127990" cy="5015865"/>
            <a:chOff x="1557527" y="2587751"/>
            <a:chExt cx="13127990" cy="5015865"/>
          </a:xfrm>
        </p:grpSpPr>
        <p:sp>
          <p:nvSpPr>
            <p:cNvPr id="6" name="object 6"/>
            <p:cNvSpPr/>
            <p:nvPr/>
          </p:nvSpPr>
          <p:spPr>
            <a:xfrm>
              <a:off x="1557527" y="2587751"/>
              <a:ext cx="2033270" cy="2033270"/>
            </a:xfrm>
            <a:custGeom>
              <a:avLst/>
              <a:gdLst/>
              <a:ahLst/>
              <a:cxnLst/>
              <a:rect l="l" t="t" r="r" b="b"/>
              <a:pathLst>
                <a:path w="2033270" h="2033270">
                  <a:moveTo>
                    <a:pt x="2033016" y="0"/>
                  </a:moveTo>
                  <a:lnTo>
                    <a:pt x="0" y="0"/>
                  </a:lnTo>
                  <a:lnTo>
                    <a:pt x="0" y="2033015"/>
                  </a:lnTo>
                  <a:lnTo>
                    <a:pt x="2033016" y="2033015"/>
                  </a:lnTo>
                  <a:lnTo>
                    <a:pt x="2033016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34255" y="5571744"/>
              <a:ext cx="2033270" cy="2032000"/>
            </a:xfrm>
            <a:custGeom>
              <a:avLst/>
              <a:gdLst/>
              <a:ahLst/>
              <a:cxnLst/>
              <a:rect l="l" t="t" r="r" b="b"/>
              <a:pathLst>
                <a:path w="2033270" h="2032000">
                  <a:moveTo>
                    <a:pt x="2033016" y="0"/>
                  </a:moveTo>
                  <a:lnTo>
                    <a:pt x="0" y="0"/>
                  </a:lnTo>
                  <a:lnTo>
                    <a:pt x="0" y="2031491"/>
                  </a:lnTo>
                  <a:lnTo>
                    <a:pt x="2033016" y="2031491"/>
                  </a:lnTo>
                  <a:lnTo>
                    <a:pt x="2033016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90544" y="4620767"/>
              <a:ext cx="745490" cy="951230"/>
            </a:xfrm>
            <a:custGeom>
              <a:avLst/>
              <a:gdLst/>
              <a:ahLst/>
              <a:cxnLst/>
              <a:rect l="l" t="t" r="r" b="b"/>
              <a:pathLst>
                <a:path w="745489" h="951229">
                  <a:moveTo>
                    <a:pt x="0" y="0"/>
                  </a:moveTo>
                  <a:lnTo>
                    <a:pt x="745108" y="950722"/>
                  </a:lnTo>
                </a:path>
              </a:pathLst>
            </a:custGeom>
            <a:ln w="9525">
              <a:solidFill>
                <a:srgbClr val="31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12507" y="2587751"/>
              <a:ext cx="2032000" cy="2033270"/>
            </a:xfrm>
            <a:custGeom>
              <a:avLst/>
              <a:gdLst/>
              <a:ahLst/>
              <a:cxnLst/>
              <a:rect l="l" t="t" r="r" b="b"/>
              <a:pathLst>
                <a:path w="2032000" h="2033270">
                  <a:moveTo>
                    <a:pt x="2031492" y="0"/>
                  </a:moveTo>
                  <a:lnTo>
                    <a:pt x="0" y="0"/>
                  </a:lnTo>
                  <a:lnTo>
                    <a:pt x="0" y="2033015"/>
                  </a:lnTo>
                  <a:lnTo>
                    <a:pt x="2031492" y="2033015"/>
                  </a:lnTo>
                  <a:lnTo>
                    <a:pt x="2031492" y="0"/>
                  </a:lnTo>
                  <a:close/>
                </a:path>
              </a:pathLst>
            </a:custGeom>
            <a:solidFill>
              <a:srgbClr val="F8D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67272" y="4620767"/>
              <a:ext cx="745490" cy="951230"/>
            </a:xfrm>
            <a:custGeom>
              <a:avLst/>
              <a:gdLst/>
              <a:ahLst/>
              <a:cxnLst/>
              <a:rect l="l" t="t" r="r" b="b"/>
              <a:pathLst>
                <a:path w="745490" h="951229">
                  <a:moveTo>
                    <a:pt x="0" y="950722"/>
                  </a:moveTo>
                  <a:lnTo>
                    <a:pt x="745108" y="0"/>
                  </a:lnTo>
                </a:path>
              </a:pathLst>
            </a:custGeom>
            <a:ln w="9525">
              <a:solidFill>
                <a:srgbClr val="31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889235" y="5571744"/>
              <a:ext cx="2032000" cy="2032000"/>
            </a:xfrm>
            <a:custGeom>
              <a:avLst/>
              <a:gdLst/>
              <a:ahLst/>
              <a:cxnLst/>
              <a:rect l="l" t="t" r="r" b="b"/>
              <a:pathLst>
                <a:path w="2032000" h="2032000">
                  <a:moveTo>
                    <a:pt x="2031492" y="0"/>
                  </a:moveTo>
                  <a:lnTo>
                    <a:pt x="0" y="0"/>
                  </a:lnTo>
                  <a:lnTo>
                    <a:pt x="0" y="2031491"/>
                  </a:lnTo>
                  <a:lnTo>
                    <a:pt x="2031492" y="2031491"/>
                  </a:lnTo>
                  <a:lnTo>
                    <a:pt x="2031492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43999" y="4620767"/>
              <a:ext cx="745490" cy="951230"/>
            </a:xfrm>
            <a:custGeom>
              <a:avLst/>
              <a:gdLst/>
              <a:ahLst/>
              <a:cxnLst/>
              <a:rect l="l" t="t" r="r" b="b"/>
              <a:pathLst>
                <a:path w="745490" h="951229">
                  <a:moveTo>
                    <a:pt x="0" y="0"/>
                  </a:moveTo>
                  <a:lnTo>
                    <a:pt x="745108" y="950722"/>
                  </a:lnTo>
                </a:path>
              </a:pathLst>
            </a:custGeom>
            <a:ln w="9525">
              <a:solidFill>
                <a:srgbClr val="31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679680" y="2587751"/>
              <a:ext cx="2005964" cy="2033270"/>
            </a:xfrm>
            <a:custGeom>
              <a:avLst/>
              <a:gdLst/>
              <a:ahLst/>
              <a:cxnLst/>
              <a:rect l="l" t="t" r="r" b="b"/>
              <a:pathLst>
                <a:path w="2005965" h="2033270">
                  <a:moveTo>
                    <a:pt x="2005583" y="0"/>
                  </a:moveTo>
                  <a:lnTo>
                    <a:pt x="0" y="0"/>
                  </a:lnTo>
                  <a:lnTo>
                    <a:pt x="0" y="2033015"/>
                  </a:lnTo>
                  <a:lnTo>
                    <a:pt x="2005583" y="2033015"/>
                  </a:lnTo>
                  <a:lnTo>
                    <a:pt x="20055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920727" y="4620767"/>
              <a:ext cx="745490" cy="951230"/>
            </a:xfrm>
            <a:custGeom>
              <a:avLst/>
              <a:gdLst/>
              <a:ahLst/>
              <a:cxnLst/>
              <a:rect l="l" t="t" r="r" b="b"/>
              <a:pathLst>
                <a:path w="745490" h="951229">
                  <a:moveTo>
                    <a:pt x="0" y="950722"/>
                  </a:moveTo>
                  <a:lnTo>
                    <a:pt x="745108" y="0"/>
                  </a:lnTo>
                </a:path>
              </a:pathLst>
            </a:custGeom>
            <a:ln w="9525">
              <a:solidFill>
                <a:srgbClr val="31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62202" y="4806823"/>
            <a:ext cx="2337435" cy="1032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00200"/>
              </a:lnSpc>
              <a:spcBef>
                <a:spcPts val="90"/>
              </a:spcBef>
            </a:pPr>
            <a:r>
              <a:rPr sz="2200" b="1" spc="65" dirty="0">
                <a:solidFill>
                  <a:srgbClr val="44484E"/>
                </a:solidFill>
                <a:latin typeface="Arial"/>
                <a:cs typeface="Arial"/>
              </a:rPr>
              <a:t>Create </a:t>
            </a:r>
            <a:r>
              <a:rPr sz="2200" b="1" spc="-20" dirty="0">
                <a:solidFill>
                  <a:srgbClr val="44484E"/>
                </a:solidFill>
                <a:latin typeface="Arial"/>
                <a:cs typeface="Arial"/>
              </a:rPr>
              <a:t>Issue: </a:t>
            </a:r>
            <a:r>
              <a:rPr sz="2200" b="1" spc="-15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spc="20" dirty="0">
                <a:solidFill>
                  <a:srgbClr val="44484E"/>
                </a:solidFill>
                <a:latin typeface="Microsoft Sans Serif"/>
                <a:cs typeface="Microsoft Sans Serif"/>
              </a:rPr>
              <a:t>Create</a:t>
            </a:r>
            <a:r>
              <a:rPr sz="2200" spc="-3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4484E"/>
                </a:solidFill>
                <a:latin typeface="Microsoft Sans Serif"/>
                <a:cs typeface="Microsoft Sans Serif"/>
              </a:rPr>
              <a:t>an</a:t>
            </a:r>
            <a:r>
              <a:rPr sz="2200" spc="-2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44484E"/>
                </a:solidFill>
                <a:latin typeface="Microsoft Sans Serif"/>
                <a:cs typeface="Microsoft Sans Serif"/>
              </a:rPr>
              <a:t>issue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44484E"/>
                </a:solidFill>
                <a:latin typeface="Microsoft Sans Serif"/>
                <a:cs typeface="Microsoft Sans Serif"/>
              </a:rPr>
              <a:t>in </a:t>
            </a:r>
            <a:r>
              <a:rPr sz="2200" spc="-57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44484E"/>
                </a:solidFill>
                <a:latin typeface="Microsoft Sans Serif"/>
                <a:cs typeface="Microsoft Sans Serif"/>
              </a:rPr>
              <a:t>project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47540" y="3874973"/>
            <a:ext cx="2920365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b="1" spc="80" dirty="0">
                <a:solidFill>
                  <a:srgbClr val="44484E"/>
                </a:solidFill>
                <a:latin typeface="Arial"/>
                <a:cs typeface="Arial"/>
              </a:rPr>
              <a:t>Merge</a:t>
            </a:r>
            <a:r>
              <a:rPr sz="2200" b="1" spc="-60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44484E"/>
                </a:solidFill>
                <a:latin typeface="Arial"/>
                <a:cs typeface="Arial"/>
              </a:rPr>
              <a:t>Request: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200" spc="55" dirty="0">
                <a:solidFill>
                  <a:srgbClr val="44484E"/>
                </a:solidFill>
                <a:latin typeface="Microsoft Sans Serif"/>
                <a:cs typeface="Microsoft Sans Serif"/>
              </a:rPr>
              <a:t>Interchange</a:t>
            </a:r>
            <a:r>
              <a:rPr sz="2200" spc="-2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4484E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44484E"/>
                </a:solidFill>
                <a:latin typeface="Microsoft Sans Serif"/>
                <a:cs typeface="Microsoft Sans Serif"/>
              </a:rPr>
              <a:t>codes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23050" y="4993004"/>
            <a:ext cx="296418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2540" algn="ctr">
              <a:lnSpc>
                <a:spcPct val="100000"/>
              </a:lnSpc>
              <a:spcBef>
                <a:spcPts val="95"/>
              </a:spcBef>
            </a:pPr>
            <a:r>
              <a:rPr sz="2200" b="1" spc="30" dirty="0">
                <a:solidFill>
                  <a:srgbClr val="44484E"/>
                </a:solidFill>
                <a:latin typeface="Arial"/>
                <a:cs typeface="Arial"/>
              </a:rPr>
              <a:t>Referencing </a:t>
            </a:r>
            <a:r>
              <a:rPr sz="2200" b="1" spc="-20" dirty="0">
                <a:solidFill>
                  <a:srgbClr val="44484E"/>
                </a:solidFill>
                <a:latin typeface="Arial"/>
                <a:cs typeface="Arial"/>
              </a:rPr>
              <a:t>Issue: </a:t>
            </a:r>
            <a:r>
              <a:rPr sz="2200" b="1" spc="-15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4484E"/>
                </a:solidFill>
                <a:latin typeface="Microsoft Sans Serif"/>
                <a:cs typeface="Microsoft Sans Serif"/>
              </a:rPr>
              <a:t>Resolve </a:t>
            </a:r>
            <a:r>
              <a:rPr sz="2200" spc="95" dirty="0">
                <a:solidFill>
                  <a:srgbClr val="44484E"/>
                </a:solidFill>
                <a:latin typeface="Microsoft Sans Serif"/>
                <a:cs typeface="Microsoft Sans Serif"/>
              </a:rPr>
              <a:t>the </a:t>
            </a:r>
            <a:r>
              <a:rPr sz="2200" spc="20" dirty="0">
                <a:solidFill>
                  <a:srgbClr val="44484E"/>
                </a:solidFill>
                <a:latin typeface="Microsoft Sans Serif"/>
                <a:cs typeface="Microsoft Sans Serif"/>
              </a:rPr>
              <a:t>specific </a:t>
            </a:r>
            <a:r>
              <a:rPr sz="2200" spc="2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44484E"/>
                </a:solidFill>
                <a:latin typeface="Microsoft Sans Serif"/>
                <a:cs typeface="Microsoft Sans Serif"/>
              </a:rPr>
              <a:t>issue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44484E"/>
                </a:solidFill>
                <a:latin typeface="Microsoft Sans Serif"/>
                <a:cs typeface="Microsoft Sans Serif"/>
              </a:rPr>
              <a:t>from</a:t>
            </a:r>
            <a:r>
              <a:rPr sz="2200" spc="-2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4484E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44484E"/>
                </a:solidFill>
                <a:latin typeface="Microsoft Sans Serif"/>
                <a:cs typeface="Microsoft Sans Serif"/>
              </a:rPr>
              <a:t>commit </a:t>
            </a:r>
            <a:r>
              <a:rPr sz="2200" spc="-57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message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17151" y="3704336"/>
            <a:ext cx="254889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95"/>
              </a:spcBef>
            </a:pPr>
            <a:r>
              <a:rPr sz="2200" b="1" spc="55" dirty="0">
                <a:solidFill>
                  <a:srgbClr val="44484E"/>
                </a:solidFill>
                <a:latin typeface="Arial"/>
                <a:cs typeface="Arial"/>
              </a:rPr>
              <a:t>Milestone: </a:t>
            </a:r>
            <a:r>
              <a:rPr sz="2200" b="1" spc="60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spc="50" dirty="0">
                <a:solidFill>
                  <a:srgbClr val="44484E"/>
                </a:solidFill>
                <a:latin typeface="Microsoft Sans Serif"/>
                <a:cs typeface="Microsoft Sans Serif"/>
              </a:rPr>
              <a:t>Arrange</a:t>
            </a:r>
            <a:r>
              <a:rPr sz="2200" spc="-5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44484E"/>
                </a:solidFill>
                <a:latin typeface="Microsoft Sans Serif"/>
                <a:cs typeface="Microsoft Sans Serif"/>
              </a:rPr>
              <a:t>and</a:t>
            </a:r>
            <a:r>
              <a:rPr sz="2200" spc="-4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4484E"/>
                </a:solidFill>
                <a:latin typeface="Microsoft Sans Serif"/>
                <a:cs typeface="Microsoft Sans Serif"/>
              </a:rPr>
              <a:t>merge </a:t>
            </a:r>
            <a:r>
              <a:rPr sz="2200" spc="-57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issues</a:t>
            </a: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44484E"/>
                </a:solidFill>
                <a:latin typeface="Microsoft Sans Serif"/>
                <a:cs typeface="Microsoft Sans Serif"/>
              </a:rPr>
              <a:t>into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44484E"/>
                </a:solidFill>
                <a:latin typeface="Microsoft Sans Serif"/>
                <a:cs typeface="Microsoft Sans Serif"/>
              </a:rPr>
              <a:t>groups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188697" y="4868036"/>
            <a:ext cx="323977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4240">
              <a:lnSpc>
                <a:spcPts val="2635"/>
              </a:lnSpc>
              <a:spcBef>
                <a:spcPts val="95"/>
              </a:spcBef>
            </a:pPr>
            <a:r>
              <a:rPr sz="2200" b="1" spc="75" dirty="0">
                <a:solidFill>
                  <a:srgbClr val="44484E"/>
                </a:solidFill>
                <a:latin typeface="Arial"/>
                <a:cs typeface="Arial"/>
              </a:rPr>
              <a:t>Wiki</a:t>
            </a:r>
            <a:r>
              <a:rPr sz="2200" b="1" spc="-75" dirty="0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sz="2200" b="1" spc="-25" dirty="0">
                <a:solidFill>
                  <a:srgbClr val="44484E"/>
                </a:solidFill>
                <a:latin typeface="Arial"/>
                <a:cs typeface="Arial"/>
              </a:rPr>
              <a:t>Page:</a:t>
            </a:r>
            <a:endParaRPr sz="2200">
              <a:latin typeface="Arial"/>
              <a:cs typeface="Arial"/>
            </a:endParaRPr>
          </a:p>
          <a:p>
            <a:pPr marL="822960" marR="5080" indent="-810895">
              <a:lnSpc>
                <a:spcPts val="2650"/>
              </a:lnSpc>
              <a:spcBef>
                <a:spcPts val="75"/>
              </a:spcBef>
            </a:pPr>
            <a:r>
              <a:rPr sz="2200" spc="80" dirty="0">
                <a:solidFill>
                  <a:srgbClr val="44484E"/>
                </a:solidFill>
                <a:latin typeface="Microsoft Sans Serif"/>
                <a:cs typeface="Microsoft Sans Serif"/>
              </a:rPr>
              <a:t>Maintain</a:t>
            </a:r>
            <a:r>
              <a:rPr sz="2200" spc="-5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4484E"/>
                </a:solidFill>
                <a:latin typeface="Microsoft Sans Serif"/>
                <a:cs typeface="Microsoft Sans Serif"/>
              </a:rPr>
              <a:t>documentation </a:t>
            </a:r>
            <a:r>
              <a:rPr sz="2200" spc="-57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44484E"/>
                </a:solidFill>
                <a:latin typeface="Microsoft Sans Serif"/>
                <a:cs typeface="Microsoft Sans Serif"/>
              </a:rPr>
              <a:t>for</a:t>
            </a:r>
            <a:r>
              <a:rPr sz="2200" spc="-2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44484E"/>
                </a:solidFill>
                <a:latin typeface="Microsoft Sans Serif"/>
                <a:cs typeface="Microsoft Sans Serif"/>
              </a:rPr>
              <a:t>project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836420" y="2692907"/>
            <a:ext cx="12702540" cy="4837430"/>
            <a:chOff x="1836420" y="2692907"/>
            <a:chExt cx="12702540" cy="4837430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6420" y="2692907"/>
              <a:ext cx="1632204" cy="163372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5444" y="5958839"/>
              <a:ext cx="1281684" cy="12816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6452" y="2799587"/>
              <a:ext cx="1609344" cy="160934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77144" y="6382511"/>
              <a:ext cx="455675" cy="44348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65436" y="5686043"/>
              <a:ext cx="1842516" cy="184403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25984" y="2772155"/>
              <a:ext cx="1712976" cy="17129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508" y="1187196"/>
            <a:ext cx="3974591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Key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Takeaways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519" y="2346960"/>
            <a:ext cx="457199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519" y="3368040"/>
            <a:ext cx="457199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519" y="4349496"/>
            <a:ext cx="457199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519" y="5419344"/>
            <a:ext cx="457199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519" y="6417564"/>
            <a:ext cx="457199" cy="4572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561591" y="2401061"/>
            <a:ext cx="8181975" cy="4352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Bitbucket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web-based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version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Bitbucket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create,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copy,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pull,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merge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12700" marR="5080">
              <a:lnSpc>
                <a:spcPts val="2380"/>
              </a:lnSpc>
              <a:spcBef>
                <a:spcPts val="184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Branching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one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best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ways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get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most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out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Git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version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ts val="2510"/>
              </a:lnSpc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GitLab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is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great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way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git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repositories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centralized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ts val="2510"/>
              </a:lnSpc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server.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600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GitLab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fork,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rebase,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squash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project.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49643" y="306451"/>
            <a:ext cx="31559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</a:rPr>
              <a:t>Importance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of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Git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9263" y="1188529"/>
            <a:ext cx="9029065" cy="6976109"/>
            <a:chOff x="969263" y="1188529"/>
            <a:chExt cx="9029065" cy="6976109"/>
          </a:xfrm>
        </p:grpSpPr>
        <p:sp>
          <p:nvSpPr>
            <p:cNvPr id="4" name="object 4"/>
            <p:cNvSpPr/>
            <p:nvPr/>
          </p:nvSpPr>
          <p:spPr>
            <a:xfrm>
              <a:off x="6303263" y="1193291"/>
              <a:ext cx="1163320" cy="1699260"/>
            </a:xfrm>
            <a:custGeom>
              <a:avLst/>
              <a:gdLst/>
              <a:ahLst/>
              <a:cxnLst/>
              <a:rect l="l" t="t" r="r" b="b"/>
              <a:pathLst>
                <a:path w="1163320" h="1699260">
                  <a:moveTo>
                    <a:pt x="1162812" y="0"/>
                  </a:moveTo>
                  <a:lnTo>
                    <a:pt x="873379" y="0"/>
                  </a:lnTo>
                  <a:lnTo>
                    <a:pt x="873379" y="606043"/>
                  </a:lnTo>
                  <a:lnTo>
                    <a:pt x="239267" y="606043"/>
                  </a:lnTo>
                  <a:lnTo>
                    <a:pt x="192371" y="610679"/>
                  </a:lnTo>
                  <a:lnTo>
                    <a:pt x="147843" y="624268"/>
                  </a:lnTo>
                  <a:lnTo>
                    <a:pt x="106769" y="646334"/>
                  </a:lnTo>
                  <a:lnTo>
                    <a:pt x="70231" y="676401"/>
                  </a:lnTo>
                  <a:lnTo>
                    <a:pt x="40237" y="713894"/>
                  </a:lnTo>
                  <a:lnTo>
                    <a:pt x="18208" y="755459"/>
                  </a:lnTo>
                  <a:lnTo>
                    <a:pt x="4633" y="800167"/>
                  </a:lnTo>
                  <a:lnTo>
                    <a:pt x="0" y="847089"/>
                  </a:lnTo>
                  <a:lnTo>
                    <a:pt x="5080" y="1699259"/>
                  </a:lnTo>
                  <a:lnTo>
                    <a:pt x="292735" y="1697608"/>
                  </a:lnTo>
                  <a:lnTo>
                    <a:pt x="289433" y="893952"/>
                  </a:lnTo>
                  <a:lnTo>
                    <a:pt x="921892" y="893952"/>
                  </a:lnTo>
                  <a:lnTo>
                    <a:pt x="970202" y="889094"/>
                  </a:lnTo>
                  <a:lnTo>
                    <a:pt x="1015311" y="875156"/>
                  </a:lnTo>
                  <a:lnTo>
                    <a:pt x="1056220" y="853099"/>
                  </a:lnTo>
                  <a:lnTo>
                    <a:pt x="1091930" y="823880"/>
                  </a:lnTo>
                  <a:lnTo>
                    <a:pt x="1121442" y="788458"/>
                  </a:lnTo>
                  <a:lnTo>
                    <a:pt x="1143760" y="747791"/>
                  </a:lnTo>
                  <a:lnTo>
                    <a:pt x="1157882" y="702838"/>
                  </a:lnTo>
                  <a:lnTo>
                    <a:pt x="1162812" y="654557"/>
                  </a:lnTo>
                  <a:lnTo>
                    <a:pt x="1162812" y="0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03263" y="1193291"/>
              <a:ext cx="1163320" cy="1699260"/>
            </a:xfrm>
            <a:custGeom>
              <a:avLst/>
              <a:gdLst/>
              <a:ahLst/>
              <a:cxnLst/>
              <a:rect l="l" t="t" r="r" b="b"/>
              <a:pathLst>
                <a:path w="1163320" h="1699260">
                  <a:moveTo>
                    <a:pt x="873379" y="0"/>
                  </a:moveTo>
                  <a:lnTo>
                    <a:pt x="1040707" y="0"/>
                  </a:lnTo>
                  <a:lnTo>
                    <a:pt x="1126632" y="0"/>
                  </a:lnTo>
                  <a:lnTo>
                    <a:pt x="1158289" y="0"/>
                  </a:lnTo>
                  <a:lnTo>
                    <a:pt x="1162812" y="0"/>
                  </a:lnTo>
                  <a:lnTo>
                    <a:pt x="1162812" y="378416"/>
                  </a:lnTo>
                  <a:lnTo>
                    <a:pt x="1162812" y="572738"/>
                  </a:lnTo>
                  <a:lnTo>
                    <a:pt x="1162812" y="644330"/>
                  </a:lnTo>
                  <a:lnTo>
                    <a:pt x="1162812" y="654557"/>
                  </a:lnTo>
                  <a:lnTo>
                    <a:pt x="1157882" y="702838"/>
                  </a:lnTo>
                  <a:lnTo>
                    <a:pt x="1143760" y="747791"/>
                  </a:lnTo>
                  <a:lnTo>
                    <a:pt x="1121442" y="788458"/>
                  </a:lnTo>
                  <a:lnTo>
                    <a:pt x="1091930" y="823880"/>
                  </a:lnTo>
                  <a:lnTo>
                    <a:pt x="1056220" y="853099"/>
                  </a:lnTo>
                  <a:lnTo>
                    <a:pt x="1015311" y="875156"/>
                  </a:lnTo>
                  <a:lnTo>
                    <a:pt x="970202" y="889094"/>
                  </a:lnTo>
                  <a:lnTo>
                    <a:pt x="921892" y="893952"/>
                  </a:lnTo>
                  <a:lnTo>
                    <a:pt x="556252" y="893952"/>
                  </a:lnTo>
                  <a:lnTo>
                    <a:pt x="368490" y="893952"/>
                  </a:lnTo>
                  <a:lnTo>
                    <a:pt x="299315" y="893952"/>
                  </a:lnTo>
                  <a:lnTo>
                    <a:pt x="289433" y="893952"/>
                  </a:lnTo>
                  <a:lnTo>
                    <a:pt x="291341" y="1358566"/>
                  </a:lnTo>
                  <a:lnTo>
                    <a:pt x="292322" y="1597152"/>
                  </a:lnTo>
                  <a:lnTo>
                    <a:pt x="292683" y="1685051"/>
                  </a:lnTo>
                  <a:lnTo>
                    <a:pt x="292735" y="1697608"/>
                  </a:lnTo>
                  <a:lnTo>
                    <a:pt x="126434" y="1698563"/>
                  </a:lnTo>
                  <a:lnTo>
                    <a:pt x="41036" y="1699053"/>
                  </a:lnTo>
                  <a:lnTo>
                    <a:pt x="9574" y="1699234"/>
                  </a:lnTo>
                  <a:lnTo>
                    <a:pt x="5080" y="1699259"/>
                  </a:lnTo>
                  <a:lnTo>
                    <a:pt x="2143" y="1206599"/>
                  </a:lnTo>
                  <a:lnTo>
                    <a:pt x="634" y="953611"/>
                  </a:lnTo>
                  <a:lnTo>
                    <a:pt x="79" y="860405"/>
                  </a:lnTo>
                  <a:lnTo>
                    <a:pt x="0" y="847089"/>
                  </a:lnTo>
                  <a:lnTo>
                    <a:pt x="4633" y="800167"/>
                  </a:lnTo>
                  <a:lnTo>
                    <a:pt x="18208" y="755459"/>
                  </a:lnTo>
                  <a:lnTo>
                    <a:pt x="40237" y="713894"/>
                  </a:lnTo>
                  <a:lnTo>
                    <a:pt x="70231" y="676401"/>
                  </a:lnTo>
                  <a:lnTo>
                    <a:pt x="106769" y="646334"/>
                  </a:lnTo>
                  <a:lnTo>
                    <a:pt x="147843" y="624268"/>
                  </a:lnTo>
                  <a:lnTo>
                    <a:pt x="192371" y="610679"/>
                  </a:lnTo>
                  <a:lnTo>
                    <a:pt x="239267" y="606043"/>
                  </a:lnTo>
                  <a:lnTo>
                    <a:pt x="605863" y="606043"/>
                  </a:lnTo>
                  <a:lnTo>
                    <a:pt x="794115" y="606043"/>
                  </a:lnTo>
                  <a:lnTo>
                    <a:pt x="863471" y="606043"/>
                  </a:lnTo>
                  <a:lnTo>
                    <a:pt x="873379" y="606043"/>
                  </a:lnTo>
                  <a:lnTo>
                    <a:pt x="873379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36297" y="2907791"/>
              <a:ext cx="625475" cy="868044"/>
            </a:xfrm>
            <a:custGeom>
              <a:avLst/>
              <a:gdLst/>
              <a:ahLst/>
              <a:cxnLst/>
              <a:rect l="l" t="t" r="r" b="b"/>
              <a:pathLst>
                <a:path w="625475" h="868045">
                  <a:moveTo>
                    <a:pt x="456526" y="0"/>
                  </a:moveTo>
                  <a:lnTo>
                    <a:pt x="168490" y="0"/>
                  </a:lnTo>
                  <a:lnTo>
                    <a:pt x="168490" y="44196"/>
                  </a:lnTo>
                  <a:lnTo>
                    <a:pt x="456526" y="44196"/>
                  </a:lnTo>
                  <a:lnTo>
                    <a:pt x="456526" y="0"/>
                  </a:lnTo>
                  <a:close/>
                </a:path>
                <a:path w="625475" h="868045">
                  <a:moveTo>
                    <a:pt x="624928" y="570103"/>
                  </a:moveTo>
                  <a:lnTo>
                    <a:pt x="614845" y="469455"/>
                  </a:lnTo>
                  <a:lnTo>
                    <a:pt x="584504" y="381990"/>
                  </a:lnTo>
                  <a:lnTo>
                    <a:pt x="552589" y="320294"/>
                  </a:lnTo>
                  <a:lnTo>
                    <a:pt x="537806" y="296926"/>
                  </a:lnTo>
                  <a:lnTo>
                    <a:pt x="510997" y="244983"/>
                  </a:lnTo>
                  <a:lnTo>
                    <a:pt x="494804" y="197878"/>
                  </a:lnTo>
                  <a:lnTo>
                    <a:pt x="481965" y="127292"/>
                  </a:lnTo>
                  <a:lnTo>
                    <a:pt x="475170" y="100241"/>
                  </a:lnTo>
                  <a:lnTo>
                    <a:pt x="464146" y="75692"/>
                  </a:lnTo>
                  <a:lnTo>
                    <a:pt x="460844" y="70739"/>
                  </a:lnTo>
                  <a:lnTo>
                    <a:pt x="454101" y="64008"/>
                  </a:lnTo>
                  <a:lnTo>
                    <a:pt x="402297" y="64008"/>
                  </a:lnTo>
                  <a:lnTo>
                    <a:pt x="385533" y="64008"/>
                  </a:lnTo>
                  <a:lnTo>
                    <a:pt x="241388" y="64008"/>
                  </a:lnTo>
                  <a:lnTo>
                    <a:pt x="224624" y="64008"/>
                  </a:lnTo>
                  <a:lnTo>
                    <a:pt x="162775" y="64008"/>
                  </a:lnTo>
                  <a:lnTo>
                    <a:pt x="149364" y="88011"/>
                  </a:lnTo>
                  <a:lnTo>
                    <a:pt x="142265" y="112610"/>
                  </a:lnTo>
                  <a:lnTo>
                    <a:pt x="138303" y="138468"/>
                  </a:lnTo>
                  <a:lnTo>
                    <a:pt x="134327" y="166243"/>
                  </a:lnTo>
                  <a:lnTo>
                    <a:pt x="126949" y="199275"/>
                  </a:lnTo>
                  <a:lnTo>
                    <a:pt x="115671" y="230746"/>
                  </a:lnTo>
                  <a:lnTo>
                    <a:pt x="101549" y="260959"/>
                  </a:lnTo>
                  <a:lnTo>
                    <a:pt x="85686" y="290195"/>
                  </a:lnTo>
                  <a:lnTo>
                    <a:pt x="73304" y="314274"/>
                  </a:lnTo>
                  <a:lnTo>
                    <a:pt x="51625" y="358114"/>
                  </a:lnTo>
                  <a:lnTo>
                    <a:pt x="28981" y="405714"/>
                  </a:lnTo>
                  <a:lnTo>
                    <a:pt x="13677" y="441071"/>
                  </a:lnTo>
                  <a:lnTo>
                    <a:pt x="3556" y="484987"/>
                  </a:lnTo>
                  <a:lnTo>
                    <a:pt x="0" y="520966"/>
                  </a:lnTo>
                  <a:lnTo>
                    <a:pt x="330" y="563638"/>
                  </a:lnTo>
                  <a:lnTo>
                    <a:pt x="6705" y="611035"/>
                  </a:lnTo>
                  <a:lnTo>
                    <a:pt x="21285" y="661162"/>
                  </a:lnTo>
                  <a:lnTo>
                    <a:pt x="46253" y="712038"/>
                  </a:lnTo>
                  <a:lnTo>
                    <a:pt x="83769" y="761682"/>
                  </a:lnTo>
                  <a:lnTo>
                    <a:pt x="135978" y="808101"/>
                  </a:lnTo>
                  <a:lnTo>
                    <a:pt x="195338" y="842797"/>
                  </a:lnTo>
                  <a:lnTo>
                    <a:pt x="252222" y="861720"/>
                  </a:lnTo>
                  <a:lnTo>
                    <a:pt x="305600" y="867867"/>
                  </a:lnTo>
                  <a:lnTo>
                    <a:pt x="354469" y="864196"/>
                  </a:lnTo>
                  <a:lnTo>
                    <a:pt x="397840" y="853706"/>
                  </a:lnTo>
                  <a:lnTo>
                    <a:pt x="434682" y="839368"/>
                  </a:lnTo>
                  <a:lnTo>
                    <a:pt x="484771" y="811047"/>
                  </a:lnTo>
                  <a:lnTo>
                    <a:pt x="535393" y="766457"/>
                  </a:lnTo>
                  <a:lnTo>
                    <a:pt x="563613" y="732434"/>
                  </a:lnTo>
                  <a:lnTo>
                    <a:pt x="591134" y="688213"/>
                  </a:lnTo>
                  <a:lnTo>
                    <a:pt x="613168" y="634022"/>
                  </a:lnTo>
                  <a:lnTo>
                    <a:pt x="624928" y="570103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34300" y="1200911"/>
              <a:ext cx="2264410" cy="2447925"/>
            </a:xfrm>
            <a:custGeom>
              <a:avLst/>
              <a:gdLst/>
              <a:ahLst/>
              <a:cxnLst/>
              <a:rect l="l" t="t" r="r" b="b"/>
              <a:pathLst>
                <a:path w="2264409" h="2447925">
                  <a:moveTo>
                    <a:pt x="2097024" y="982853"/>
                  </a:moveTo>
                  <a:lnTo>
                    <a:pt x="2092083" y="934567"/>
                  </a:lnTo>
                  <a:lnTo>
                    <a:pt x="2077948" y="889584"/>
                  </a:lnTo>
                  <a:lnTo>
                    <a:pt x="2055609" y="848829"/>
                  </a:lnTo>
                  <a:lnTo>
                    <a:pt x="2026069" y="813269"/>
                  </a:lnTo>
                  <a:lnTo>
                    <a:pt x="1990344" y="783831"/>
                  </a:lnTo>
                  <a:lnTo>
                    <a:pt x="1949411" y="761453"/>
                  </a:lnTo>
                  <a:lnTo>
                    <a:pt x="1904288" y="747090"/>
                  </a:lnTo>
                  <a:lnTo>
                    <a:pt x="1855978" y="741680"/>
                  </a:lnTo>
                  <a:lnTo>
                    <a:pt x="287909" y="733298"/>
                  </a:lnTo>
                  <a:lnTo>
                    <a:pt x="287909" y="0"/>
                  </a:lnTo>
                  <a:lnTo>
                    <a:pt x="0" y="0"/>
                  </a:lnTo>
                  <a:lnTo>
                    <a:pt x="0" y="781939"/>
                  </a:lnTo>
                  <a:lnTo>
                    <a:pt x="4851" y="830186"/>
                  </a:lnTo>
                  <a:lnTo>
                    <a:pt x="18783" y="875131"/>
                  </a:lnTo>
                  <a:lnTo>
                    <a:pt x="40843" y="915784"/>
                  </a:lnTo>
                  <a:lnTo>
                    <a:pt x="70053" y="951217"/>
                  </a:lnTo>
                  <a:lnTo>
                    <a:pt x="105460" y="980452"/>
                  </a:lnTo>
                  <a:lnTo>
                    <a:pt x="146100" y="1002525"/>
                  </a:lnTo>
                  <a:lnTo>
                    <a:pt x="191020" y="1016482"/>
                  </a:lnTo>
                  <a:lnTo>
                    <a:pt x="239268" y="1021334"/>
                  </a:lnTo>
                  <a:lnTo>
                    <a:pt x="1807464" y="1029716"/>
                  </a:lnTo>
                  <a:lnTo>
                    <a:pt x="1807464" y="1562100"/>
                  </a:lnTo>
                  <a:lnTo>
                    <a:pt x="2097024" y="1562100"/>
                  </a:lnTo>
                  <a:lnTo>
                    <a:pt x="2097024" y="982853"/>
                  </a:lnTo>
                  <a:close/>
                </a:path>
                <a:path w="2264409" h="2447925">
                  <a:moveTo>
                    <a:pt x="2263902" y="2150491"/>
                  </a:moveTo>
                  <a:lnTo>
                    <a:pt x="2253818" y="2048891"/>
                  </a:lnTo>
                  <a:lnTo>
                    <a:pt x="2223478" y="1960930"/>
                  </a:lnTo>
                  <a:lnTo>
                    <a:pt x="2191562" y="1899056"/>
                  </a:lnTo>
                  <a:lnTo>
                    <a:pt x="2176780" y="1875663"/>
                  </a:lnTo>
                  <a:lnTo>
                    <a:pt x="2149983" y="1825371"/>
                  </a:lnTo>
                  <a:lnTo>
                    <a:pt x="2134031" y="1777568"/>
                  </a:lnTo>
                  <a:lnTo>
                    <a:pt x="2120938" y="1706854"/>
                  </a:lnTo>
                  <a:lnTo>
                    <a:pt x="2114143" y="1679702"/>
                  </a:lnTo>
                  <a:lnTo>
                    <a:pt x="2103120" y="1654429"/>
                  </a:lnTo>
                  <a:lnTo>
                    <a:pt x="2099818" y="1651127"/>
                  </a:lnTo>
                  <a:lnTo>
                    <a:pt x="2098167" y="1647698"/>
                  </a:lnTo>
                  <a:lnTo>
                    <a:pt x="2094738" y="1644396"/>
                  </a:lnTo>
                  <a:lnTo>
                    <a:pt x="1801749" y="1644396"/>
                  </a:lnTo>
                  <a:lnTo>
                    <a:pt x="1788337" y="1667446"/>
                  </a:lnTo>
                  <a:lnTo>
                    <a:pt x="1781238" y="1691551"/>
                  </a:lnTo>
                  <a:lnTo>
                    <a:pt x="1777276" y="1717230"/>
                  </a:lnTo>
                  <a:lnTo>
                    <a:pt x="1773301" y="1744980"/>
                  </a:lnTo>
                  <a:lnTo>
                    <a:pt x="1765922" y="1778038"/>
                  </a:lnTo>
                  <a:lnTo>
                    <a:pt x="1754644" y="1809686"/>
                  </a:lnTo>
                  <a:lnTo>
                    <a:pt x="1740522" y="1840395"/>
                  </a:lnTo>
                  <a:lnTo>
                    <a:pt x="1712277" y="1894433"/>
                  </a:lnTo>
                  <a:lnTo>
                    <a:pt x="1690598" y="1937880"/>
                  </a:lnTo>
                  <a:lnTo>
                    <a:pt x="1667954" y="1985403"/>
                  </a:lnTo>
                  <a:lnTo>
                    <a:pt x="1652651" y="2021459"/>
                  </a:lnTo>
                  <a:lnTo>
                    <a:pt x="1642529" y="2065362"/>
                  </a:lnTo>
                  <a:lnTo>
                    <a:pt x="1638973" y="2101291"/>
                  </a:lnTo>
                  <a:lnTo>
                    <a:pt x="1639303" y="2143887"/>
                  </a:lnTo>
                  <a:lnTo>
                    <a:pt x="1645678" y="2191143"/>
                  </a:lnTo>
                  <a:lnTo>
                    <a:pt x="1660271" y="2241067"/>
                  </a:lnTo>
                  <a:lnTo>
                    <a:pt x="1685226" y="2291651"/>
                  </a:lnTo>
                  <a:lnTo>
                    <a:pt x="1722742" y="2340914"/>
                  </a:lnTo>
                  <a:lnTo>
                    <a:pt x="1774952" y="2386838"/>
                  </a:lnTo>
                  <a:lnTo>
                    <a:pt x="1834324" y="2422017"/>
                  </a:lnTo>
                  <a:lnTo>
                    <a:pt x="1891220" y="2441308"/>
                  </a:lnTo>
                  <a:lnTo>
                    <a:pt x="1944636" y="2447696"/>
                  </a:lnTo>
                  <a:lnTo>
                    <a:pt x="1993595" y="2444165"/>
                  </a:lnTo>
                  <a:lnTo>
                    <a:pt x="2037092" y="2433663"/>
                  </a:lnTo>
                  <a:lnTo>
                    <a:pt x="2074138" y="2419210"/>
                  </a:lnTo>
                  <a:lnTo>
                    <a:pt x="2124900" y="2390279"/>
                  </a:lnTo>
                  <a:lnTo>
                    <a:pt x="2175586" y="2346363"/>
                  </a:lnTo>
                  <a:lnTo>
                    <a:pt x="2203412" y="2312606"/>
                  </a:lnTo>
                  <a:lnTo>
                    <a:pt x="2230539" y="2268537"/>
                  </a:lnTo>
                  <a:lnTo>
                    <a:pt x="2252268" y="2214410"/>
                  </a:lnTo>
                  <a:lnTo>
                    <a:pt x="2263902" y="2150491"/>
                  </a:lnTo>
                  <a:close/>
                </a:path>
              </a:pathLst>
            </a:custGeom>
            <a:solidFill>
              <a:srgbClr val="F1AC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67671" y="2845308"/>
              <a:ext cx="234950" cy="472440"/>
            </a:xfrm>
            <a:custGeom>
              <a:avLst/>
              <a:gdLst/>
              <a:ahLst/>
              <a:cxnLst/>
              <a:rect l="l" t="t" r="r" b="b"/>
              <a:pathLst>
                <a:path w="234950" h="472439">
                  <a:moveTo>
                    <a:pt x="46989" y="0"/>
                  </a:moveTo>
                  <a:lnTo>
                    <a:pt x="30225" y="0"/>
                  </a:lnTo>
                  <a:lnTo>
                    <a:pt x="0" y="460755"/>
                  </a:lnTo>
                  <a:lnTo>
                    <a:pt x="0" y="464057"/>
                  </a:lnTo>
                  <a:lnTo>
                    <a:pt x="1650" y="469138"/>
                  </a:lnTo>
                  <a:lnTo>
                    <a:pt x="5079" y="470788"/>
                  </a:lnTo>
                  <a:lnTo>
                    <a:pt x="8381" y="472439"/>
                  </a:lnTo>
                  <a:lnTo>
                    <a:pt x="13461" y="470788"/>
                  </a:lnTo>
                  <a:lnTo>
                    <a:pt x="15112" y="467359"/>
                  </a:lnTo>
                  <a:lnTo>
                    <a:pt x="39571" y="422147"/>
                  </a:lnTo>
                  <a:lnTo>
                    <a:pt x="20066" y="422147"/>
                  </a:lnTo>
                  <a:lnTo>
                    <a:pt x="46989" y="0"/>
                  </a:lnTo>
                  <a:close/>
                </a:path>
                <a:path w="234950" h="472439">
                  <a:moveTo>
                    <a:pt x="66187" y="405383"/>
                  </a:moveTo>
                  <a:lnTo>
                    <a:pt x="48641" y="405383"/>
                  </a:lnTo>
                  <a:lnTo>
                    <a:pt x="68706" y="465708"/>
                  </a:lnTo>
                  <a:lnTo>
                    <a:pt x="70357" y="469138"/>
                  </a:lnTo>
                  <a:lnTo>
                    <a:pt x="72135" y="470788"/>
                  </a:lnTo>
                  <a:lnTo>
                    <a:pt x="75437" y="472439"/>
                  </a:lnTo>
                  <a:lnTo>
                    <a:pt x="78739" y="472439"/>
                  </a:lnTo>
                  <a:lnTo>
                    <a:pt x="82169" y="469138"/>
                  </a:lnTo>
                  <a:lnTo>
                    <a:pt x="83820" y="465708"/>
                  </a:lnTo>
                  <a:lnTo>
                    <a:pt x="96992" y="437261"/>
                  </a:lnTo>
                  <a:lnTo>
                    <a:pt x="77088" y="437261"/>
                  </a:lnTo>
                  <a:lnTo>
                    <a:pt x="66187" y="405383"/>
                  </a:lnTo>
                  <a:close/>
                </a:path>
                <a:path w="234950" h="472439">
                  <a:moveTo>
                    <a:pt x="132380" y="400430"/>
                  </a:moveTo>
                  <a:lnTo>
                    <a:pt x="114046" y="400430"/>
                  </a:lnTo>
                  <a:lnTo>
                    <a:pt x="142494" y="465708"/>
                  </a:lnTo>
                  <a:lnTo>
                    <a:pt x="144145" y="469138"/>
                  </a:lnTo>
                  <a:lnTo>
                    <a:pt x="145796" y="472439"/>
                  </a:lnTo>
                  <a:lnTo>
                    <a:pt x="152526" y="472439"/>
                  </a:lnTo>
                  <a:lnTo>
                    <a:pt x="154177" y="469138"/>
                  </a:lnTo>
                  <a:lnTo>
                    <a:pt x="155955" y="465708"/>
                  </a:lnTo>
                  <a:lnTo>
                    <a:pt x="167937" y="438912"/>
                  </a:lnTo>
                  <a:lnTo>
                    <a:pt x="149225" y="438912"/>
                  </a:lnTo>
                  <a:lnTo>
                    <a:pt x="132380" y="400430"/>
                  </a:lnTo>
                  <a:close/>
                </a:path>
                <a:path w="234950" h="472439">
                  <a:moveTo>
                    <a:pt x="204627" y="402081"/>
                  </a:moveTo>
                  <a:lnTo>
                    <a:pt x="184403" y="402081"/>
                  </a:lnTo>
                  <a:lnTo>
                    <a:pt x="219582" y="467359"/>
                  </a:lnTo>
                  <a:lnTo>
                    <a:pt x="223011" y="470788"/>
                  </a:lnTo>
                  <a:lnTo>
                    <a:pt x="226313" y="472439"/>
                  </a:lnTo>
                  <a:lnTo>
                    <a:pt x="229616" y="470788"/>
                  </a:lnTo>
                  <a:lnTo>
                    <a:pt x="233045" y="469138"/>
                  </a:lnTo>
                  <a:lnTo>
                    <a:pt x="234696" y="465708"/>
                  </a:lnTo>
                  <a:lnTo>
                    <a:pt x="234696" y="460755"/>
                  </a:lnTo>
                  <a:lnTo>
                    <a:pt x="232546" y="423799"/>
                  </a:lnTo>
                  <a:lnTo>
                    <a:pt x="216280" y="423799"/>
                  </a:lnTo>
                  <a:lnTo>
                    <a:pt x="204627" y="402081"/>
                  </a:lnTo>
                  <a:close/>
                </a:path>
                <a:path w="234950" h="472439">
                  <a:moveTo>
                    <a:pt x="186054" y="371982"/>
                  </a:moveTo>
                  <a:lnTo>
                    <a:pt x="181101" y="371982"/>
                  </a:lnTo>
                  <a:lnTo>
                    <a:pt x="177673" y="373633"/>
                  </a:lnTo>
                  <a:lnTo>
                    <a:pt x="176022" y="376936"/>
                  </a:lnTo>
                  <a:lnTo>
                    <a:pt x="149225" y="438912"/>
                  </a:lnTo>
                  <a:lnTo>
                    <a:pt x="167937" y="438912"/>
                  </a:lnTo>
                  <a:lnTo>
                    <a:pt x="184403" y="402081"/>
                  </a:lnTo>
                  <a:lnTo>
                    <a:pt x="204627" y="402081"/>
                  </a:lnTo>
                  <a:lnTo>
                    <a:pt x="191134" y="376936"/>
                  </a:lnTo>
                  <a:lnTo>
                    <a:pt x="189483" y="373633"/>
                  </a:lnTo>
                  <a:lnTo>
                    <a:pt x="186054" y="371982"/>
                  </a:lnTo>
                  <a:close/>
                </a:path>
                <a:path w="234950" h="472439">
                  <a:moveTo>
                    <a:pt x="115697" y="368553"/>
                  </a:moveTo>
                  <a:lnTo>
                    <a:pt x="110617" y="368553"/>
                  </a:lnTo>
                  <a:lnTo>
                    <a:pt x="107314" y="370204"/>
                  </a:lnTo>
                  <a:lnTo>
                    <a:pt x="105663" y="373633"/>
                  </a:lnTo>
                  <a:lnTo>
                    <a:pt x="77088" y="437261"/>
                  </a:lnTo>
                  <a:lnTo>
                    <a:pt x="96992" y="437261"/>
                  </a:lnTo>
                  <a:lnTo>
                    <a:pt x="114046" y="400430"/>
                  </a:lnTo>
                  <a:lnTo>
                    <a:pt x="132380" y="400430"/>
                  </a:lnTo>
                  <a:lnTo>
                    <a:pt x="120650" y="373633"/>
                  </a:lnTo>
                  <a:lnTo>
                    <a:pt x="118999" y="370204"/>
                  </a:lnTo>
                  <a:lnTo>
                    <a:pt x="115697" y="368553"/>
                  </a:lnTo>
                  <a:close/>
                </a:path>
                <a:path w="234950" h="472439">
                  <a:moveTo>
                    <a:pt x="207899" y="0"/>
                  </a:moveTo>
                  <a:lnTo>
                    <a:pt x="191134" y="0"/>
                  </a:lnTo>
                  <a:lnTo>
                    <a:pt x="216280" y="423799"/>
                  </a:lnTo>
                  <a:lnTo>
                    <a:pt x="232546" y="423799"/>
                  </a:lnTo>
                  <a:lnTo>
                    <a:pt x="207899" y="0"/>
                  </a:lnTo>
                  <a:close/>
                </a:path>
                <a:path w="234950" h="472439">
                  <a:moveTo>
                    <a:pt x="46989" y="371982"/>
                  </a:moveTo>
                  <a:lnTo>
                    <a:pt x="45211" y="373633"/>
                  </a:lnTo>
                  <a:lnTo>
                    <a:pt x="43560" y="376936"/>
                  </a:lnTo>
                  <a:lnTo>
                    <a:pt x="20066" y="422147"/>
                  </a:lnTo>
                  <a:lnTo>
                    <a:pt x="39571" y="422147"/>
                  </a:lnTo>
                  <a:lnTo>
                    <a:pt x="48641" y="405383"/>
                  </a:lnTo>
                  <a:lnTo>
                    <a:pt x="66187" y="405383"/>
                  </a:lnTo>
                  <a:lnTo>
                    <a:pt x="57023" y="378587"/>
                  </a:lnTo>
                  <a:lnTo>
                    <a:pt x="55372" y="375284"/>
                  </a:lnTo>
                  <a:lnTo>
                    <a:pt x="53594" y="373633"/>
                  </a:lnTo>
                  <a:lnTo>
                    <a:pt x="50292" y="373633"/>
                  </a:lnTo>
                  <a:lnTo>
                    <a:pt x="46989" y="371982"/>
                  </a:lnTo>
                  <a:close/>
                </a:path>
              </a:pathLst>
            </a:custGeom>
            <a:solidFill>
              <a:srgbClr val="5D4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41763" y="2781300"/>
              <a:ext cx="288290" cy="43180"/>
            </a:xfrm>
            <a:custGeom>
              <a:avLst/>
              <a:gdLst/>
              <a:ahLst/>
              <a:cxnLst/>
              <a:rect l="l" t="t" r="r" b="b"/>
              <a:pathLst>
                <a:path w="288290" h="43180">
                  <a:moveTo>
                    <a:pt x="288035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288035" y="42672"/>
                  </a:lnTo>
                  <a:lnTo>
                    <a:pt x="288035" y="0"/>
                  </a:lnTo>
                  <a:close/>
                </a:path>
              </a:pathLst>
            </a:custGeom>
            <a:solidFill>
              <a:srgbClr val="F1AC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61504" y="1203959"/>
              <a:ext cx="1509395" cy="2582545"/>
            </a:xfrm>
            <a:custGeom>
              <a:avLst/>
              <a:gdLst/>
              <a:ahLst/>
              <a:cxnLst/>
              <a:rect l="l" t="t" r="r" b="b"/>
              <a:pathLst>
                <a:path w="1509395" h="2582545">
                  <a:moveTo>
                    <a:pt x="1341120" y="1716024"/>
                  </a:moveTo>
                  <a:lnTo>
                    <a:pt x="1051560" y="1716024"/>
                  </a:lnTo>
                  <a:lnTo>
                    <a:pt x="1051560" y="1758696"/>
                  </a:lnTo>
                  <a:lnTo>
                    <a:pt x="1341120" y="1758696"/>
                  </a:lnTo>
                  <a:lnTo>
                    <a:pt x="1341120" y="1716024"/>
                  </a:lnTo>
                  <a:close/>
                </a:path>
                <a:path w="1509395" h="2582545">
                  <a:moveTo>
                    <a:pt x="1341120" y="624459"/>
                  </a:moveTo>
                  <a:lnTo>
                    <a:pt x="1336179" y="576224"/>
                  </a:lnTo>
                  <a:lnTo>
                    <a:pt x="1322070" y="531279"/>
                  </a:lnTo>
                  <a:lnTo>
                    <a:pt x="1299756" y="490626"/>
                  </a:lnTo>
                  <a:lnTo>
                    <a:pt x="1270254" y="455193"/>
                  </a:lnTo>
                  <a:lnTo>
                    <a:pt x="1234554" y="425958"/>
                  </a:lnTo>
                  <a:lnTo>
                    <a:pt x="1193673" y="403885"/>
                  </a:lnTo>
                  <a:lnTo>
                    <a:pt x="1148588" y="389928"/>
                  </a:lnTo>
                  <a:lnTo>
                    <a:pt x="1100328" y="385064"/>
                  </a:lnTo>
                  <a:lnTo>
                    <a:pt x="287655" y="385064"/>
                  </a:lnTo>
                  <a:lnTo>
                    <a:pt x="287655" y="0"/>
                  </a:lnTo>
                  <a:lnTo>
                    <a:pt x="0" y="0"/>
                  </a:lnTo>
                  <a:lnTo>
                    <a:pt x="0" y="431927"/>
                  </a:lnTo>
                  <a:lnTo>
                    <a:pt x="4851" y="480250"/>
                  </a:lnTo>
                  <a:lnTo>
                    <a:pt x="18783" y="525373"/>
                  </a:lnTo>
                  <a:lnTo>
                    <a:pt x="40830" y="566305"/>
                  </a:lnTo>
                  <a:lnTo>
                    <a:pt x="70040" y="602030"/>
                  </a:lnTo>
                  <a:lnTo>
                    <a:pt x="105422" y="631571"/>
                  </a:lnTo>
                  <a:lnTo>
                    <a:pt x="146050" y="653910"/>
                  </a:lnTo>
                  <a:lnTo>
                    <a:pt x="190931" y="668045"/>
                  </a:lnTo>
                  <a:lnTo>
                    <a:pt x="239141" y="672973"/>
                  </a:lnTo>
                  <a:lnTo>
                    <a:pt x="1051814" y="672973"/>
                  </a:lnTo>
                  <a:lnTo>
                    <a:pt x="1051814" y="1699260"/>
                  </a:lnTo>
                  <a:lnTo>
                    <a:pt x="1341120" y="1699260"/>
                  </a:lnTo>
                  <a:lnTo>
                    <a:pt x="1341120" y="624459"/>
                  </a:lnTo>
                  <a:close/>
                </a:path>
                <a:path w="1509395" h="2582545">
                  <a:moveTo>
                    <a:pt x="1509395" y="2284603"/>
                  </a:moveTo>
                  <a:lnTo>
                    <a:pt x="1500289" y="2183955"/>
                  </a:lnTo>
                  <a:lnTo>
                    <a:pt x="1470482" y="2096490"/>
                  </a:lnTo>
                  <a:lnTo>
                    <a:pt x="1438795" y="2034794"/>
                  </a:lnTo>
                  <a:lnTo>
                    <a:pt x="1424051" y="2011426"/>
                  </a:lnTo>
                  <a:lnTo>
                    <a:pt x="1397254" y="1959483"/>
                  </a:lnTo>
                  <a:lnTo>
                    <a:pt x="1380998" y="1912378"/>
                  </a:lnTo>
                  <a:lnTo>
                    <a:pt x="1372019" y="1869452"/>
                  </a:lnTo>
                  <a:lnTo>
                    <a:pt x="1367320" y="1841792"/>
                  </a:lnTo>
                  <a:lnTo>
                    <a:pt x="1360411" y="1814741"/>
                  </a:lnTo>
                  <a:lnTo>
                    <a:pt x="1348613" y="1790192"/>
                  </a:lnTo>
                  <a:lnTo>
                    <a:pt x="1346962" y="1785239"/>
                  </a:lnTo>
                  <a:lnTo>
                    <a:pt x="1340231" y="1778508"/>
                  </a:lnTo>
                  <a:lnTo>
                    <a:pt x="1047369" y="1778508"/>
                  </a:lnTo>
                  <a:lnTo>
                    <a:pt x="1034656" y="1802511"/>
                  </a:lnTo>
                  <a:lnTo>
                    <a:pt x="1027633" y="1827110"/>
                  </a:lnTo>
                  <a:lnTo>
                    <a:pt x="1023772" y="1852968"/>
                  </a:lnTo>
                  <a:lnTo>
                    <a:pt x="1020572" y="1880743"/>
                  </a:lnTo>
                  <a:lnTo>
                    <a:pt x="1012964" y="1913775"/>
                  </a:lnTo>
                  <a:lnTo>
                    <a:pt x="1001293" y="1945246"/>
                  </a:lnTo>
                  <a:lnTo>
                    <a:pt x="987094" y="1975459"/>
                  </a:lnTo>
                  <a:lnTo>
                    <a:pt x="959294" y="2028774"/>
                  </a:lnTo>
                  <a:lnTo>
                    <a:pt x="937044" y="2072614"/>
                  </a:lnTo>
                  <a:lnTo>
                    <a:pt x="913828" y="2120214"/>
                  </a:lnTo>
                  <a:lnTo>
                    <a:pt x="898271" y="2155571"/>
                  </a:lnTo>
                  <a:lnTo>
                    <a:pt x="888149" y="2199487"/>
                  </a:lnTo>
                  <a:lnTo>
                    <a:pt x="884593" y="2235466"/>
                  </a:lnTo>
                  <a:lnTo>
                    <a:pt x="884923" y="2278138"/>
                  </a:lnTo>
                  <a:lnTo>
                    <a:pt x="891298" y="2325535"/>
                  </a:lnTo>
                  <a:lnTo>
                    <a:pt x="905891" y="2375662"/>
                  </a:lnTo>
                  <a:lnTo>
                    <a:pt x="930846" y="2426538"/>
                  </a:lnTo>
                  <a:lnTo>
                    <a:pt x="968362" y="2476182"/>
                  </a:lnTo>
                  <a:lnTo>
                    <a:pt x="1020572" y="2522601"/>
                  </a:lnTo>
                  <a:lnTo>
                    <a:pt x="1080427" y="2557297"/>
                  </a:lnTo>
                  <a:lnTo>
                    <a:pt x="1137678" y="2576220"/>
                  </a:lnTo>
                  <a:lnTo>
                    <a:pt x="1191323" y="2582367"/>
                  </a:lnTo>
                  <a:lnTo>
                    <a:pt x="1240383" y="2578697"/>
                  </a:lnTo>
                  <a:lnTo>
                    <a:pt x="1283855" y="2568206"/>
                  </a:lnTo>
                  <a:lnTo>
                    <a:pt x="1320761" y="2553868"/>
                  </a:lnTo>
                  <a:lnTo>
                    <a:pt x="1370888" y="2525547"/>
                  </a:lnTo>
                  <a:lnTo>
                    <a:pt x="1421079" y="2480957"/>
                  </a:lnTo>
                  <a:lnTo>
                    <a:pt x="1448904" y="2446934"/>
                  </a:lnTo>
                  <a:lnTo>
                    <a:pt x="1476032" y="2402713"/>
                  </a:lnTo>
                  <a:lnTo>
                    <a:pt x="1497761" y="2348522"/>
                  </a:lnTo>
                  <a:lnTo>
                    <a:pt x="1509395" y="2284603"/>
                  </a:lnTo>
                  <a:close/>
                </a:path>
              </a:pathLst>
            </a:custGeom>
            <a:solidFill>
              <a:srgbClr val="F38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02196" y="1203959"/>
              <a:ext cx="1151255" cy="2838450"/>
            </a:xfrm>
            <a:custGeom>
              <a:avLst/>
              <a:gdLst/>
              <a:ahLst/>
              <a:cxnLst/>
              <a:rect l="l" t="t" r="r" b="b"/>
              <a:pathLst>
                <a:path w="1151254" h="2838450">
                  <a:moveTo>
                    <a:pt x="982980" y="1062355"/>
                  </a:moveTo>
                  <a:lnTo>
                    <a:pt x="978039" y="1014069"/>
                  </a:lnTo>
                  <a:lnTo>
                    <a:pt x="963904" y="969086"/>
                  </a:lnTo>
                  <a:lnTo>
                    <a:pt x="941552" y="928382"/>
                  </a:lnTo>
                  <a:lnTo>
                    <a:pt x="912012" y="892911"/>
                  </a:lnTo>
                  <a:lnTo>
                    <a:pt x="876261" y="863650"/>
                  </a:lnTo>
                  <a:lnTo>
                    <a:pt x="835317" y="841552"/>
                  </a:lnTo>
                  <a:lnTo>
                    <a:pt x="790155" y="827582"/>
                  </a:lnTo>
                  <a:lnTo>
                    <a:pt x="741807" y="822706"/>
                  </a:lnTo>
                  <a:lnTo>
                    <a:pt x="289687" y="822706"/>
                  </a:lnTo>
                  <a:lnTo>
                    <a:pt x="289687" y="0"/>
                  </a:lnTo>
                  <a:lnTo>
                    <a:pt x="0" y="0"/>
                  </a:lnTo>
                  <a:lnTo>
                    <a:pt x="0" y="869696"/>
                  </a:lnTo>
                  <a:lnTo>
                    <a:pt x="4927" y="918070"/>
                  </a:lnTo>
                  <a:lnTo>
                    <a:pt x="19062" y="963231"/>
                  </a:lnTo>
                  <a:lnTo>
                    <a:pt x="41414" y="1004201"/>
                  </a:lnTo>
                  <a:lnTo>
                    <a:pt x="70954" y="1039977"/>
                  </a:lnTo>
                  <a:lnTo>
                    <a:pt x="106705" y="1069543"/>
                  </a:lnTo>
                  <a:lnTo>
                    <a:pt x="147650" y="1091907"/>
                  </a:lnTo>
                  <a:lnTo>
                    <a:pt x="192811" y="1106055"/>
                  </a:lnTo>
                  <a:lnTo>
                    <a:pt x="241173" y="1110996"/>
                  </a:lnTo>
                  <a:lnTo>
                    <a:pt x="693293" y="1110996"/>
                  </a:lnTo>
                  <a:lnTo>
                    <a:pt x="694944" y="1953768"/>
                  </a:lnTo>
                  <a:lnTo>
                    <a:pt x="982980" y="1953768"/>
                  </a:lnTo>
                  <a:lnTo>
                    <a:pt x="982980" y="1062355"/>
                  </a:lnTo>
                  <a:close/>
                </a:path>
                <a:path w="1151254" h="2838450">
                  <a:moveTo>
                    <a:pt x="984504" y="1973580"/>
                  </a:moveTo>
                  <a:lnTo>
                    <a:pt x="694944" y="1973580"/>
                  </a:lnTo>
                  <a:lnTo>
                    <a:pt x="694944" y="2014728"/>
                  </a:lnTo>
                  <a:lnTo>
                    <a:pt x="984504" y="2014728"/>
                  </a:lnTo>
                  <a:lnTo>
                    <a:pt x="984504" y="1973580"/>
                  </a:lnTo>
                  <a:close/>
                </a:path>
                <a:path w="1151254" h="2838450">
                  <a:moveTo>
                    <a:pt x="1151255" y="2540635"/>
                  </a:moveTo>
                  <a:lnTo>
                    <a:pt x="1142161" y="2439987"/>
                  </a:lnTo>
                  <a:lnTo>
                    <a:pt x="1112405" y="2352522"/>
                  </a:lnTo>
                  <a:lnTo>
                    <a:pt x="1080757" y="2290826"/>
                  </a:lnTo>
                  <a:lnTo>
                    <a:pt x="1066038" y="2267458"/>
                  </a:lnTo>
                  <a:lnTo>
                    <a:pt x="1039368" y="2217166"/>
                  </a:lnTo>
                  <a:lnTo>
                    <a:pt x="1023112" y="2169134"/>
                  </a:lnTo>
                  <a:lnTo>
                    <a:pt x="1014133" y="2126183"/>
                  </a:lnTo>
                  <a:lnTo>
                    <a:pt x="1009459" y="2098027"/>
                  </a:lnTo>
                  <a:lnTo>
                    <a:pt x="1002576" y="2070798"/>
                  </a:lnTo>
                  <a:lnTo>
                    <a:pt x="989203" y="2042922"/>
                  </a:lnTo>
                  <a:lnTo>
                    <a:pt x="985901" y="2037842"/>
                  </a:lnTo>
                  <a:lnTo>
                    <a:pt x="982599" y="2034540"/>
                  </a:lnTo>
                  <a:lnTo>
                    <a:pt x="930402" y="2034540"/>
                  </a:lnTo>
                  <a:lnTo>
                    <a:pt x="913765" y="2034540"/>
                  </a:lnTo>
                  <a:lnTo>
                    <a:pt x="768985" y="2034540"/>
                  </a:lnTo>
                  <a:lnTo>
                    <a:pt x="753999" y="2034540"/>
                  </a:lnTo>
                  <a:lnTo>
                    <a:pt x="690245" y="2034540"/>
                  </a:lnTo>
                  <a:lnTo>
                    <a:pt x="677608" y="2058543"/>
                  </a:lnTo>
                  <a:lnTo>
                    <a:pt x="670598" y="2083142"/>
                  </a:lnTo>
                  <a:lnTo>
                    <a:pt x="666711" y="2109000"/>
                  </a:lnTo>
                  <a:lnTo>
                    <a:pt x="663448" y="2136775"/>
                  </a:lnTo>
                  <a:lnTo>
                    <a:pt x="655916" y="2169807"/>
                  </a:lnTo>
                  <a:lnTo>
                    <a:pt x="644296" y="2201278"/>
                  </a:lnTo>
                  <a:lnTo>
                    <a:pt x="630148" y="2231491"/>
                  </a:lnTo>
                  <a:lnTo>
                    <a:pt x="602373" y="2284806"/>
                  </a:lnTo>
                  <a:lnTo>
                    <a:pt x="580148" y="2328646"/>
                  </a:lnTo>
                  <a:lnTo>
                    <a:pt x="556996" y="2376246"/>
                  </a:lnTo>
                  <a:lnTo>
                    <a:pt x="541528" y="2411603"/>
                  </a:lnTo>
                  <a:lnTo>
                    <a:pt x="531418" y="2455519"/>
                  </a:lnTo>
                  <a:lnTo>
                    <a:pt x="527862" y="2491498"/>
                  </a:lnTo>
                  <a:lnTo>
                    <a:pt x="528180" y="2534170"/>
                  </a:lnTo>
                  <a:lnTo>
                    <a:pt x="534543" y="2581567"/>
                  </a:lnTo>
                  <a:lnTo>
                    <a:pt x="549084" y="2631694"/>
                  </a:lnTo>
                  <a:lnTo>
                    <a:pt x="573976" y="2682570"/>
                  </a:lnTo>
                  <a:lnTo>
                    <a:pt x="611378" y="2732214"/>
                  </a:lnTo>
                  <a:lnTo>
                    <a:pt x="663448" y="2778633"/>
                  </a:lnTo>
                  <a:lnTo>
                    <a:pt x="723176" y="2813329"/>
                  </a:lnTo>
                  <a:lnTo>
                    <a:pt x="780313" y="2832252"/>
                  </a:lnTo>
                  <a:lnTo>
                    <a:pt x="833856" y="2838399"/>
                  </a:lnTo>
                  <a:lnTo>
                    <a:pt x="882827" y="2834729"/>
                  </a:lnTo>
                  <a:lnTo>
                    <a:pt x="926223" y="2824238"/>
                  </a:lnTo>
                  <a:lnTo>
                    <a:pt x="963053" y="2809900"/>
                  </a:lnTo>
                  <a:lnTo>
                    <a:pt x="1013053" y="2781579"/>
                  </a:lnTo>
                  <a:lnTo>
                    <a:pt x="1063129" y="2736989"/>
                  </a:lnTo>
                  <a:lnTo>
                    <a:pt x="1090891" y="2702966"/>
                  </a:lnTo>
                  <a:lnTo>
                    <a:pt x="1117955" y="2658745"/>
                  </a:lnTo>
                  <a:lnTo>
                    <a:pt x="1139634" y="2604554"/>
                  </a:lnTo>
                  <a:lnTo>
                    <a:pt x="1151255" y="2540635"/>
                  </a:lnTo>
                  <a:close/>
                </a:path>
              </a:pathLst>
            </a:custGeom>
            <a:solidFill>
              <a:srgbClr val="CF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69263" y="5844539"/>
              <a:ext cx="3185160" cy="2319655"/>
            </a:xfrm>
            <a:custGeom>
              <a:avLst/>
              <a:gdLst/>
              <a:ahLst/>
              <a:cxnLst/>
              <a:rect l="l" t="t" r="r" b="b"/>
              <a:pathLst>
                <a:path w="3185160" h="2319654">
                  <a:moveTo>
                    <a:pt x="2798572" y="0"/>
                  </a:moveTo>
                  <a:lnTo>
                    <a:pt x="386588" y="0"/>
                  </a:lnTo>
                  <a:lnTo>
                    <a:pt x="338096" y="3012"/>
                  </a:lnTo>
                  <a:lnTo>
                    <a:pt x="291402" y="11807"/>
                  </a:lnTo>
                  <a:lnTo>
                    <a:pt x="246867" y="26024"/>
                  </a:lnTo>
                  <a:lnTo>
                    <a:pt x="204854" y="45298"/>
                  </a:lnTo>
                  <a:lnTo>
                    <a:pt x="165724" y="69269"/>
                  </a:lnTo>
                  <a:lnTo>
                    <a:pt x="129842" y="97572"/>
                  </a:lnTo>
                  <a:lnTo>
                    <a:pt x="97568" y="129847"/>
                  </a:lnTo>
                  <a:lnTo>
                    <a:pt x="69265" y="165730"/>
                  </a:lnTo>
                  <a:lnTo>
                    <a:pt x="45296" y="204859"/>
                  </a:lnTo>
                  <a:lnTo>
                    <a:pt x="26022" y="246872"/>
                  </a:lnTo>
                  <a:lnTo>
                    <a:pt x="11807" y="291406"/>
                  </a:lnTo>
                  <a:lnTo>
                    <a:pt x="3012" y="338099"/>
                  </a:lnTo>
                  <a:lnTo>
                    <a:pt x="0" y="386588"/>
                  </a:lnTo>
                  <a:lnTo>
                    <a:pt x="0" y="1932940"/>
                  </a:lnTo>
                  <a:lnTo>
                    <a:pt x="3012" y="1981431"/>
                  </a:lnTo>
                  <a:lnTo>
                    <a:pt x="11807" y="2028125"/>
                  </a:lnTo>
                  <a:lnTo>
                    <a:pt x="26022" y="2072660"/>
                  </a:lnTo>
                  <a:lnTo>
                    <a:pt x="45296" y="2114673"/>
                  </a:lnTo>
                  <a:lnTo>
                    <a:pt x="69265" y="2153803"/>
                  </a:lnTo>
                  <a:lnTo>
                    <a:pt x="97568" y="2189685"/>
                  </a:lnTo>
                  <a:lnTo>
                    <a:pt x="129842" y="2221959"/>
                  </a:lnTo>
                  <a:lnTo>
                    <a:pt x="165724" y="2250262"/>
                  </a:lnTo>
                  <a:lnTo>
                    <a:pt x="204854" y="2274231"/>
                  </a:lnTo>
                  <a:lnTo>
                    <a:pt x="246867" y="2293505"/>
                  </a:lnTo>
                  <a:lnTo>
                    <a:pt x="291402" y="2307720"/>
                  </a:lnTo>
                  <a:lnTo>
                    <a:pt x="338096" y="2316515"/>
                  </a:lnTo>
                  <a:lnTo>
                    <a:pt x="386588" y="2319528"/>
                  </a:lnTo>
                  <a:lnTo>
                    <a:pt x="2798572" y="2319528"/>
                  </a:lnTo>
                  <a:lnTo>
                    <a:pt x="2847060" y="2316515"/>
                  </a:lnTo>
                  <a:lnTo>
                    <a:pt x="2893753" y="2307720"/>
                  </a:lnTo>
                  <a:lnTo>
                    <a:pt x="2938287" y="2293505"/>
                  </a:lnTo>
                  <a:lnTo>
                    <a:pt x="2980300" y="2274231"/>
                  </a:lnTo>
                  <a:lnTo>
                    <a:pt x="3019429" y="2250262"/>
                  </a:lnTo>
                  <a:lnTo>
                    <a:pt x="3055312" y="2221959"/>
                  </a:lnTo>
                  <a:lnTo>
                    <a:pt x="3087587" y="2189685"/>
                  </a:lnTo>
                  <a:lnTo>
                    <a:pt x="3115890" y="2153803"/>
                  </a:lnTo>
                  <a:lnTo>
                    <a:pt x="3139861" y="2114673"/>
                  </a:lnTo>
                  <a:lnTo>
                    <a:pt x="3159135" y="2072660"/>
                  </a:lnTo>
                  <a:lnTo>
                    <a:pt x="3173352" y="2028125"/>
                  </a:lnTo>
                  <a:lnTo>
                    <a:pt x="3182147" y="1981431"/>
                  </a:lnTo>
                  <a:lnTo>
                    <a:pt x="3185160" y="1932940"/>
                  </a:lnTo>
                  <a:lnTo>
                    <a:pt x="3185160" y="386588"/>
                  </a:lnTo>
                  <a:lnTo>
                    <a:pt x="3182147" y="338099"/>
                  </a:lnTo>
                  <a:lnTo>
                    <a:pt x="3173352" y="291406"/>
                  </a:lnTo>
                  <a:lnTo>
                    <a:pt x="3159135" y="246872"/>
                  </a:lnTo>
                  <a:lnTo>
                    <a:pt x="3139861" y="204859"/>
                  </a:lnTo>
                  <a:lnTo>
                    <a:pt x="3115890" y="165730"/>
                  </a:lnTo>
                  <a:lnTo>
                    <a:pt x="3087587" y="129847"/>
                  </a:lnTo>
                  <a:lnTo>
                    <a:pt x="3055312" y="97572"/>
                  </a:lnTo>
                  <a:lnTo>
                    <a:pt x="3019429" y="69269"/>
                  </a:lnTo>
                  <a:lnTo>
                    <a:pt x="2980300" y="45298"/>
                  </a:lnTo>
                  <a:lnTo>
                    <a:pt x="2938287" y="26024"/>
                  </a:lnTo>
                  <a:lnTo>
                    <a:pt x="2893753" y="11807"/>
                  </a:lnTo>
                  <a:lnTo>
                    <a:pt x="2847060" y="3012"/>
                  </a:lnTo>
                  <a:lnTo>
                    <a:pt x="2798572" y="0"/>
                  </a:lnTo>
                  <a:close/>
                </a:path>
              </a:pathLst>
            </a:custGeom>
            <a:solidFill>
              <a:srgbClr val="F8D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710308" y="6642607"/>
            <a:ext cx="170243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2085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Has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flexile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envir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spc="180" dirty="0">
                <a:solidFill>
                  <a:srgbClr val="3E3E3E"/>
                </a:solidFill>
                <a:latin typeface="Tahoma"/>
                <a:cs typeface="Tahoma"/>
              </a:rPr>
              <a:t>m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ent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42103" y="5824728"/>
            <a:ext cx="3185160" cy="2321560"/>
          </a:xfrm>
          <a:custGeom>
            <a:avLst/>
            <a:gdLst/>
            <a:ahLst/>
            <a:cxnLst/>
            <a:rect l="l" t="t" r="r" b="b"/>
            <a:pathLst>
              <a:path w="3185159" h="2321559">
                <a:moveTo>
                  <a:pt x="2798318" y="0"/>
                </a:moveTo>
                <a:lnTo>
                  <a:pt x="386842" y="0"/>
                </a:lnTo>
                <a:lnTo>
                  <a:pt x="338323" y="3014"/>
                </a:lnTo>
                <a:lnTo>
                  <a:pt x="291602" y="11816"/>
                </a:lnTo>
                <a:lnTo>
                  <a:pt x="247040" y="26042"/>
                </a:lnTo>
                <a:lnTo>
                  <a:pt x="205000" y="45331"/>
                </a:lnTo>
                <a:lnTo>
                  <a:pt x="165845" y="69318"/>
                </a:lnTo>
                <a:lnTo>
                  <a:pt x="129938" y="97641"/>
                </a:lnTo>
                <a:lnTo>
                  <a:pt x="97641" y="129938"/>
                </a:lnTo>
                <a:lnTo>
                  <a:pt x="69318" y="165845"/>
                </a:lnTo>
                <a:lnTo>
                  <a:pt x="45331" y="205000"/>
                </a:lnTo>
                <a:lnTo>
                  <a:pt x="26042" y="247040"/>
                </a:lnTo>
                <a:lnTo>
                  <a:pt x="11816" y="291602"/>
                </a:lnTo>
                <a:lnTo>
                  <a:pt x="3014" y="338323"/>
                </a:lnTo>
                <a:lnTo>
                  <a:pt x="0" y="386842"/>
                </a:lnTo>
                <a:lnTo>
                  <a:pt x="0" y="1934210"/>
                </a:lnTo>
                <a:lnTo>
                  <a:pt x="3014" y="1982733"/>
                </a:lnTo>
                <a:lnTo>
                  <a:pt x="11816" y="2029458"/>
                </a:lnTo>
                <a:lnTo>
                  <a:pt x="26042" y="2074022"/>
                </a:lnTo>
                <a:lnTo>
                  <a:pt x="45331" y="2116063"/>
                </a:lnTo>
                <a:lnTo>
                  <a:pt x="69318" y="2155217"/>
                </a:lnTo>
                <a:lnTo>
                  <a:pt x="97641" y="2191124"/>
                </a:lnTo>
                <a:lnTo>
                  <a:pt x="129938" y="2223419"/>
                </a:lnTo>
                <a:lnTo>
                  <a:pt x="165845" y="2251740"/>
                </a:lnTo>
                <a:lnTo>
                  <a:pt x="205000" y="2275725"/>
                </a:lnTo>
                <a:lnTo>
                  <a:pt x="247040" y="2295012"/>
                </a:lnTo>
                <a:lnTo>
                  <a:pt x="291602" y="2309237"/>
                </a:lnTo>
                <a:lnTo>
                  <a:pt x="338323" y="2318037"/>
                </a:lnTo>
                <a:lnTo>
                  <a:pt x="386842" y="2321052"/>
                </a:lnTo>
                <a:lnTo>
                  <a:pt x="2798318" y="2321052"/>
                </a:lnTo>
                <a:lnTo>
                  <a:pt x="2846836" y="2318037"/>
                </a:lnTo>
                <a:lnTo>
                  <a:pt x="2893557" y="2309237"/>
                </a:lnTo>
                <a:lnTo>
                  <a:pt x="2938119" y="2295012"/>
                </a:lnTo>
                <a:lnTo>
                  <a:pt x="2980159" y="2275725"/>
                </a:lnTo>
                <a:lnTo>
                  <a:pt x="3019314" y="2251740"/>
                </a:lnTo>
                <a:lnTo>
                  <a:pt x="3055221" y="2223419"/>
                </a:lnTo>
                <a:lnTo>
                  <a:pt x="3087518" y="2191124"/>
                </a:lnTo>
                <a:lnTo>
                  <a:pt x="3115841" y="2155217"/>
                </a:lnTo>
                <a:lnTo>
                  <a:pt x="3139828" y="2116063"/>
                </a:lnTo>
                <a:lnTo>
                  <a:pt x="3159117" y="2074022"/>
                </a:lnTo>
                <a:lnTo>
                  <a:pt x="3173343" y="2029458"/>
                </a:lnTo>
                <a:lnTo>
                  <a:pt x="3182145" y="1982733"/>
                </a:lnTo>
                <a:lnTo>
                  <a:pt x="3185160" y="1934210"/>
                </a:lnTo>
                <a:lnTo>
                  <a:pt x="3185160" y="386842"/>
                </a:lnTo>
                <a:lnTo>
                  <a:pt x="3182145" y="338323"/>
                </a:lnTo>
                <a:lnTo>
                  <a:pt x="3173343" y="291602"/>
                </a:lnTo>
                <a:lnTo>
                  <a:pt x="3159117" y="247040"/>
                </a:lnTo>
                <a:lnTo>
                  <a:pt x="3139828" y="205000"/>
                </a:lnTo>
                <a:lnTo>
                  <a:pt x="3115841" y="165845"/>
                </a:lnTo>
                <a:lnTo>
                  <a:pt x="3087518" y="129938"/>
                </a:lnTo>
                <a:lnTo>
                  <a:pt x="3055221" y="97641"/>
                </a:lnTo>
                <a:lnTo>
                  <a:pt x="3019314" y="69318"/>
                </a:lnTo>
                <a:lnTo>
                  <a:pt x="2980159" y="45331"/>
                </a:lnTo>
                <a:lnTo>
                  <a:pt x="2938119" y="26042"/>
                </a:lnTo>
                <a:lnTo>
                  <a:pt x="2893557" y="11816"/>
                </a:lnTo>
                <a:lnTo>
                  <a:pt x="2846836" y="3014"/>
                </a:lnTo>
                <a:lnTo>
                  <a:pt x="2798318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004308" y="6623050"/>
            <a:ext cx="24612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2425" marR="5080" indent="-34036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Keeps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58200" y="5856732"/>
            <a:ext cx="3185160" cy="2319655"/>
          </a:xfrm>
          <a:custGeom>
            <a:avLst/>
            <a:gdLst/>
            <a:ahLst/>
            <a:cxnLst/>
            <a:rect l="l" t="t" r="r" b="b"/>
            <a:pathLst>
              <a:path w="3185159" h="2319654">
                <a:moveTo>
                  <a:pt x="2798572" y="0"/>
                </a:moveTo>
                <a:lnTo>
                  <a:pt x="386588" y="0"/>
                </a:lnTo>
                <a:lnTo>
                  <a:pt x="338099" y="3012"/>
                </a:lnTo>
                <a:lnTo>
                  <a:pt x="291406" y="11807"/>
                </a:lnTo>
                <a:lnTo>
                  <a:pt x="246872" y="26024"/>
                </a:lnTo>
                <a:lnTo>
                  <a:pt x="204859" y="45298"/>
                </a:lnTo>
                <a:lnTo>
                  <a:pt x="165730" y="69269"/>
                </a:lnTo>
                <a:lnTo>
                  <a:pt x="129847" y="97572"/>
                </a:lnTo>
                <a:lnTo>
                  <a:pt x="97572" y="129847"/>
                </a:lnTo>
                <a:lnTo>
                  <a:pt x="69269" y="165730"/>
                </a:lnTo>
                <a:lnTo>
                  <a:pt x="45298" y="204859"/>
                </a:lnTo>
                <a:lnTo>
                  <a:pt x="26024" y="246872"/>
                </a:lnTo>
                <a:lnTo>
                  <a:pt x="11807" y="291406"/>
                </a:lnTo>
                <a:lnTo>
                  <a:pt x="3012" y="338099"/>
                </a:lnTo>
                <a:lnTo>
                  <a:pt x="0" y="386587"/>
                </a:lnTo>
                <a:lnTo>
                  <a:pt x="0" y="1932939"/>
                </a:lnTo>
                <a:lnTo>
                  <a:pt x="3012" y="1981431"/>
                </a:lnTo>
                <a:lnTo>
                  <a:pt x="11807" y="2028125"/>
                </a:lnTo>
                <a:lnTo>
                  <a:pt x="26024" y="2072660"/>
                </a:lnTo>
                <a:lnTo>
                  <a:pt x="45298" y="2114673"/>
                </a:lnTo>
                <a:lnTo>
                  <a:pt x="69269" y="2153803"/>
                </a:lnTo>
                <a:lnTo>
                  <a:pt x="97572" y="2189685"/>
                </a:lnTo>
                <a:lnTo>
                  <a:pt x="129847" y="2221959"/>
                </a:lnTo>
                <a:lnTo>
                  <a:pt x="165730" y="2250262"/>
                </a:lnTo>
                <a:lnTo>
                  <a:pt x="204859" y="2274231"/>
                </a:lnTo>
                <a:lnTo>
                  <a:pt x="246872" y="2293505"/>
                </a:lnTo>
                <a:lnTo>
                  <a:pt x="291406" y="2307720"/>
                </a:lnTo>
                <a:lnTo>
                  <a:pt x="338099" y="2316515"/>
                </a:lnTo>
                <a:lnTo>
                  <a:pt x="386588" y="2319528"/>
                </a:lnTo>
                <a:lnTo>
                  <a:pt x="2798572" y="2319528"/>
                </a:lnTo>
                <a:lnTo>
                  <a:pt x="2847060" y="2316515"/>
                </a:lnTo>
                <a:lnTo>
                  <a:pt x="2893753" y="2307720"/>
                </a:lnTo>
                <a:lnTo>
                  <a:pt x="2938287" y="2293505"/>
                </a:lnTo>
                <a:lnTo>
                  <a:pt x="2980300" y="2274231"/>
                </a:lnTo>
                <a:lnTo>
                  <a:pt x="3019429" y="2250262"/>
                </a:lnTo>
                <a:lnTo>
                  <a:pt x="3055312" y="2221959"/>
                </a:lnTo>
                <a:lnTo>
                  <a:pt x="3087587" y="2189685"/>
                </a:lnTo>
                <a:lnTo>
                  <a:pt x="3115890" y="2153803"/>
                </a:lnTo>
                <a:lnTo>
                  <a:pt x="3139861" y="2114673"/>
                </a:lnTo>
                <a:lnTo>
                  <a:pt x="3159135" y="2072660"/>
                </a:lnTo>
                <a:lnTo>
                  <a:pt x="3173352" y="2028125"/>
                </a:lnTo>
                <a:lnTo>
                  <a:pt x="3182147" y="1981431"/>
                </a:lnTo>
                <a:lnTo>
                  <a:pt x="3185159" y="1932939"/>
                </a:lnTo>
                <a:lnTo>
                  <a:pt x="3185159" y="386587"/>
                </a:lnTo>
                <a:lnTo>
                  <a:pt x="3182147" y="338099"/>
                </a:lnTo>
                <a:lnTo>
                  <a:pt x="3173352" y="291406"/>
                </a:lnTo>
                <a:lnTo>
                  <a:pt x="3159135" y="246872"/>
                </a:lnTo>
                <a:lnTo>
                  <a:pt x="3139861" y="204859"/>
                </a:lnTo>
                <a:lnTo>
                  <a:pt x="3115890" y="165730"/>
                </a:lnTo>
                <a:lnTo>
                  <a:pt x="3087587" y="129847"/>
                </a:lnTo>
                <a:lnTo>
                  <a:pt x="3055312" y="97572"/>
                </a:lnTo>
                <a:lnTo>
                  <a:pt x="3019429" y="69269"/>
                </a:lnTo>
                <a:lnTo>
                  <a:pt x="2980300" y="45298"/>
                </a:lnTo>
                <a:lnTo>
                  <a:pt x="2938287" y="26024"/>
                </a:lnTo>
                <a:lnTo>
                  <a:pt x="2893753" y="11807"/>
                </a:lnTo>
                <a:lnTo>
                  <a:pt x="2847060" y="3012"/>
                </a:lnTo>
                <a:lnTo>
                  <a:pt x="2798572" y="0"/>
                </a:lnTo>
                <a:close/>
              </a:path>
            </a:pathLst>
          </a:custGeom>
          <a:solidFill>
            <a:srgbClr val="F38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931656" y="6486905"/>
            <a:ext cx="223837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Creates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manages</a:t>
            </a:r>
            <a:r>
              <a:rPr sz="2200" spc="-1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remote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repositories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271247" y="5856732"/>
            <a:ext cx="3185160" cy="2319655"/>
          </a:xfrm>
          <a:custGeom>
            <a:avLst/>
            <a:gdLst/>
            <a:ahLst/>
            <a:cxnLst/>
            <a:rect l="l" t="t" r="r" b="b"/>
            <a:pathLst>
              <a:path w="3185159" h="2319654">
                <a:moveTo>
                  <a:pt x="2798571" y="0"/>
                </a:moveTo>
                <a:lnTo>
                  <a:pt x="386587" y="0"/>
                </a:lnTo>
                <a:lnTo>
                  <a:pt x="338099" y="3012"/>
                </a:lnTo>
                <a:lnTo>
                  <a:pt x="291406" y="11807"/>
                </a:lnTo>
                <a:lnTo>
                  <a:pt x="246872" y="26024"/>
                </a:lnTo>
                <a:lnTo>
                  <a:pt x="204859" y="45298"/>
                </a:lnTo>
                <a:lnTo>
                  <a:pt x="165730" y="69269"/>
                </a:lnTo>
                <a:lnTo>
                  <a:pt x="129847" y="97572"/>
                </a:lnTo>
                <a:lnTo>
                  <a:pt x="97572" y="129847"/>
                </a:lnTo>
                <a:lnTo>
                  <a:pt x="69269" y="165730"/>
                </a:lnTo>
                <a:lnTo>
                  <a:pt x="45298" y="204859"/>
                </a:lnTo>
                <a:lnTo>
                  <a:pt x="26024" y="246872"/>
                </a:lnTo>
                <a:lnTo>
                  <a:pt x="11807" y="291406"/>
                </a:lnTo>
                <a:lnTo>
                  <a:pt x="3012" y="338099"/>
                </a:lnTo>
                <a:lnTo>
                  <a:pt x="0" y="386587"/>
                </a:lnTo>
                <a:lnTo>
                  <a:pt x="0" y="1932939"/>
                </a:lnTo>
                <a:lnTo>
                  <a:pt x="3012" y="1981431"/>
                </a:lnTo>
                <a:lnTo>
                  <a:pt x="11807" y="2028125"/>
                </a:lnTo>
                <a:lnTo>
                  <a:pt x="26024" y="2072660"/>
                </a:lnTo>
                <a:lnTo>
                  <a:pt x="45298" y="2114673"/>
                </a:lnTo>
                <a:lnTo>
                  <a:pt x="69269" y="2153803"/>
                </a:lnTo>
                <a:lnTo>
                  <a:pt x="97572" y="2189685"/>
                </a:lnTo>
                <a:lnTo>
                  <a:pt x="129847" y="2221959"/>
                </a:lnTo>
                <a:lnTo>
                  <a:pt x="165730" y="2250262"/>
                </a:lnTo>
                <a:lnTo>
                  <a:pt x="204859" y="2274231"/>
                </a:lnTo>
                <a:lnTo>
                  <a:pt x="246872" y="2293505"/>
                </a:lnTo>
                <a:lnTo>
                  <a:pt x="291406" y="2307720"/>
                </a:lnTo>
                <a:lnTo>
                  <a:pt x="338099" y="2316515"/>
                </a:lnTo>
                <a:lnTo>
                  <a:pt x="386587" y="2319528"/>
                </a:lnTo>
                <a:lnTo>
                  <a:pt x="2798571" y="2319528"/>
                </a:lnTo>
                <a:lnTo>
                  <a:pt x="2847060" y="2316515"/>
                </a:lnTo>
                <a:lnTo>
                  <a:pt x="2893753" y="2307720"/>
                </a:lnTo>
                <a:lnTo>
                  <a:pt x="2938287" y="2293505"/>
                </a:lnTo>
                <a:lnTo>
                  <a:pt x="2980300" y="2274231"/>
                </a:lnTo>
                <a:lnTo>
                  <a:pt x="3019429" y="2250262"/>
                </a:lnTo>
                <a:lnTo>
                  <a:pt x="3055312" y="2221959"/>
                </a:lnTo>
                <a:lnTo>
                  <a:pt x="3087587" y="2189685"/>
                </a:lnTo>
                <a:lnTo>
                  <a:pt x="3115890" y="2153803"/>
                </a:lnTo>
                <a:lnTo>
                  <a:pt x="3139861" y="2114673"/>
                </a:lnTo>
                <a:lnTo>
                  <a:pt x="3159135" y="2072660"/>
                </a:lnTo>
                <a:lnTo>
                  <a:pt x="3173352" y="2028125"/>
                </a:lnTo>
                <a:lnTo>
                  <a:pt x="3182147" y="1981431"/>
                </a:lnTo>
                <a:lnTo>
                  <a:pt x="3185159" y="1932939"/>
                </a:lnTo>
                <a:lnTo>
                  <a:pt x="3185159" y="386587"/>
                </a:lnTo>
                <a:lnTo>
                  <a:pt x="3182147" y="338099"/>
                </a:lnTo>
                <a:lnTo>
                  <a:pt x="3173352" y="291406"/>
                </a:lnTo>
                <a:lnTo>
                  <a:pt x="3159135" y="246872"/>
                </a:lnTo>
                <a:lnTo>
                  <a:pt x="3139861" y="204859"/>
                </a:lnTo>
                <a:lnTo>
                  <a:pt x="3115890" y="165730"/>
                </a:lnTo>
                <a:lnTo>
                  <a:pt x="3087587" y="129847"/>
                </a:lnTo>
                <a:lnTo>
                  <a:pt x="3055312" y="97572"/>
                </a:lnTo>
                <a:lnTo>
                  <a:pt x="3019429" y="69269"/>
                </a:lnTo>
                <a:lnTo>
                  <a:pt x="2980300" y="45298"/>
                </a:lnTo>
                <a:lnTo>
                  <a:pt x="2938287" y="26024"/>
                </a:lnTo>
                <a:lnTo>
                  <a:pt x="2893753" y="11807"/>
                </a:lnTo>
                <a:lnTo>
                  <a:pt x="2847060" y="3012"/>
                </a:lnTo>
                <a:lnTo>
                  <a:pt x="2798571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516739" y="6654545"/>
            <a:ext cx="26981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4510" marR="5080" indent="-512445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Facilitates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branching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merging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435605" y="2997707"/>
            <a:ext cx="11522710" cy="2869565"/>
            <a:chOff x="2435605" y="2997707"/>
            <a:chExt cx="11522710" cy="2869565"/>
          </a:xfrm>
        </p:grpSpPr>
        <p:sp>
          <p:nvSpPr>
            <p:cNvPr id="21" name="object 21"/>
            <p:cNvSpPr/>
            <p:nvPr/>
          </p:nvSpPr>
          <p:spPr>
            <a:xfrm>
              <a:off x="2448305" y="3806189"/>
              <a:ext cx="4000500" cy="2048510"/>
            </a:xfrm>
            <a:custGeom>
              <a:avLst/>
              <a:gdLst/>
              <a:ahLst/>
              <a:cxnLst/>
              <a:rect l="l" t="t" r="r" b="b"/>
              <a:pathLst>
                <a:path w="4000500" h="2048510">
                  <a:moveTo>
                    <a:pt x="4000500" y="0"/>
                  </a:moveTo>
                  <a:lnTo>
                    <a:pt x="4000500" y="1114679"/>
                  </a:lnTo>
                  <a:lnTo>
                    <a:pt x="0" y="1114679"/>
                  </a:lnTo>
                  <a:lnTo>
                    <a:pt x="0" y="2048256"/>
                  </a:lnTo>
                </a:path>
              </a:pathLst>
            </a:custGeom>
            <a:ln w="25400">
              <a:solidFill>
                <a:srgbClr val="5F865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240017" y="4045457"/>
              <a:ext cx="1495425" cy="1809114"/>
            </a:xfrm>
            <a:custGeom>
              <a:avLst/>
              <a:gdLst/>
              <a:ahLst/>
              <a:cxnLst/>
              <a:rect l="l" t="t" r="r" b="b"/>
              <a:pathLst>
                <a:path w="1495425" h="1809114">
                  <a:moveTo>
                    <a:pt x="1495043" y="0"/>
                  </a:moveTo>
                  <a:lnTo>
                    <a:pt x="1495043" y="866393"/>
                  </a:lnTo>
                  <a:lnTo>
                    <a:pt x="371348" y="866393"/>
                  </a:lnTo>
                  <a:lnTo>
                    <a:pt x="371348" y="1475739"/>
                  </a:lnTo>
                  <a:lnTo>
                    <a:pt x="0" y="1475739"/>
                  </a:lnTo>
                  <a:lnTo>
                    <a:pt x="0" y="1808988"/>
                  </a:lnTo>
                </a:path>
              </a:pathLst>
            </a:custGeom>
            <a:ln w="25400">
              <a:solidFill>
                <a:srgbClr val="5D494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678162" y="3664457"/>
              <a:ext cx="4267200" cy="2161540"/>
            </a:xfrm>
            <a:custGeom>
              <a:avLst/>
              <a:gdLst/>
              <a:ahLst/>
              <a:cxnLst/>
              <a:rect l="l" t="t" r="r" b="b"/>
              <a:pathLst>
                <a:path w="4267200" h="2161540">
                  <a:moveTo>
                    <a:pt x="0" y="0"/>
                  </a:moveTo>
                  <a:lnTo>
                    <a:pt x="0" y="1247139"/>
                  </a:lnTo>
                  <a:lnTo>
                    <a:pt x="4267200" y="1247139"/>
                  </a:lnTo>
                  <a:lnTo>
                    <a:pt x="4267200" y="2161031"/>
                  </a:lnTo>
                </a:path>
              </a:pathLst>
            </a:custGeom>
            <a:ln w="25400">
              <a:solidFill>
                <a:srgbClr val="E98B11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58605" y="3787901"/>
              <a:ext cx="1506220" cy="2066925"/>
            </a:xfrm>
            <a:custGeom>
              <a:avLst/>
              <a:gdLst/>
              <a:ahLst/>
              <a:cxnLst/>
              <a:rect l="l" t="t" r="r" b="b"/>
              <a:pathLst>
                <a:path w="1506220" h="2066925">
                  <a:moveTo>
                    <a:pt x="0" y="0"/>
                  </a:moveTo>
                  <a:lnTo>
                    <a:pt x="0" y="1114171"/>
                  </a:lnTo>
                  <a:lnTo>
                    <a:pt x="829055" y="1114171"/>
                  </a:lnTo>
                  <a:lnTo>
                    <a:pt x="829055" y="1771269"/>
                  </a:lnTo>
                  <a:lnTo>
                    <a:pt x="1362710" y="1771269"/>
                  </a:lnTo>
                  <a:lnTo>
                    <a:pt x="1505712" y="1771269"/>
                  </a:lnTo>
                  <a:lnTo>
                    <a:pt x="1505712" y="2066544"/>
                  </a:lnTo>
                </a:path>
              </a:pathLst>
            </a:custGeom>
            <a:ln w="25400">
              <a:solidFill>
                <a:srgbClr val="2C706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336792" y="2997707"/>
              <a:ext cx="2443480" cy="777240"/>
            </a:xfrm>
            <a:custGeom>
              <a:avLst/>
              <a:gdLst/>
              <a:ahLst/>
              <a:cxnLst/>
              <a:rect l="l" t="t" r="r" b="b"/>
              <a:pathLst>
                <a:path w="2443479" h="777239">
                  <a:moveTo>
                    <a:pt x="233172" y="460756"/>
                  </a:moveTo>
                  <a:lnTo>
                    <a:pt x="231025" y="423799"/>
                  </a:lnTo>
                  <a:lnTo>
                    <a:pt x="206502" y="0"/>
                  </a:lnTo>
                  <a:lnTo>
                    <a:pt x="189852" y="0"/>
                  </a:lnTo>
                  <a:lnTo>
                    <a:pt x="214884" y="423799"/>
                  </a:lnTo>
                  <a:lnTo>
                    <a:pt x="203288" y="402082"/>
                  </a:lnTo>
                  <a:lnTo>
                    <a:pt x="189852" y="376936"/>
                  </a:lnTo>
                  <a:lnTo>
                    <a:pt x="188214" y="373634"/>
                  </a:lnTo>
                  <a:lnTo>
                    <a:pt x="184912" y="371983"/>
                  </a:lnTo>
                  <a:lnTo>
                    <a:pt x="179832" y="371983"/>
                  </a:lnTo>
                  <a:lnTo>
                    <a:pt x="176530" y="373634"/>
                  </a:lnTo>
                  <a:lnTo>
                    <a:pt x="174879" y="376936"/>
                  </a:lnTo>
                  <a:lnTo>
                    <a:pt x="148209" y="438912"/>
                  </a:lnTo>
                  <a:lnTo>
                    <a:pt x="131508" y="400431"/>
                  </a:lnTo>
                  <a:lnTo>
                    <a:pt x="119888" y="373634"/>
                  </a:lnTo>
                  <a:lnTo>
                    <a:pt x="118237" y="370205"/>
                  </a:lnTo>
                  <a:lnTo>
                    <a:pt x="114935" y="368554"/>
                  </a:lnTo>
                  <a:lnTo>
                    <a:pt x="109982" y="368554"/>
                  </a:lnTo>
                  <a:lnTo>
                    <a:pt x="106553" y="370205"/>
                  </a:lnTo>
                  <a:lnTo>
                    <a:pt x="104902" y="373634"/>
                  </a:lnTo>
                  <a:lnTo>
                    <a:pt x="76581" y="437261"/>
                  </a:lnTo>
                  <a:lnTo>
                    <a:pt x="65747" y="405384"/>
                  </a:lnTo>
                  <a:lnTo>
                    <a:pt x="56642" y="378587"/>
                  </a:lnTo>
                  <a:lnTo>
                    <a:pt x="54991" y="375285"/>
                  </a:lnTo>
                  <a:lnTo>
                    <a:pt x="53340" y="373634"/>
                  </a:lnTo>
                  <a:lnTo>
                    <a:pt x="49911" y="373634"/>
                  </a:lnTo>
                  <a:lnTo>
                    <a:pt x="46609" y="371983"/>
                  </a:lnTo>
                  <a:lnTo>
                    <a:pt x="44958" y="373634"/>
                  </a:lnTo>
                  <a:lnTo>
                    <a:pt x="43307" y="376936"/>
                  </a:lnTo>
                  <a:lnTo>
                    <a:pt x="19939" y="422148"/>
                  </a:lnTo>
                  <a:lnTo>
                    <a:pt x="46609" y="0"/>
                  </a:lnTo>
                  <a:lnTo>
                    <a:pt x="29972" y="0"/>
                  </a:lnTo>
                  <a:lnTo>
                    <a:pt x="0" y="460756"/>
                  </a:lnTo>
                  <a:lnTo>
                    <a:pt x="0" y="464058"/>
                  </a:lnTo>
                  <a:lnTo>
                    <a:pt x="1651" y="469138"/>
                  </a:lnTo>
                  <a:lnTo>
                    <a:pt x="4953" y="470789"/>
                  </a:lnTo>
                  <a:lnTo>
                    <a:pt x="8382" y="472440"/>
                  </a:lnTo>
                  <a:lnTo>
                    <a:pt x="13335" y="470789"/>
                  </a:lnTo>
                  <a:lnTo>
                    <a:pt x="14986" y="467360"/>
                  </a:lnTo>
                  <a:lnTo>
                    <a:pt x="39255" y="422148"/>
                  </a:lnTo>
                  <a:lnTo>
                    <a:pt x="48260" y="405384"/>
                  </a:lnTo>
                  <a:lnTo>
                    <a:pt x="68326" y="465709"/>
                  </a:lnTo>
                  <a:lnTo>
                    <a:pt x="69977" y="469138"/>
                  </a:lnTo>
                  <a:lnTo>
                    <a:pt x="71628" y="470789"/>
                  </a:lnTo>
                  <a:lnTo>
                    <a:pt x="74930" y="472440"/>
                  </a:lnTo>
                  <a:lnTo>
                    <a:pt x="78232" y="472440"/>
                  </a:lnTo>
                  <a:lnTo>
                    <a:pt x="81661" y="469138"/>
                  </a:lnTo>
                  <a:lnTo>
                    <a:pt x="83312" y="465709"/>
                  </a:lnTo>
                  <a:lnTo>
                    <a:pt x="96367" y="437261"/>
                  </a:lnTo>
                  <a:lnTo>
                    <a:pt x="113284" y="400431"/>
                  </a:lnTo>
                  <a:lnTo>
                    <a:pt x="141605" y="465709"/>
                  </a:lnTo>
                  <a:lnTo>
                    <a:pt x="143256" y="469138"/>
                  </a:lnTo>
                  <a:lnTo>
                    <a:pt x="144907" y="472440"/>
                  </a:lnTo>
                  <a:lnTo>
                    <a:pt x="151511" y="472440"/>
                  </a:lnTo>
                  <a:lnTo>
                    <a:pt x="153289" y="469138"/>
                  </a:lnTo>
                  <a:lnTo>
                    <a:pt x="154940" y="465709"/>
                  </a:lnTo>
                  <a:lnTo>
                    <a:pt x="166865" y="438912"/>
                  </a:lnTo>
                  <a:lnTo>
                    <a:pt x="183261" y="402082"/>
                  </a:lnTo>
                  <a:lnTo>
                    <a:pt x="218186" y="467360"/>
                  </a:lnTo>
                  <a:lnTo>
                    <a:pt x="221488" y="470789"/>
                  </a:lnTo>
                  <a:lnTo>
                    <a:pt x="224777" y="472440"/>
                  </a:lnTo>
                  <a:lnTo>
                    <a:pt x="228206" y="470789"/>
                  </a:lnTo>
                  <a:lnTo>
                    <a:pt x="231521" y="469138"/>
                  </a:lnTo>
                  <a:lnTo>
                    <a:pt x="233172" y="465709"/>
                  </a:lnTo>
                  <a:lnTo>
                    <a:pt x="233172" y="460756"/>
                  </a:lnTo>
                  <a:close/>
                </a:path>
                <a:path w="2443479" h="777239">
                  <a:moveTo>
                    <a:pt x="1528572" y="765556"/>
                  </a:moveTo>
                  <a:lnTo>
                    <a:pt x="1526425" y="728599"/>
                  </a:lnTo>
                  <a:lnTo>
                    <a:pt x="1501902" y="304800"/>
                  </a:lnTo>
                  <a:lnTo>
                    <a:pt x="1485265" y="304800"/>
                  </a:lnTo>
                  <a:lnTo>
                    <a:pt x="1510284" y="728599"/>
                  </a:lnTo>
                  <a:lnTo>
                    <a:pt x="1498688" y="706882"/>
                  </a:lnTo>
                  <a:lnTo>
                    <a:pt x="1485265" y="681736"/>
                  </a:lnTo>
                  <a:lnTo>
                    <a:pt x="1483614" y="678434"/>
                  </a:lnTo>
                  <a:lnTo>
                    <a:pt x="1480312" y="676783"/>
                  </a:lnTo>
                  <a:lnTo>
                    <a:pt x="1475232" y="676783"/>
                  </a:lnTo>
                  <a:lnTo>
                    <a:pt x="1471930" y="678434"/>
                  </a:lnTo>
                  <a:lnTo>
                    <a:pt x="1470279" y="681736"/>
                  </a:lnTo>
                  <a:lnTo>
                    <a:pt x="1443609" y="743712"/>
                  </a:lnTo>
                  <a:lnTo>
                    <a:pt x="1426908" y="705231"/>
                  </a:lnTo>
                  <a:lnTo>
                    <a:pt x="1415288" y="678434"/>
                  </a:lnTo>
                  <a:lnTo>
                    <a:pt x="1413637" y="675005"/>
                  </a:lnTo>
                  <a:lnTo>
                    <a:pt x="1410335" y="673354"/>
                  </a:lnTo>
                  <a:lnTo>
                    <a:pt x="1405382" y="673354"/>
                  </a:lnTo>
                  <a:lnTo>
                    <a:pt x="1401953" y="675005"/>
                  </a:lnTo>
                  <a:lnTo>
                    <a:pt x="1400302" y="678434"/>
                  </a:lnTo>
                  <a:lnTo>
                    <a:pt x="1371981" y="742061"/>
                  </a:lnTo>
                  <a:lnTo>
                    <a:pt x="1361147" y="710184"/>
                  </a:lnTo>
                  <a:lnTo>
                    <a:pt x="1352042" y="683387"/>
                  </a:lnTo>
                  <a:lnTo>
                    <a:pt x="1350391" y="680085"/>
                  </a:lnTo>
                  <a:lnTo>
                    <a:pt x="1348740" y="678434"/>
                  </a:lnTo>
                  <a:lnTo>
                    <a:pt x="1345311" y="678434"/>
                  </a:lnTo>
                  <a:lnTo>
                    <a:pt x="1342009" y="676783"/>
                  </a:lnTo>
                  <a:lnTo>
                    <a:pt x="1340358" y="678434"/>
                  </a:lnTo>
                  <a:lnTo>
                    <a:pt x="1338707" y="681736"/>
                  </a:lnTo>
                  <a:lnTo>
                    <a:pt x="1315339" y="726948"/>
                  </a:lnTo>
                  <a:lnTo>
                    <a:pt x="1342009" y="304800"/>
                  </a:lnTo>
                  <a:lnTo>
                    <a:pt x="1325372" y="304800"/>
                  </a:lnTo>
                  <a:lnTo>
                    <a:pt x="1295400" y="765556"/>
                  </a:lnTo>
                  <a:lnTo>
                    <a:pt x="1295400" y="768858"/>
                  </a:lnTo>
                  <a:lnTo>
                    <a:pt x="1297051" y="773938"/>
                  </a:lnTo>
                  <a:lnTo>
                    <a:pt x="1300353" y="775589"/>
                  </a:lnTo>
                  <a:lnTo>
                    <a:pt x="1303782" y="777240"/>
                  </a:lnTo>
                  <a:lnTo>
                    <a:pt x="1308735" y="775589"/>
                  </a:lnTo>
                  <a:lnTo>
                    <a:pt x="1310386" y="772160"/>
                  </a:lnTo>
                  <a:lnTo>
                    <a:pt x="1334655" y="726948"/>
                  </a:lnTo>
                  <a:lnTo>
                    <a:pt x="1343660" y="710184"/>
                  </a:lnTo>
                  <a:lnTo>
                    <a:pt x="1363726" y="770509"/>
                  </a:lnTo>
                  <a:lnTo>
                    <a:pt x="1365377" y="773938"/>
                  </a:lnTo>
                  <a:lnTo>
                    <a:pt x="1367028" y="775589"/>
                  </a:lnTo>
                  <a:lnTo>
                    <a:pt x="1370330" y="777240"/>
                  </a:lnTo>
                  <a:lnTo>
                    <a:pt x="1373632" y="777240"/>
                  </a:lnTo>
                  <a:lnTo>
                    <a:pt x="1377061" y="773938"/>
                  </a:lnTo>
                  <a:lnTo>
                    <a:pt x="1378712" y="770509"/>
                  </a:lnTo>
                  <a:lnTo>
                    <a:pt x="1391767" y="742061"/>
                  </a:lnTo>
                  <a:lnTo>
                    <a:pt x="1408684" y="705231"/>
                  </a:lnTo>
                  <a:lnTo>
                    <a:pt x="1437005" y="770509"/>
                  </a:lnTo>
                  <a:lnTo>
                    <a:pt x="1438656" y="773938"/>
                  </a:lnTo>
                  <a:lnTo>
                    <a:pt x="1440307" y="777240"/>
                  </a:lnTo>
                  <a:lnTo>
                    <a:pt x="1446911" y="777240"/>
                  </a:lnTo>
                  <a:lnTo>
                    <a:pt x="1448689" y="773938"/>
                  </a:lnTo>
                  <a:lnTo>
                    <a:pt x="1450340" y="770509"/>
                  </a:lnTo>
                  <a:lnTo>
                    <a:pt x="1462265" y="743712"/>
                  </a:lnTo>
                  <a:lnTo>
                    <a:pt x="1478661" y="706882"/>
                  </a:lnTo>
                  <a:lnTo>
                    <a:pt x="1513586" y="772160"/>
                  </a:lnTo>
                  <a:lnTo>
                    <a:pt x="1516888" y="775589"/>
                  </a:lnTo>
                  <a:lnTo>
                    <a:pt x="1520190" y="777240"/>
                  </a:lnTo>
                  <a:lnTo>
                    <a:pt x="1523619" y="775589"/>
                  </a:lnTo>
                  <a:lnTo>
                    <a:pt x="1526921" y="773938"/>
                  </a:lnTo>
                  <a:lnTo>
                    <a:pt x="1528572" y="770509"/>
                  </a:lnTo>
                  <a:lnTo>
                    <a:pt x="1528572" y="765556"/>
                  </a:lnTo>
                  <a:close/>
                </a:path>
                <a:path w="2443479" h="777239">
                  <a:moveTo>
                    <a:pt x="2442972" y="460756"/>
                  </a:moveTo>
                  <a:lnTo>
                    <a:pt x="2440825" y="423799"/>
                  </a:lnTo>
                  <a:lnTo>
                    <a:pt x="2416302" y="0"/>
                  </a:lnTo>
                  <a:lnTo>
                    <a:pt x="2399665" y="0"/>
                  </a:lnTo>
                  <a:lnTo>
                    <a:pt x="2424684" y="423799"/>
                  </a:lnTo>
                  <a:lnTo>
                    <a:pt x="2413089" y="402082"/>
                  </a:lnTo>
                  <a:lnTo>
                    <a:pt x="2399665" y="376936"/>
                  </a:lnTo>
                  <a:lnTo>
                    <a:pt x="2398014" y="373634"/>
                  </a:lnTo>
                  <a:lnTo>
                    <a:pt x="2394712" y="371983"/>
                  </a:lnTo>
                  <a:lnTo>
                    <a:pt x="2389632" y="371983"/>
                  </a:lnTo>
                  <a:lnTo>
                    <a:pt x="2386330" y="373634"/>
                  </a:lnTo>
                  <a:lnTo>
                    <a:pt x="2384679" y="376936"/>
                  </a:lnTo>
                  <a:lnTo>
                    <a:pt x="2358009" y="438912"/>
                  </a:lnTo>
                  <a:lnTo>
                    <a:pt x="2341308" y="400431"/>
                  </a:lnTo>
                  <a:lnTo>
                    <a:pt x="2329688" y="373634"/>
                  </a:lnTo>
                  <a:lnTo>
                    <a:pt x="2328037" y="370205"/>
                  </a:lnTo>
                  <a:lnTo>
                    <a:pt x="2324735" y="368554"/>
                  </a:lnTo>
                  <a:lnTo>
                    <a:pt x="2319782" y="368554"/>
                  </a:lnTo>
                  <a:lnTo>
                    <a:pt x="2316353" y="370205"/>
                  </a:lnTo>
                  <a:lnTo>
                    <a:pt x="2314702" y="373634"/>
                  </a:lnTo>
                  <a:lnTo>
                    <a:pt x="2286381" y="437261"/>
                  </a:lnTo>
                  <a:lnTo>
                    <a:pt x="2275548" y="405384"/>
                  </a:lnTo>
                  <a:lnTo>
                    <a:pt x="2266442" y="378587"/>
                  </a:lnTo>
                  <a:lnTo>
                    <a:pt x="2264791" y="375285"/>
                  </a:lnTo>
                  <a:lnTo>
                    <a:pt x="2263140" y="373634"/>
                  </a:lnTo>
                  <a:lnTo>
                    <a:pt x="2259711" y="373634"/>
                  </a:lnTo>
                  <a:lnTo>
                    <a:pt x="2256409" y="371983"/>
                  </a:lnTo>
                  <a:lnTo>
                    <a:pt x="2254758" y="373634"/>
                  </a:lnTo>
                  <a:lnTo>
                    <a:pt x="2253107" y="376936"/>
                  </a:lnTo>
                  <a:lnTo>
                    <a:pt x="2229739" y="422148"/>
                  </a:lnTo>
                  <a:lnTo>
                    <a:pt x="2256409" y="0"/>
                  </a:lnTo>
                  <a:lnTo>
                    <a:pt x="2239772" y="0"/>
                  </a:lnTo>
                  <a:lnTo>
                    <a:pt x="2209800" y="460756"/>
                  </a:lnTo>
                  <a:lnTo>
                    <a:pt x="2209800" y="464058"/>
                  </a:lnTo>
                  <a:lnTo>
                    <a:pt x="2211451" y="469138"/>
                  </a:lnTo>
                  <a:lnTo>
                    <a:pt x="2214753" y="470789"/>
                  </a:lnTo>
                  <a:lnTo>
                    <a:pt x="2218182" y="472440"/>
                  </a:lnTo>
                  <a:lnTo>
                    <a:pt x="2223135" y="470789"/>
                  </a:lnTo>
                  <a:lnTo>
                    <a:pt x="2224786" y="467360"/>
                  </a:lnTo>
                  <a:lnTo>
                    <a:pt x="2249055" y="422148"/>
                  </a:lnTo>
                  <a:lnTo>
                    <a:pt x="2258060" y="405384"/>
                  </a:lnTo>
                  <a:lnTo>
                    <a:pt x="2278126" y="465709"/>
                  </a:lnTo>
                  <a:lnTo>
                    <a:pt x="2279777" y="469138"/>
                  </a:lnTo>
                  <a:lnTo>
                    <a:pt x="2281428" y="470789"/>
                  </a:lnTo>
                  <a:lnTo>
                    <a:pt x="2284730" y="472440"/>
                  </a:lnTo>
                  <a:lnTo>
                    <a:pt x="2288032" y="472440"/>
                  </a:lnTo>
                  <a:lnTo>
                    <a:pt x="2291461" y="469138"/>
                  </a:lnTo>
                  <a:lnTo>
                    <a:pt x="2293112" y="465709"/>
                  </a:lnTo>
                  <a:lnTo>
                    <a:pt x="2306167" y="437261"/>
                  </a:lnTo>
                  <a:lnTo>
                    <a:pt x="2323084" y="400431"/>
                  </a:lnTo>
                  <a:lnTo>
                    <a:pt x="2351405" y="465709"/>
                  </a:lnTo>
                  <a:lnTo>
                    <a:pt x="2353056" y="469138"/>
                  </a:lnTo>
                  <a:lnTo>
                    <a:pt x="2354707" y="472440"/>
                  </a:lnTo>
                  <a:lnTo>
                    <a:pt x="2361311" y="472440"/>
                  </a:lnTo>
                  <a:lnTo>
                    <a:pt x="2363089" y="469138"/>
                  </a:lnTo>
                  <a:lnTo>
                    <a:pt x="2364740" y="465709"/>
                  </a:lnTo>
                  <a:lnTo>
                    <a:pt x="2376665" y="438912"/>
                  </a:lnTo>
                  <a:lnTo>
                    <a:pt x="2393061" y="402082"/>
                  </a:lnTo>
                  <a:lnTo>
                    <a:pt x="2427986" y="467360"/>
                  </a:lnTo>
                  <a:lnTo>
                    <a:pt x="2431288" y="470789"/>
                  </a:lnTo>
                  <a:lnTo>
                    <a:pt x="2434590" y="472440"/>
                  </a:lnTo>
                  <a:lnTo>
                    <a:pt x="2438019" y="470789"/>
                  </a:lnTo>
                  <a:lnTo>
                    <a:pt x="2441321" y="469138"/>
                  </a:lnTo>
                  <a:lnTo>
                    <a:pt x="2442972" y="465709"/>
                  </a:lnTo>
                  <a:lnTo>
                    <a:pt x="2442972" y="460756"/>
                  </a:lnTo>
                  <a:close/>
                </a:path>
              </a:pathLst>
            </a:custGeom>
            <a:solidFill>
              <a:srgbClr val="5D49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2103" y="758951"/>
            <a:ext cx="700125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77121" y="4257878"/>
            <a:ext cx="42087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/>
              <a:t>Git</a:t>
            </a:r>
            <a:r>
              <a:rPr spc="-85" dirty="0"/>
              <a:t> </a:t>
            </a:r>
            <a:r>
              <a:rPr spc="105" dirty="0"/>
              <a:t>and</a:t>
            </a:r>
            <a:r>
              <a:rPr spc="-75" dirty="0"/>
              <a:t> </a:t>
            </a:r>
            <a:r>
              <a:rPr spc="80" dirty="0"/>
              <a:t>GitHub</a:t>
            </a:r>
            <a:r>
              <a:rPr spc="-85" dirty="0"/>
              <a:t> </a:t>
            </a:r>
            <a:r>
              <a:rPr spc="55" dirty="0"/>
              <a:t>Training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02453" y="4257878"/>
            <a:ext cx="3308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/>
              <a:t>Git</a:t>
            </a:r>
            <a:r>
              <a:rPr spc="-85" dirty="0"/>
              <a:t> </a:t>
            </a:r>
            <a:r>
              <a:rPr spc="25" dirty="0"/>
              <a:t>Plugin</a:t>
            </a:r>
            <a:r>
              <a:rPr spc="-65" dirty="0"/>
              <a:t> </a:t>
            </a:r>
            <a:r>
              <a:rPr spc="170" dirty="0"/>
              <a:t>with</a:t>
            </a:r>
            <a:r>
              <a:rPr spc="-80" dirty="0"/>
              <a:t> </a:t>
            </a:r>
            <a:r>
              <a:rPr spc="-40" dirty="0"/>
              <a:t>IDE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533" y="784098"/>
            <a:ext cx="35388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3E3E3E"/>
                </a:solidFill>
              </a:rPr>
              <a:t>Learning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2996183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186428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379720"/>
            <a:ext cx="457200" cy="457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19708" y="2086737"/>
            <a:ext cx="5972175" cy="3612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thi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lesson,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you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ll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abl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00">
              <a:latin typeface="Lucida Sans Unicode"/>
              <a:cs typeface="Lucida Sans Unicode"/>
            </a:endParaRPr>
          </a:p>
          <a:p>
            <a:pPr marL="742315">
              <a:lnSpc>
                <a:spcPct val="100000"/>
              </a:lnSpc>
            </a:pP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Work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Git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workflow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Eclipse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IDE</a:t>
            </a:r>
            <a:endParaRPr sz="2200">
              <a:latin typeface="Lucida Sans Unicode"/>
              <a:cs typeface="Lucida Sans Unicode"/>
            </a:endParaRPr>
          </a:p>
          <a:p>
            <a:pPr marL="742315" marR="5080">
              <a:lnSpc>
                <a:spcPts val="9050"/>
              </a:lnSpc>
              <a:spcBef>
                <a:spcPts val="1100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Add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Ecli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ject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GitHub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posito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ry 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Git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IntelliJ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IDE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89370" y="4300549"/>
            <a:ext cx="34785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EGit</a:t>
            </a:r>
            <a:r>
              <a:rPr spc="-75" dirty="0"/>
              <a:t> </a:t>
            </a:r>
            <a:r>
              <a:rPr spc="105" dirty="0"/>
              <a:t>and</a:t>
            </a:r>
            <a:r>
              <a:rPr spc="-80" dirty="0"/>
              <a:t> </a:t>
            </a:r>
            <a:r>
              <a:rPr spc="-50" dirty="0"/>
              <a:t>Eclipse</a:t>
            </a:r>
            <a:r>
              <a:rPr spc="-65" dirty="0"/>
              <a:t> </a:t>
            </a:r>
            <a:r>
              <a:rPr spc="-45" dirty="0"/>
              <a:t>IDE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59854" y="306451"/>
            <a:ext cx="2336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>
                <a:solidFill>
                  <a:srgbClr val="3E3E3E"/>
                </a:solidFill>
              </a:rPr>
              <a:t>What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-15" dirty="0">
                <a:solidFill>
                  <a:srgbClr val="3E3E3E"/>
                </a:solidFill>
              </a:rPr>
              <a:t>Is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-105" dirty="0">
                <a:solidFill>
                  <a:srgbClr val="3E3E3E"/>
                </a:solidFill>
              </a:rPr>
              <a:t>EGit?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3847" y="729995"/>
            <a:ext cx="3366515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8847" y="2997707"/>
            <a:ext cx="7257288" cy="27157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9292" y="8888679"/>
            <a:ext cx="36334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Image</a:t>
            </a:r>
            <a:r>
              <a:rPr sz="14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1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source:</a:t>
            </a:r>
            <a:r>
              <a:rPr sz="14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1400" u="sng" spc="-65" dirty="0">
                <a:solidFill>
                  <a:srgbClr val="3E3E3E"/>
                </a:solidFill>
                <a:uFill>
                  <a:solidFill>
                    <a:srgbClr val="3E3E3E"/>
                  </a:solidFill>
                </a:uFill>
                <a:latin typeface="Lucida Sans Unicode"/>
                <a:cs typeface="Lucida Sans Unicode"/>
                <a:hlinkClick r:id="rId4"/>
              </a:rPr>
              <a:t>https://www.eclipse.org/egit/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27248" y="1240536"/>
            <a:ext cx="10002520" cy="824865"/>
          </a:xfrm>
          <a:custGeom>
            <a:avLst/>
            <a:gdLst/>
            <a:ahLst/>
            <a:cxnLst/>
            <a:rect l="l" t="t" r="r" b="b"/>
            <a:pathLst>
              <a:path w="10002519" h="824864">
                <a:moveTo>
                  <a:pt x="9864598" y="0"/>
                </a:moveTo>
                <a:lnTo>
                  <a:pt x="137413" y="0"/>
                </a:lnTo>
                <a:lnTo>
                  <a:pt x="93959" y="7000"/>
                </a:lnTo>
                <a:lnTo>
                  <a:pt x="56235" y="26497"/>
                </a:lnTo>
                <a:lnTo>
                  <a:pt x="26497" y="56235"/>
                </a:lnTo>
                <a:lnTo>
                  <a:pt x="7000" y="93959"/>
                </a:lnTo>
                <a:lnTo>
                  <a:pt x="0" y="137414"/>
                </a:lnTo>
                <a:lnTo>
                  <a:pt x="0" y="687070"/>
                </a:lnTo>
                <a:lnTo>
                  <a:pt x="7000" y="730524"/>
                </a:lnTo>
                <a:lnTo>
                  <a:pt x="26497" y="768248"/>
                </a:lnTo>
                <a:lnTo>
                  <a:pt x="56235" y="797986"/>
                </a:lnTo>
                <a:lnTo>
                  <a:pt x="93959" y="817483"/>
                </a:lnTo>
                <a:lnTo>
                  <a:pt x="137413" y="824484"/>
                </a:lnTo>
                <a:lnTo>
                  <a:pt x="9864598" y="824484"/>
                </a:lnTo>
                <a:lnTo>
                  <a:pt x="9908052" y="817483"/>
                </a:lnTo>
                <a:lnTo>
                  <a:pt x="9945776" y="797986"/>
                </a:lnTo>
                <a:lnTo>
                  <a:pt x="9975514" y="768248"/>
                </a:lnTo>
                <a:lnTo>
                  <a:pt x="9995011" y="730524"/>
                </a:lnTo>
                <a:lnTo>
                  <a:pt x="10002012" y="687070"/>
                </a:lnTo>
                <a:lnTo>
                  <a:pt x="10002012" y="137414"/>
                </a:lnTo>
                <a:lnTo>
                  <a:pt x="9995011" y="93959"/>
                </a:lnTo>
                <a:lnTo>
                  <a:pt x="9975514" y="56235"/>
                </a:lnTo>
                <a:lnTo>
                  <a:pt x="9945776" y="26497"/>
                </a:lnTo>
                <a:lnTo>
                  <a:pt x="9908052" y="7000"/>
                </a:lnTo>
                <a:lnTo>
                  <a:pt x="9864598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48558" y="1290065"/>
            <a:ext cx="9357360" cy="697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EGit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Eclipse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plug-in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which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allows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you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use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distributed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version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control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system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“Git”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directly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within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Eclipse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IDE.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48155" y="7046976"/>
            <a:ext cx="13851890" cy="1217930"/>
            <a:chOff x="1248155" y="7046976"/>
            <a:chExt cx="13851890" cy="121793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8155" y="7053072"/>
              <a:ext cx="13851636" cy="12115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4331" y="7351776"/>
              <a:ext cx="12704064" cy="68886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22832" y="7046975"/>
              <a:ext cx="13749655" cy="1109980"/>
            </a:xfrm>
            <a:custGeom>
              <a:avLst/>
              <a:gdLst/>
              <a:ahLst/>
              <a:cxnLst/>
              <a:rect l="l" t="t" r="r" b="b"/>
              <a:pathLst>
                <a:path w="13749655" h="1109979">
                  <a:moveTo>
                    <a:pt x="1374952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0" y="1109472"/>
                  </a:lnTo>
                  <a:lnTo>
                    <a:pt x="13749528" y="1109472"/>
                  </a:lnTo>
                  <a:lnTo>
                    <a:pt x="13749528" y="179832"/>
                  </a:lnTo>
                  <a:lnTo>
                    <a:pt x="13749528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22832" y="7226807"/>
            <a:ext cx="13749655" cy="92964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814069">
              <a:lnSpc>
                <a:spcPct val="100000"/>
              </a:lnSpc>
              <a:spcBef>
                <a:spcPts val="1470"/>
              </a:spcBef>
            </a:pP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EGit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based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JGit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library.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JGit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library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which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implements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Git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functionality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Java.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226807" y="6768083"/>
            <a:ext cx="1803400" cy="459105"/>
          </a:xfrm>
          <a:custGeom>
            <a:avLst/>
            <a:gdLst/>
            <a:ahLst/>
            <a:cxnLst/>
            <a:rect l="l" t="t" r="r" b="b"/>
            <a:pathLst>
              <a:path w="1803400" h="459104">
                <a:moveTo>
                  <a:pt x="1802892" y="0"/>
                </a:moveTo>
                <a:lnTo>
                  <a:pt x="0" y="0"/>
                </a:lnTo>
                <a:lnTo>
                  <a:pt x="0" y="458724"/>
                </a:lnTo>
                <a:lnTo>
                  <a:pt x="1802892" y="458724"/>
                </a:lnTo>
                <a:lnTo>
                  <a:pt x="1802892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226807" y="6768083"/>
            <a:ext cx="1803400" cy="279400"/>
          </a:xfrm>
          <a:prstGeom prst="rect">
            <a:avLst/>
          </a:prstGeom>
          <a:solidFill>
            <a:srgbClr val="E3B362"/>
          </a:solidFill>
        </p:spPr>
        <p:txBody>
          <a:bodyPr vert="horz" wrap="square" lIns="0" tIns="81280" rIns="0" bIns="0" rtlCol="0">
            <a:spAutoFit/>
          </a:bodyPr>
          <a:lstStyle/>
          <a:p>
            <a:pPr marL="587375">
              <a:lnSpc>
                <a:spcPts val="1555"/>
              </a:lnSpc>
              <a:spcBef>
                <a:spcPts val="640"/>
              </a:spcBef>
            </a:pPr>
            <a:r>
              <a:rPr sz="1800" b="1" spc="-15" dirty="0">
                <a:latin typeface="Arial"/>
                <a:cs typeface="Arial"/>
              </a:rPr>
              <a:t>NOTE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76142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Installation</a:t>
            </a:r>
            <a:r>
              <a:rPr spc="-55" dirty="0"/>
              <a:t> </a:t>
            </a:r>
            <a:r>
              <a:rPr spc="80" dirty="0"/>
              <a:t>of</a:t>
            </a:r>
            <a:r>
              <a:rPr spc="-40" dirty="0"/>
              <a:t> </a:t>
            </a:r>
            <a:r>
              <a:rPr spc="-30" dirty="0"/>
              <a:t>EGit</a:t>
            </a:r>
            <a:r>
              <a:rPr spc="-60" dirty="0"/>
              <a:t> </a:t>
            </a:r>
            <a:r>
              <a:rPr spc="50" dirty="0"/>
              <a:t>Support</a:t>
            </a:r>
            <a:r>
              <a:rPr spc="-10" dirty="0"/>
              <a:t> </a:t>
            </a:r>
            <a:r>
              <a:rPr spc="120" dirty="0"/>
              <a:t>into</a:t>
            </a:r>
            <a:r>
              <a:rPr spc="-50" dirty="0"/>
              <a:t> Eclipse </a:t>
            </a:r>
            <a:r>
              <a:rPr spc="-45" dirty="0"/>
              <a:t>IDE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95146" y="2335428"/>
            <a:ext cx="11878945" cy="521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76250">
              <a:lnSpc>
                <a:spcPct val="127699"/>
              </a:lnSpc>
              <a:spcBef>
                <a:spcPts val="100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Git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tooling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not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available,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install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using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Eclipse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installation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manager.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Perform: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9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u="heavy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/>
              </a:rPr>
              <a:t>http:</a:t>
            </a:r>
            <a:r>
              <a:rPr sz="2200" u="heavy" spc="-1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/>
              </a:rPr>
              <a:t>//dow</a:t>
            </a:r>
            <a:r>
              <a:rPr sz="2200" u="heavy" spc="-1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/>
              </a:rPr>
              <a:t>n</a:t>
            </a:r>
            <a:r>
              <a:rPr sz="2200" u="heavy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/>
              </a:rPr>
              <a:t>load.</a:t>
            </a:r>
            <a:r>
              <a:rPr sz="2200" u="heavy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/>
              </a:rPr>
              <a:t>ecl</a:t>
            </a:r>
            <a:r>
              <a:rPr sz="22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/>
              </a:rPr>
              <a:t>i</a:t>
            </a:r>
            <a:r>
              <a:rPr sz="2200" u="heavy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/>
              </a:rPr>
              <a:t>ps</a:t>
            </a:r>
            <a:r>
              <a:rPr sz="2200" u="heavy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/>
              </a:rPr>
              <a:t>e</a:t>
            </a:r>
            <a:r>
              <a:rPr sz="2200" u="heavy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/>
              </a:rPr>
              <a:t>.</a:t>
            </a:r>
            <a:r>
              <a:rPr sz="2200" u="heavy" spc="-9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/>
              </a:rPr>
              <a:t>o</a:t>
            </a:r>
            <a:r>
              <a:rPr sz="2200" u="heavy" spc="-1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/>
              </a:rPr>
              <a:t>rg/e</a:t>
            </a:r>
            <a:r>
              <a:rPr sz="2200" u="heavy" spc="-1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/>
              </a:rPr>
              <a:t>g</a:t>
            </a:r>
            <a:r>
              <a:rPr sz="2200" u="heavy" spc="-1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/>
              </a:rPr>
              <a:t>it/u</a:t>
            </a:r>
            <a:r>
              <a:rPr sz="2200" u="heavy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/>
              </a:rPr>
              <a:t>p</a:t>
            </a:r>
            <a:r>
              <a:rPr sz="22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/>
              </a:rPr>
              <a:t>d</a:t>
            </a:r>
            <a:r>
              <a:rPr sz="2200" u="heavy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/>
              </a:rPr>
              <a:t>a</a:t>
            </a:r>
            <a:r>
              <a:rPr sz="22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/>
              </a:rPr>
              <a:t>t</a:t>
            </a:r>
            <a:r>
              <a:rPr sz="22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/>
              </a:rPr>
              <a:t>e</a:t>
            </a:r>
            <a:r>
              <a:rPr sz="2200" u="heavy" spc="-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/>
              </a:rPr>
              <a:t>s</a:t>
            </a:r>
            <a:r>
              <a:rPr sz="2200" u="heavy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Lucida Sans Unicode"/>
                <a:cs typeface="Lucida Sans Unicode"/>
                <a:hlinkClick r:id="rId3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get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pl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17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posito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ry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loca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ion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232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Go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Help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navigate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Install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45" dirty="0">
                <a:solidFill>
                  <a:srgbClr val="3E3E3E"/>
                </a:solidFill>
                <a:latin typeface="Arial"/>
                <a:cs typeface="Arial"/>
              </a:rPr>
              <a:t>New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Software</a:t>
            </a:r>
            <a:endParaRPr sz="2200">
              <a:latin typeface="Arial"/>
              <a:cs typeface="Arial"/>
            </a:endParaRPr>
          </a:p>
          <a:p>
            <a:pPr marL="354965" marR="5080" indent="-342900">
              <a:lnSpc>
                <a:spcPct val="150100"/>
              </a:lnSpc>
              <a:spcBef>
                <a:spcPts val="994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add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repository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location,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click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Add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Enter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repository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name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EGit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Plugin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Location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will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URL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copied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above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step.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Now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click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85" dirty="0">
                <a:solidFill>
                  <a:srgbClr val="3E3E3E"/>
                </a:solidFill>
                <a:latin typeface="Arial"/>
                <a:cs typeface="Arial"/>
              </a:rPr>
              <a:t>Ok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add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repository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location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231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Wait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while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will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display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list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available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products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installed.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Expend</a:t>
            </a:r>
            <a:endParaRPr sz="2200">
              <a:latin typeface="Lucida Sans Unicode"/>
              <a:cs typeface="Lucida Sans Unicode"/>
            </a:endParaRPr>
          </a:p>
          <a:p>
            <a:pPr marL="354965">
              <a:lnSpc>
                <a:spcPct val="100000"/>
              </a:lnSpc>
              <a:spcBef>
                <a:spcPts val="1320"/>
              </a:spcBef>
            </a:pP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Eclipse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Team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Provider</a:t>
            </a:r>
            <a:r>
              <a:rPr sz="2200" b="1" spc="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select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Eclipse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Team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Provider</a:t>
            </a:r>
            <a:r>
              <a:rPr sz="2200" spc="30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Now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click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Next</a:t>
            </a:r>
            <a:r>
              <a:rPr sz="2200" spc="80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0670" y="4300549"/>
            <a:ext cx="55352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/>
              <a:t>Working</a:t>
            </a:r>
            <a:r>
              <a:rPr spc="-20" dirty="0"/>
              <a:t> </a:t>
            </a:r>
            <a:r>
              <a:rPr spc="170" dirty="0"/>
              <a:t>with</a:t>
            </a:r>
            <a:r>
              <a:rPr spc="-55" dirty="0"/>
              <a:t> </a:t>
            </a:r>
            <a:r>
              <a:rPr spc="65" dirty="0"/>
              <a:t>Git</a:t>
            </a:r>
            <a:r>
              <a:rPr spc="-70" dirty="0"/>
              <a:t> </a:t>
            </a:r>
            <a:r>
              <a:rPr spc="70" dirty="0"/>
              <a:t>on</a:t>
            </a:r>
            <a:r>
              <a:rPr spc="-55" dirty="0"/>
              <a:t> </a:t>
            </a:r>
            <a:r>
              <a:rPr spc="-50" dirty="0"/>
              <a:t>Eclipse</a:t>
            </a:r>
            <a:r>
              <a:rPr spc="-60" dirty="0"/>
              <a:t> </a:t>
            </a:r>
            <a:r>
              <a:rPr spc="-45" dirty="0"/>
              <a:t>IDE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93055" y="306451"/>
            <a:ext cx="6466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</a:rPr>
              <a:t>Create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35" dirty="0">
                <a:solidFill>
                  <a:srgbClr val="3E3E3E"/>
                </a:solidFill>
              </a:rPr>
              <a:t>Repository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using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-50" dirty="0">
                <a:solidFill>
                  <a:srgbClr val="3E3E3E"/>
                </a:solidFill>
              </a:rPr>
              <a:t>Eclipse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5572" y="0"/>
            <a:ext cx="12067540" cy="9144000"/>
            <a:chOff x="385572" y="0"/>
            <a:chExt cx="12067540" cy="9144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1607" y="729995"/>
              <a:ext cx="8730996" cy="3657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85572" y="0"/>
              <a:ext cx="4410710" cy="9144000"/>
            </a:xfrm>
            <a:custGeom>
              <a:avLst/>
              <a:gdLst/>
              <a:ahLst/>
              <a:cxnLst/>
              <a:rect l="l" t="t" r="r" b="b"/>
              <a:pathLst>
                <a:path w="4410710" h="9144000">
                  <a:moveTo>
                    <a:pt x="4410456" y="0"/>
                  </a:moveTo>
                  <a:lnTo>
                    <a:pt x="0" y="0"/>
                  </a:lnTo>
                  <a:lnTo>
                    <a:pt x="0" y="9144000"/>
                  </a:lnTo>
                  <a:lnTo>
                    <a:pt x="4410456" y="9144000"/>
                  </a:lnTo>
                  <a:lnTo>
                    <a:pt x="4410456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3796" y="1325880"/>
              <a:ext cx="3857625" cy="567055"/>
            </a:xfrm>
            <a:custGeom>
              <a:avLst/>
              <a:gdLst/>
              <a:ahLst/>
              <a:cxnLst/>
              <a:rect l="l" t="t" r="r" b="b"/>
              <a:pathLst>
                <a:path w="3857625" h="567055">
                  <a:moveTo>
                    <a:pt x="3762755" y="0"/>
                  </a:moveTo>
                  <a:lnTo>
                    <a:pt x="94488" y="0"/>
                  </a:lnTo>
                  <a:lnTo>
                    <a:pt x="57708" y="7423"/>
                  </a:lnTo>
                  <a:lnTo>
                    <a:pt x="27674" y="27670"/>
                  </a:lnTo>
                  <a:lnTo>
                    <a:pt x="7425" y="57703"/>
                  </a:lnTo>
                  <a:lnTo>
                    <a:pt x="0" y="94488"/>
                  </a:lnTo>
                  <a:lnTo>
                    <a:pt x="0" y="472440"/>
                  </a:lnTo>
                  <a:lnTo>
                    <a:pt x="7425" y="509224"/>
                  </a:lnTo>
                  <a:lnTo>
                    <a:pt x="27674" y="539257"/>
                  </a:lnTo>
                  <a:lnTo>
                    <a:pt x="57708" y="559504"/>
                  </a:lnTo>
                  <a:lnTo>
                    <a:pt x="94488" y="566927"/>
                  </a:lnTo>
                  <a:lnTo>
                    <a:pt x="3762755" y="566927"/>
                  </a:lnTo>
                  <a:lnTo>
                    <a:pt x="3799540" y="559504"/>
                  </a:lnTo>
                  <a:lnTo>
                    <a:pt x="3829573" y="539257"/>
                  </a:lnTo>
                  <a:lnTo>
                    <a:pt x="3849820" y="509224"/>
                  </a:lnTo>
                  <a:lnTo>
                    <a:pt x="3857243" y="472440"/>
                  </a:lnTo>
                  <a:lnTo>
                    <a:pt x="3857243" y="94488"/>
                  </a:lnTo>
                  <a:lnTo>
                    <a:pt x="3849820" y="57703"/>
                  </a:lnTo>
                  <a:lnTo>
                    <a:pt x="3829573" y="27670"/>
                  </a:lnTo>
                  <a:lnTo>
                    <a:pt x="3799540" y="7423"/>
                  </a:lnTo>
                  <a:lnTo>
                    <a:pt x="3762755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30046" y="1398778"/>
            <a:ext cx="3302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Create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eposi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4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3795" y="2351532"/>
            <a:ext cx="3857625" cy="568960"/>
          </a:xfrm>
          <a:custGeom>
            <a:avLst/>
            <a:gdLst/>
            <a:ahLst/>
            <a:cxnLst/>
            <a:rect l="l" t="t" r="r" b="b"/>
            <a:pathLst>
              <a:path w="3857625" h="568960">
                <a:moveTo>
                  <a:pt x="3762502" y="0"/>
                </a:moveTo>
                <a:lnTo>
                  <a:pt x="94742" y="0"/>
                </a:lnTo>
                <a:lnTo>
                  <a:pt x="57864" y="7445"/>
                </a:lnTo>
                <a:lnTo>
                  <a:pt x="27749" y="27749"/>
                </a:lnTo>
                <a:lnTo>
                  <a:pt x="7445" y="57864"/>
                </a:lnTo>
                <a:lnTo>
                  <a:pt x="0" y="94742"/>
                </a:lnTo>
                <a:lnTo>
                  <a:pt x="0" y="473710"/>
                </a:lnTo>
                <a:lnTo>
                  <a:pt x="7445" y="510587"/>
                </a:lnTo>
                <a:lnTo>
                  <a:pt x="27749" y="540702"/>
                </a:lnTo>
                <a:lnTo>
                  <a:pt x="57864" y="561006"/>
                </a:lnTo>
                <a:lnTo>
                  <a:pt x="94742" y="568452"/>
                </a:lnTo>
                <a:lnTo>
                  <a:pt x="3762502" y="568452"/>
                </a:lnTo>
                <a:lnTo>
                  <a:pt x="3799379" y="561006"/>
                </a:lnTo>
                <a:lnTo>
                  <a:pt x="3829494" y="540702"/>
                </a:lnTo>
                <a:lnTo>
                  <a:pt x="3849798" y="510587"/>
                </a:lnTo>
                <a:lnTo>
                  <a:pt x="3857243" y="473710"/>
                </a:lnTo>
                <a:lnTo>
                  <a:pt x="3857243" y="94742"/>
                </a:lnTo>
                <a:lnTo>
                  <a:pt x="3849798" y="57864"/>
                </a:lnTo>
                <a:lnTo>
                  <a:pt x="3829494" y="27749"/>
                </a:lnTo>
                <a:lnTo>
                  <a:pt x="3799379" y="7445"/>
                </a:lnTo>
                <a:lnTo>
                  <a:pt x="376250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4138" y="2425446"/>
            <a:ext cx="3355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Create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“.gi</a:t>
            </a:r>
            <a:r>
              <a:rPr sz="24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18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no</a:t>
            </a:r>
            <a:r>
              <a:rPr sz="24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”</a:t>
            </a:r>
            <a:r>
              <a:rPr sz="2400" spc="-1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sz="24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le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3796" y="3375659"/>
            <a:ext cx="3866515" cy="4666615"/>
          </a:xfrm>
          <a:custGeom>
            <a:avLst/>
            <a:gdLst/>
            <a:ahLst/>
            <a:cxnLst/>
            <a:rect l="l" t="t" r="r" b="b"/>
            <a:pathLst>
              <a:path w="3866515" h="4666615">
                <a:moveTo>
                  <a:pt x="3857244" y="4192778"/>
                </a:moveTo>
                <a:lnTo>
                  <a:pt x="3849789" y="4155910"/>
                </a:lnTo>
                <a:lnTo>
                  <a:pt x="3829494" y="4125785"/>
                </a:lnTo>
                <a:lnTo>
                  <a:pt x="3799370" y="4105491"/>
                </a:lnTo>
                <a:lnTo>
                  <a:pt x="3762502" y="4098036"/>
                </a:lnTo>
                <a:lnTo>
                  <a:pt x="94742" y="4098036"/>
                </a:lnTo>
                <a:lnTo>
                  <a:pt x="57861" y="4105491"/>
                </a:lnTo>
                <a:lnTo>
                  <a:pt x="27749" y="4125785"/>
                </a:lnTo>
                <a:lnTo>
                  <a:pt x="7442" y="4155910"/>
                </a:lnTo>
                <a:lnTo>
                  <a:pt x="0" y="4192778"/>
                </a:lnTo>
                <a:lnTo>
                  <a:pt x="0" y="4571746"/>
                </a:lnTo>
                <a:lnTo>
                  <a:pt x="7442" y="4608627"/>
                </a:lnTo>
                <a:lnTo>
                  <a:pt x="27736" y="4638738"/>
                </a:lnTo>
                <a:lnTo>
                  <a:pt x="57861" y="4659046"/>
                </a:lnTo>
                <a:lnTo>
                  <a:pt x="94742" y="4666488"/>
                </a:lnTo>
                <a:lnTo>
                  <a:pt x="3762502" y="4666488"/>
                </a:lnTo>
                <a:lnTo>
                  <a:pt x="3799370" y="4659046"/>
                </a:lnTo>
                <a:lnTo>
                  <a:pt x="3829494" y="4638738"/>
                </a:lnTo>
                <a:lnTo>
                  <a:pt x="3849789" y="4608627"/>
                </a:lnTo>
                <a:lnTo>
                  <a:pt x="3857244" y="4571746"/>
                </a:lnTo>
                <a:lnTo>
                  <a:pt x="3857244" y="4192778"/>
                </a:lnTo>
                <a:close/>
              </a:path>
              <a:path w="3866515" h="4666615">
                <a:moveTo>
                  <a:pt x="3857244" y="3168650"/>
                </a:moveTo>
                <a:lnTo>
                  <a:pt x="3849789" y="3131782"/>
                </a:lnTo>
                <a:lnTo>
                  <a:pt x="3829494" y="3101657"/>
                </a:lnTo>
                <a:lnTo>
                  <a:pt x="3799370" y="3081363"/>
                </a:lnTo>
                <a:lnTo>
                  <a:pt x="3762502" y="3073908"/>
                </a:lnTo>
                <a:lnTo>
                  <a:pt x="94742" y="3073908"/>
                </a:lnTo>
                <a:lnTo>
                  <a:pt x="57861" y="3081363"/>
                </a:lnTo>
                <a:lnTo>
                  <a:pt x="27749" y="3101657"/>
                </a:lnTo>
                <a:lnTo>
                  <a:pt x="7442" y="3131782"/>
                </a:lnTo>
                <a:lnTo>
                  <a:pt x="0" y="3168650"/>
                </a:lnTo>
                <a:lnTo>
                  <a:pt x="0" y="3547618"/>
                </a:lnTo>
                <a:lnTo>
                  <a:pt x="7442" y="3584498"/>
                </a:lnTo>
                <a:lnTo>
                  <a:pt x="27736" y="3614610"/>
                </a:lnTo>
                <a:lnTo>
                  <a:pt x="57861" y="3634917"/>
                </a:lnTo>
                <a:lnTo>
                  <a:pt x="94742" y="3642360"/>
                </a:lnTo>
                <a:lnTo>
                  <a:pt x="3762502" y="3642360"/>
                </a:lnTo>
                <a:lnTo>
                  <a:pt x="3799370" y="3634917"/>
                </a:lnTo>
                <a:lnTo>
                  <a:pt x="3829494" y="3614610"/>
                </a:lnTo>
                <a:lnTo>
                  <a:pt x="3849789" y="3584498"/>
                </a:lnTo>
                <a:lnTo>
                  <a:pt x="3857244" y="3547618"/>
                </a:lnTo>
                <a:lnTo>
                  <a:pt x="3857244" y="3168650"/>
                </a:lnTo>
                <a:close/>
              </a:path>
              <a:path w="3866515" h="4666615">
                <a:moveTo>
                  <a:pt x="3857244" y="2144268"/>
                </a:moveTo>
                <a:lnTo>
                  <a:pt x="3849814" y="2107488"/>
                </a:lnTo>
                <a:lnTo>
                  <a:pt x="3829570" y="2077453"/>
                </a:lnTo>
                <a:lnTo>
                  <a:pt x="3799535" y="2057209"/>
                </a:lnTo>
                <a:lnTo>
                  <a:pt x="3762756" y="2049780"/>
                </a:lnTo>
                <a:lnTo>
                  <a:pt x="94488" y="2049780"/>
                </a:lnTo>
                <a:lnTo>
                  <a:pt x="57708" y="2057209"/>
                </a:lnTo>
                <a:lnTo>
                  <a:pt x="27673" y="2077453"/>
                </a:lnTo>
                <a:lnTo>
                  <a:pt x="7416" y="2107488"/>
                </a:lnTo>
                <a:lnTo>
                  <a:pt x="0" y="2144268"/>
                </a:lnTo>
                <a:lnTo>
                  <a:pt x="0" y="2522220"/>
                </a:lnTo>
                <a:lnTo>
                  <a:pt x="7416" y="2559012"/>
                </a:lnTo>
                <a:lnTo>
                  <a:pt x="27673" y="2589047"/>
                </a:lnTo>
                <a:lnTo>
                  <a:pt x="57708" y="2609291"/>
                </a:lnTo>
                <a:lnTo>
                  <a:pt x="94488" y="2616708"/>
                </a:lnTo>
                <a:lnTo>
                  <a:pt x="3762756" y="2616708"/>
                </a:lnTo>
                <a:lnTo>
                  <a:pt x="3799535" y="2609291"/>
                </a:lnTo>
                <a:lnTo>
                  <a:pt x="3829570" y="2589047"/>
                </a:lnTo>
                <a:lnTo>
                  <a:pt x="3849814" y="2559012"/>
                </a:lnTo>
                <a:lnTo>
                  <a:pt x="3857244" y="2522220"/>
                </a:lnTo>
                <a:lnTo>
                  <a:pt x="3857244" y="2144268"/>
                </a:lnTo>
                <a:close/>
              </a:path>
              <a:path w="3866515" h="4666615">
                <a:moveTo>
                  <a:pt x="3866388" y="1120140"/>
                </a:moveTo>
                <a:lnTo>
                  <a:pt x="3858958" y="1083360"/>
                </a:lnTo>
                <a:lnTo>
                  <a:pt x="3838714" y="1053325"/>
                </a:lnTo>
                <a:lnTo>
                  <a:pt x="3808679" y="1033081"/>
                </a:lnTo>
                <a:lnTo>
                  <a:pt x="3771900" y="1025652"/>
                </a:lnTo>
                <a:lnTo>
                  <a:pt x="103632" y="1025652"/>
                </a:lnTo>
                <a:lnTo>
                  <a:pt x="66852" y="1033081"/>
                </a:lnTo>
                <a:lnTo>
                  <a:pt x="36817" y="1053325"/>
                </a:lnTo>
                <a:lnTo>
                  <a:pt x="16560" y="1083360"/>
                </a:lnTo>
                <a:lnTo>
                  <a:pt x="9144" y="1120140"/>
                </a:lnTo>
                <a:lnTo>
                  <a:pt x="9144" y="1498092"/>
                </a:lnTo>
                <a:lnTo>
                  <a:pt x="16560" y="1534883"/>
                </a:lnTo>
                <a:lnTo>
                  <a:pt x="36817" y="1564919"/>
                </a:lnTo>
                <a:lnTo>
                  <a:pt x="66852" y="1585163"/>
                </a:lnTo>
                <a:lnTo>
                  <a:pt x="103632" y="1592580"/>
                </a:lnTo>
                <a:lnTo>
                  <a:pt x="3771900" y="1592580"/>
                </a:lnTo>
                <a:lnTo>
                  <a:pt x="3808679" y="1585163"/>
                </a:lnTo>
                <a:lnTo>
                  <a:pt x="3838714" y="1564919"/>
                </a:lnTo>
                <a:lnTo>
                  <a:pt x="3858958" y="1534883"/>
                </a:lnTo>
                <a:lnTo>
                  <a:pt x="3866388" y="1498092"/>
                </a:lnTo>
                <a:lnTo>
                  <a:pt x="3866388" y="1120140"/>
                </a:lnTo>
                <a:close/>
              </a:path>
              <a:path w="3866515" h="4666615">
                <a:moveTo>
                  <a:pt x="3866388" y="94742"/>
                </a:moveTo>
                <a:lnTo>
                  <a:pt x="3858933" y="57873"/>
                </a:lnTo>
                <a:lnTo>
                  <a:pt x="3838638" y="27749"/>
                </a:lnTo>
                <a:lnTo>
                  <a:pt x="3808514" y="7454"/>
                </a:lnTo>
                <a:lnTo>
                  <a:pt x="3771646" y="0"/>
                </a:lnTo>
                <a:lnTo>
                  <a:pt x="103886" y="0"/>
                </a:lnTo>
                <a:lnTo>
                  <a:pt x="67005" y="7454"/>
                </a:lnTo>
                <a:lnTo>
                  <a:pt x="36893" y="27749"/>
                </a:lnTo>
                <a:lnTo>
                  <a:pt x="16586" y="57873"/>
                </a:lnTo>
                <a:lnTo>
                  <a:pt x="9144" y="94742"/>
                </a:lnTo>
                <a:lnTo>
                  <a:pt x="9144" y="473710"/>
                </a:lnTo>
                <a:lnTo>
                  <a:pt x="16586" y="510590"/>
                </a:lnTo>
                <a:lnTo>
                  <a:pt x="36893" y="540702"/>
                </a:lnTo>
                <a:lnTo>
                  <a:pt x="67005" y="561009"/>
                </a:lnTo>
                <a:lnTo>
                  <a:pt x="103886" y="568452"/>
                </a:lnTo>
                <a:lnTo>
                  <a:pt x="3771646" y="568452"/>
                </a:lnTo>
                <a:lnTo>
                  <a:pt x="3808514" y="561009"/>
                </a:lnTo>
                <a:lnTo>
                  <a:pt x="3838638" y="540702"/>
                </a:lnTo>
                <a:lnTo>
                  <a:pt x="3858933" y="510590"/>
                </a:lnTo>
                <a:lnTo>
                  <a:pt x="3866388" y="473710"/>
                </a:lnTo>
                <a:lnTo>
                  <a:pt x="3866388" y="94742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26109" y="3449523"/>
            <a:ext cx="3529965" cy="449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Cre</a:t>
            </a:r>
            <a:r>
              <a:rPr sz="24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Ec</a:t>
            </a:r>
            <a:r>
              <a:rPr sz="24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4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pse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sz="24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ject</a:t>
            </a:r>
            <a:endParaRPr sz="2400">
              <a:latin typeface="Lucida Sans Unicode"/>
              <a:cs typeface="Lucida Sans Unicode"/>
            </a:endParaRPr>
          </a:p>
          <a:p>
            <a:pPr marL="541655" marR="550545" indent="16510" algn="ctr">
              <a:lnSpc>
                <a:spcPct val="280200"/>
              </a:lnSpc>
            </a:pP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Share 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Project </a:t>
            </a: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4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ta</a:t>
            </a:r>
            <a:r>
              <a:rPr sz="24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4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g  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Commit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Changes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50">
              <a:latin typeface="Lucida Sans Unicode"/>
              <a:cs typeface="Lucida Sans Unicode"/>
            </a:endParaRPr>
          </a:p>
          <a:p>
            <a:pPr marR="11430" algn="ctr">
              <a:lnSpc>
                <a:spcPct val="100000"/>
              </a:lnSpc>
            </a:pP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Revie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4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Commit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story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92267" y="1859279"/>
            <a:ext cx="10093960" cy="1420495"/>
          </a:xfrm>
          <a:custGeom>
            <a:avLst/>
            <a:gdLst/>
            <a:ahLst/>
            <a:cxnLst/>
            <a:rect l="l" t="t" r="r" b="b"/>
            <a:pathLst>
              <a:path w="10093960" h="1420495">
                <a:moveTo>
                  <a:pt x="9856724" y="0"/>
                </a:moveTo>
                <a:lnTo>
                  <a:pt x="236728" y="0"/>
                </a:lnTo>
                <a:lnTo>
                  <a:pt x="189035" y="4811"/>
                </a:lnTo>
                <a:lnTo>
                  <a:pt x="144607" y="18611"/>
                </a:lnTo>
                <a:lnTo>
                  <a:pt x="104396" y="40444"/>
                </a:lnTo>
                <a:lnTo>
                  <a:pt x="69357" y="69357"/>
                </a:lnTo>
                <a:lnTo>
                  <a:pt x="40444" y="104396"/>
                </a:lnTo>
                <a:lnTo>
                  <a:pt x="18611" y="144607"/>
                </a:lnTo>
                <a:lnTo>
                  <a:pt x="4811" y="189035"/>
                </a:lnTo>
                <a:lnTo>
                  <a:pt x="0" y="236727"/>
                </a:lnTo>
                <a:lnTo>
                  <a:pt x="0" y="1183640"/>
                </a:lnTo>
                <a:lnTo>
                  <a:pt x="4811" y="1231332"/>
                </a:lnTo>
                <a:lnTo>
                  <a:pt x="18611" y="1275760"/>
                </a:lnTo>
                <a:lnTo>
                  <a:pt x="40444" y="1315971"/>
                </a:lnTo>
                <a:lnTo>
                  <a:pt x="69357" y="1351010"/>
                </a:lnTo>
                <a:lnTo>
                  <a:pt x="104396" y="1379923"/>
                </a:lnTo>
                <a:lnTo>
                  <a:pt x="144607" y="1401756"/>
                </a:lnTo>
                <a:lnTo>
                  <a:pt x="189035" y="1415556"/>
                </a:lnTo>
                <a:lnTo>
                  <a:pt x="236728" y="1420368"/>
                </a:lnTo>
                <a:lnTo>
                  <a:pt x="9856724" y="1420368"/>
                </a:lnTo>
                <a:lnTo>
                  <a:pt x="9904416" y="1415556"/>
                </a:lnTo>
                <a:lnTo>
                  <a:pt x="9948844" y="1401756"/>
                </a:lnTo>
                <a:lnTo>
                  <a:pt x="9989055" y="1379923"/>
                </a:lnTo>
                <a:lnTo>
                  <a:pt x="10024094" y="1351010"/>
                </a:lnTo>
                <a:lnTo>
                  <a:pt x="10053007" y="1315971"/>
                </a:lnTo>
                <a:lnTo>
                  <a:pt x="10074840" y="1275760"/>
                </a:lnTo>
                <a:lnTo>
                  <a:pt x="10088640" y="1231332"/>
                </a:lnTo>
                <a:lnTo>
                  <a:pt x="10093452" y="1183640"/>
                </a:lnTo>
                <a:lnTo>
                  <a:pt x="10093452" y="236727"/>
                </a:lnTo>
                <a:lnTo>
                  <a:pt x="10088640" y="189035"/>
                </a:lnTo>
                <a:lnTo>
                  <a:pt x="10074840" y="144607"/>
                </a:lnTo>
                <a:lnTo>
                  <a:pt x="10053007" y="104396"/>
                </a:lnTo>
                <a:lnTo>
                  <a:pt x="10024094" y="69357"/>
                </a:lnTo>
                <a:lnTo>
                  <a:pt x="9989055" y="40444"/>
                </a:lnTo>
                <a:lnTo>
                  <a:pt x="9948844" y="18611"/>
                </a:lnTo>
                <a:lnTo>
                  <a:pt x="9904416" y="4811"/>
                </a:lnTo>
                <a:lnTo>
                  <a:pt x="985672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72480" y="1871599"/>
            <a:ext cx="9733915" cy="1367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2540" algn="ctr">
              <a:lnSpc>
                <a:spcPct val="100200"/>
              </a:lnSpc>
              <a:spcBef>
                <a:spcPts val="90"/>
              </a:spcBef>
            </a:pP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Open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Git Repositories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view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by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navigating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Window&gt;Show&gt;View&gt;Other&gt;Git&gt;Git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Repositories</a:t>
            </a:r>
            <a:r>
              <a:rPr sz="2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menu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entry.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200" spc="-6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toolbar, select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200" b="1" spc="65" dirty="0">
                <a:solidFill>
                  <a:srgbClr val="FFFFFF"/>
                </a:solidFill>
                <a:latin typeface="Arial"/>
                <a:cs typeface="Arial"/>
              </a:rPr>
              <a:t>Create </a:t>
            </a:r>
            <a:r>
              <a:rPr sz="2200" b="1" spc="1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200" b="1" spc="110" dirty="0">
                <a:solidFill>
                  <a:srgbClr val="FFFFFF"/>
                </a:solidFill>
                <a:latin typeface="Arial"/>
                <a:cs typeface="Arial"/>
              </a:rPr>
              <a:t>new </a:t>
            </a:r>
            <a:r>
              <a:rPr sz="2200" b="1" spc="50" dirty="0">
                <a:solidFill>
                  <a:srgbClr val="FFFFFF"/>
                </a:solidFill>
                <a:latin typeface="Arial"/>
                <a:cs typeface="Arial"/>
              </a:rPr>
              <a:t>Git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Repository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add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it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this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view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entry.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8647" y="4023359"/>
            <a:ext cx="6754367" cy="1840992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93055" y="306451"/>
            <a:ext cx="6466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</a:rPr>
              <a:t>Create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35" dirty="0">
                <a:solidFill>
                  <a:srgbClr val="3E3E3E"/>
                </a:solidFill>
              </a:rPr>
              <a:t>Repository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using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-50" dirty="0">
                <a:solidFill>
                  <a:srgbClr val="3E3E3E"/>
                </a:solidFill>
              </a:rPr>
              <a:t>Eclipse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5572" y="0"/>
            <a:ext cx="12067540" cy="9144000"/>
            <a:chOff x="385572" y="0"/>
            <a:chExt cx="12067540" cy="9144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1607" y="729995"/>
              <a:ext cx="8730996" cy="3657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85572" y="0"/>
              <a:ext cx="4410710" cy="9144000"/>
            </a:xfrm>
            <a:custGeom>
              <a:avLst/>
              <a:gdLst/>
              <a:ahLst/>
              <a:cxnLst/>
              <a:rect l="l" t="t" r="r" b="b"/>
              <a:pathLst>
                <a:path w="4410710" h="9144000">
                  <a:moveTo>
                    <a:pt x="4410456" y="0"/>
                  </a:moveTo>
                  <a:lnTo>
                    <a:pt x="0" y="0"/>
                  </a:lnTo>
                  <a:lnTo>
                    <a:pt x="0" y="9144000"/>
                  </a:lnTo>
                  <a:lnTo>
                    <a:pt x="4410456" y="9144000"/>
                  </a:lnTo>
                  <a:lnTo>
                    <a:pt x="4410456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3796" y="1325880"/>
              <a:ext cx="3857625" cy="567055"/>
            </a:xfrm>
            <a:custGeom>
              <a:avLst/>
              <a:gdLst/>
              <a:ahLst/>
              <a:cxnLst/>
              <a:rect l="l" t="t" r="r" b="b"/>
              <a:pathLst>
                <a:path w="3857625" h="567055">
                  <a:moveTo>
                    <a:pt x="3762755" y="0"/>
                  </a:moveTo>
                  <a:lnTo>
                    <a:pt x="94488" y="0"/>
                  </a:lnTo>
                  <a:lnTo>
                    <a:pt x="57708" y="7423"/>
                  </a:lnTo>
                  <a:lnTo>
                    <a:pt x="27674" y="27670"/>
                  </a:lnTo>
                  <a:lnTo>
                    <a:pt x="7425" y="57703"/>
                  </a:lnTo>
                  <a:lnTo>
                    <a:pt x="0" y="94488"/>
                  </a:lnTo>
                  <a:lnTo>
                    <a:pt x="0" y="472440"/>
                  </a:lnTo>
                  <a:lnTo>
                    <a:pt x="7425" y="509224"/>
                  </a:lnTo>
                  <a:lnTo>
                    <a:pt x="27674" y="539257"/>
                  </a:lnTo>
                  <a:lnTo>
                    <a:pt x="57708" y="559504"/>
                  </a:lnTo>
                  <a:lnTo>
                    <a:pt x="94488" y="566927"/>
                  </a:lnTo>
                  <a:lnTo>
                    <a:pt x="3762755" y="566927"/>
                  </a:lnTo>
                  <a:lnTo>
                    <a:pt x="3799540" y="559504"/>
                  </a:lnTo>
                  <a:lnTo>
                    <a:pt x="3829573" y="539257"/>
                  </a:lnTo>
                  <a:lnTo>
                    <a:pt x="3849820" y="509224"/>
                  </a:lnTo>
                  <a:lnTo>
                    <a:pt x="3857243" y="472440"/>
                  </a:lnTo>
                  <a:lnTo>
                    <a:pt x="3857243" y="94488"/>
                  </a:lnTo>
                  <a:lnTo>
                    <a:pt x="3849820" y="57703"/>
                  </a:lnTo>
                  <a:lnTo>
                    <a:pt x="3829573" y="27670"/>
                  </a:lnTo>
                  <a:lnTo>
                    <a:pt x="3799540" y="7423"/>
                  </a:lnTo>
                  <a:lnTo>
                    <a:pt x="3762755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30046" y="1398778"/>
            <a:ext cx="3302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Create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eposi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4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53795" y="1164336"/>
            <a:ext cx="14949169" cy="6878320"/>
            <a:chOff x="653795" y="1164336"/>
            <a:chExt cx="14949169" cy="6878320"/>
          </a:xfrm>
        </p:grpSpPr>
        <p:sp>
          <p:nvSpPr>
            <p:cNvPr id="9" name="object 9"/>
            <p:cNvSpPr/>
            <p:nvPr/>
          </p:nvSpPr>
          <p:spPr>
            <a:xfrm>
              <a:off x="653796" y="2351531"/>
              <a:ext cx="3866515" cy="5690870"/>
            </a:xfrm>
            <a:custGeom>
              <a:avLst/>
              <a:gdLst/>
              <a:ahLst/>
              <a:cxnLst/>
              <a:rect l="l" t="t" r="r" b="b"/>
              <a:pathLst>
                <a:path w="3866515" h="5690870">
                  <a:moveTo>
                    <a:pt x="3857244" y="5216906"/>
                  </a:moveTo>
                  <a:lnTo>
                    <a:pt x="3849789" y="5180038"/>
                  </a:lnTo>
                  <a:lnTo>
                    <a:pt x="3829494" y="5149913"/>
                  </a:lnTo>
                  <a:lnTo>
                    <a:pt x="3799370" y="5129619"/>
                  </a:lnTo>
                  <a:lnTo>
                    <a:pt x="3762502" y="5122164"/>
                  </a:lnTo>
                  <a:lnTo>
                    <a:pt x="94742" y="5122164"/>
                  </a:lnTo>
                  <a:lnTo>
                    <a:pt x="57861" y="5129619"/>
                  </a:lnTo>
                  <a:lnTo>
                    <a:pt x="27749" y="5149913"/>
                  </a:lnTo>
                  <a:lnTo>
                    <a:pt x="7442" y="5180038"/>
                  </a:lnTo>
                  <a:lnTo>
                    <a:pt x="0" y="5216906"/>
                  </a:lnTo>
                  <a:lnTo>
                    <a:pt x="0" y="5595874"/>
                  </a:lnTo>
                  <a:lnTo>
                    <a:pt x="7442" y="5632755"/>
                  </a:lnTo>
                  <a:lnTo>
                    <a:pt x="27736" y="5662866"/>
                  </a:lnTo>
                  <a:lnTo>
                    <a:pt x="57861" y="5683174"/>
                  </a:lnTo>
                  <a:lnTo>
                    <a:pt x="94742" y="5690616"/>
                  </a:lnTo>
                  <a:lnTo>
                    <a:pt x="3762502" y="5690616"/>
                  </a:lnTo>
                  <a:lnTo>
                    <a:pt x="3799370" y="5683174"/>
                  </a:lnTo>
                  <a:lnTo>
                    <a:pt x="3829494" y="5662866"/>
                  </a:lnTo>
                  <a:lnTo>
                    <a:pt x="3849789" y="5632755"/>
                  </a:lnTo>
                  <a:lnTo>
                    <a:pt x="3857244" y="5595874"/>
                  </a:lnTo>
                  <a:lnTo>
                    <a:pt x="3857244" y="5216906"/>
                  </a:lnTo>
                  <a:close/>
                </a:path>
                <a:path w="3866515" h="5690870">
                  <a:moveTo>
                    <a:pt x="3857244" y="4192778"/>
                  </a:moveTo>
                  <a:lnTo>
                    <a:pt x="3849789" y="4155910"/>
                  </a:lnTo>
                  <a:lnTo>
                    <a:pt x="3829494" y="4125785"/>
                  </a:lnTo>
                  <a:lnTo>
                    <a:pt x="3799370" y="4105491"/>
                  </a:lnTo>
                  <a:lnTo>
                    <a:pt x="3762502" y="4098036"/>
                  </a:lnTo>
                  <a:lnTo>
                    <a:pt x="94742" y="4098036"/>
                  </a:lnTo>
                  <a:lnTo>
                    <a:pt x="57861" y="4105491"/>
                  </a:lnTo>
                  <a:lnTo>
                    <a:pt x="27749" y="4125785"/>
                  </a:lnTo>
                  <a:lnTo>
                    <a:pt x="7442" y="4155910"/>
                  </a:lnTo>
                  <a:lnTo>
                    <a:pt x="0" y="4192778"/>
                  </a:lnTo>
                  <a:lnTo>
                    <a:pt x="0" y="4571746"/>
                  </a:lnTo>
                  <a:lnTo>
                    <a:pt x="7442" y="4608627"/>
                  </a:lnTo>
                  <a:lnTo>
                    <a:pt x="27736" y="4638738"/>
                  </a:lnTo>
                  <a:lnTo>
                    <a:pt x="57861" y="4659046"/>
                  </a:lnTo>
                  <a:lnTo>
                    <a:pt x="94742" y="4666488"/>
                  </a:lnTo>
                  <a:lnTo>
                    <a:pt x="3762502" y="4666488"/>
                  </a:lnTo>
                  <a:lnTo>
                    <a:pt x="3799370" y="4659046"/>
                  </a:lnTo>
                  <a:lnTo>
                    <a:pt x="3829494" y="4638738"/>
                  </a:lnTo>
                  <a:lnTo>
                    <a:pt x="3849789" y="4608627"/>
                  </a:lnTo>
                  <a:lnTo>
                    <a:pt x="3857244" y="4571746"/>
                  </a:lnTo>
                  <a:lnTo>
                    <a:pt x="3857244" y="4192778"/>
                  </a:lnTo>
                  <a:close/>
                </a:path>
                <a:path w="3866515" h="5690870">
                  <a:moveTo>
                    <a:pt x="3857244" y="3168396"/>
                  </a:moveTo>
                  <a:lnTo>
                    <a:pt x="3849814" y="3131616"/>
                  </a:lnTo>
                  <a:lnTo>
                    <a:pt x="3829570" y="3101581"/>
                  </a:lnTo>
                  <a:lnTo>
                    <a:pt x="3799535" y="3081337"/>
                  </a:lnTo>
                  <a:lnTo>
                    <a:pt x="3762756" y="3073908"/>
                  </a:lnTo>
                  <a:lnTo>
                    <a:pt x="94488" y="3073908"/>
                  </a:lnTo>
                  <a:lnTo>
                    <a:pt x="57708" y="3081337"/>
                  </a:lnTo>
                  <a:lnTo>
                    <a:pt x="27673" y="3101581"/>
                  </a:lnTo>
                  <a:lnTo>
                    <a:pt x="7416" y="3131616"/>
                  </a:lnTo>
                  <a:lnTo>
                    <a:pt x="0" y="3168396"/>
                  </a:lnTo>
                  <a:lnTo>
                    <a:pt x="0" y="3546348"/>
                  </a:lnTo>
                  <a:lnTo>
                    <a:pt x="7416" y="3583140"/>
                  </a:lnTo>
                  <a:lnTo>
                    <a:pt x="27673" y="3613175"/>
                  </a:lnTo>
                  <a:lnTo>
                    <a:pt x="57708" y="3633419"/>
                  </a:lnTo>
                  <a:lnTo>
                    <a:pt x="94488" y="3640836"/>
                  </a:lnTo>
                  <a:lnTo>
                    <a:pt x="3762756" y="3640836"/>
                  </a:lnTo>
                  <a:lnTo>
                    <a:pt x="3799535" y="3633419"/>
                  </a:lnTo>
                  <a:lnTo>
                    <a:pt x="3829570" y="3613175"/>
                  </a:lnTo>
                  <a:lnTo>
                    <a:pt x="3849814" y="3583140"/>
                  </a:lnTo>
                  <a:lnTo>
                    <a:pt x="3857244" y="3546348"/>
                  </a:lnTo>
                  <a:lnTo>
                    <a:pt x="3857244" y="3168396"/>
                  </a:lnTo>
                  <a:close/>
                </a:path>
                <a:path w="3866515" h="5690870">
                  <a:moveTo>
                    <a:pt x="3857244" y="94742"/>
                  </a:moveTo>
                  <a:lnTo>
                    <a:pt x="3849789" y="57873"/>
                  </a:lnTo>
                  <a:lnTo>
                    <a:pt x="3829494" y="27749"/>
                  </a:lnTo>
                  <a:lnTo>
                    <a:pt x="3799370" y="7454"/>
                  </a:lnTo>
                  <a:lnTo>
                    <a:pt x="3762502" y="0"/>
                  </a:lnTo>
                  <a:lnTo>
                    <a:pt x="94742" y="0"/>
                  </a:lnTo>
                  <a:lnTo>
                    <a:pt x="57861" y="7454"/>
                  </a:lnTo>
                  <a:lnTo>
                    <a:pt x="27749" y="27749"/>
                  </a:lnTo>
                  <a:lnTo>
                    <a:pt x="7442" y="57873"/>
                  </a:lnTo>
                  <a:lnTo>
                    <a:pt x="0" y="94742"/>
                  </a:lnTo>
                  <a:lnTo>
                    <a:pt x="0" y="473710"/>
                  </a:lnTo>
                  <a:lnTo>
                    <a:pt x="7442" y="510590"/>
                  </a:lnTo>
                  <a:lnTo>
                    <a:pt x="27736" y="540702"/>
                  </a:lnTo>
                  <a:lnTo>
                    <a:pt x="57861" y="561009"/>
                  </a:lnTo>
                  <a:lnTo>
                    <a:pt x="94742" y="568452"/>
                  </a:lnTo>
                  <a:lnTo>
                    <a:pt x="3762502" y="568452"/>
                  </a:lnTo>
                  <a:lnTo>
                    <a:pt x="3799370" y="561009"/>
                  </a:lnTo>
                  <a:lnTo>
                    <a:pt x="3829494" y="540702"/>
                  </a:lnTo>
                  <a:lnTo>
                    <a:pt x="3849789" y="510590"/>
                  </a:lnTo>
                  <a:lnTo>
                    <a:pt x="3857244" y="473710"/>
                  </a:lnTo>
                  <a:lnTo>
                    <a:pt x="3857244" y="94742"/>
                  </a:lnTo>
                  <a:close/>
                </a:path>
                <a:path w="3866515" h="5690870">
                  <a:moveTo>
                    <a:pt x="3866388" y="2144268"/>
                  </a:moveTo>
                  <a:lnTo>
                    <a:pt x="3858958" y="2107488"/>
                  </a:lnTo>
                  <a:lnTo>
                    <a:pt x="3838714" y="2077453"/>
                  </a:lnTo>
                  <a:lnTo>
                    <a:pt x="3808679" y="2057209"/>
                  </a:lnTo>
                  <a:lnTo>
                    <a:pt x="3771900" y="2049780"/>
                  </a:lnTo>
                  <a:lnTo>
                    <a:pt x="103632" y="2049780"/>
                  </a:lnTo>
                  <a:lnTo>
                    <a:pt x="66852" y="2057209"/>
                  </a:lnTo>
                  <a:lnTo>
                    <a:pt x="36817" y="2077453"/>
                  </a:lnTo>
                  <a:lnTo>
                    <a:pt x="16560" y="2107488"/>
                  </a:lnTo>
                  <a:lnTo>
                    <a:pt x="9144" y="2144268"/>
                  </a:lnTo>
                  <a:lnTo>
                    <a:pt x="9144" y="2522220"/>
                  </a:lnTo>
                  <a:lnTo>
                    <a:pt x="16560" y="2559012"/>
                  </a:lnTo>
                  <a:lnTo>
                    <a:pt x="36817" y="2589047"/>
                  </a:lnTo>
                  <a:lnTo>
                    <a:pt x="66852" y="2609291"/>
                  </a:lnTo>
                  <a:lnTo>
                    <a:pt x="103632" y="2616708"/>
                  </a:lnTo>
                  <a:lnTo>
                    <a:pt x="3771900" y="2616708"/>
                  </a:lnTo>
                  <a:lnTo>
                    <a:pt x="3808679" y="2609291"/>
                  </a:lnTo>
                  <a:lnTo>
                    <a:pt x="3838714" y="2589047"/>
                  </a:lnTo>
                  <a:lnTo>
                    <a:pt x="3858958" y="2559012"/>
                  </a:lnTo>
                  <a:lnTo>
                    <a:pt x="3866388" y="2522220"/>
                  </a:lnTo>
                  <a:lnTo>
                    <a:pt x="3866388" y="2144268"/>
                  </a:lnTo>
                  <a:close/>
                </a:path>
                <a:path w="3866515" h="5690870">
                  <a:moveTo>
                    <a:pt x="3866388" y="1118870"/>
                  </a:moveTo>
                  <a:lnTo>
                    <a:pt x="3858933" y="1082001"/>
                  </a:lnTo>
                  <a:lnTo>
                    <a:pt x="3838638" y="1051877"/>
                  </a:lnTo>
                  <a:lnTo>
                    <a:pt x="3808514" y="1031582"/>
                  </a:lnTo>
                  <a:lnTo>
                    <a:pt x="3771646" y="1024128"/>
                  </a:lnTo>
                  <a:lnTo>
                    <a:pt x="103886" y="1024128"/>
                  </a:lnTo>
                  <a:lnTo>
                    <a:pt x="67005" y="1031582"/>
                  </a:lnTo>
                  <a:lnTo>
                    <a:pt x="36893" y="1051877"/>
                  </a:lnTo>
                  <a:lnTo>
                    <a:pt x="16586" y="1082001"/>
                  </a:lnTo>
                  <a:lnTo>
                    <a:pt x="9144" y="1118870"/>
                  </a:lnTo>
                  <a:lnTo>
                    <a:pt x="9144" y="1497838"/>
                  </a:lnTo>
                  <a:lnTo>
                    <a:pt x="16586" y="1534718"/>
                  </a:lnTo>
                  <a:lnTo>
                    <a:pt x="36893" y="1564830"/>
                  </a:lnTo>
                  <a:lnTo>
                    <a:pt x="67005" y="1585137"/>
                  </a:lnTo>
                  <a:lnTo>
                    <a:pt x="103886" y="1592580"/>
                  </a:lnTo>
                  <a:lnTo>
                    <a:pt x="3771646" y="1592580"/>
                  </a:lnTo>
                  <a:lnTo>
                    <a:pt x="3808514" y="1585137"/>
                  </a:lnTo>
                  <a:lnTo>
                    <a:pt x="3838638" y="1564830"/>
                  </a:lnTo>
                  <a:lnTo>
                    <a:pt x="3858933" y="1534718"/>
                  </a:lnTo>
                  <a:lnTo>
                    <a:pt x="3866388" y="1497838"/>
                  </a:lnTo>
                  <a:lnTo>
                    <a:pt x="3866388" y="111887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92267" y="1164336"/>
              <a:ext cx="10410825" cy="1150620"/>
            </a:xfrm>
            <a:custGeom>
              <a:avLst/>
              <a:gdLst/>
              <a:ahLst/>
              <a:cxnLst/>
              <a:rect l="l" t="t" r="r" b="b"/>
              <a:pathLst>
                <a:path w="10410825" h="1150620">
                  <a:moveTo>
                    <a:pt x="10218674" y="0"/>
                  </a:moveTo>
                  <a:lnTo>
                    <a:pt x="191770" y="0"/>
                  </a:lnTo>
                  <a:lnTo>
                    <a:pt x="147796" y="5064"/>
                  </a:lnTo>
                  <a:lnTo>
                    <a:pt x="107431" y="19490"/>
                  </a:lnTo>
                  <a:lnTo>
                    <a:pt x="71824" y="42127"/>
                  </a:lnTo>
                  <a:lnTo>
                    <a:pt x="42127" y="71824"/>
                  </a:lnTo>
                  <a:lnTo>
                    <a:pt x="19490" y="107431"/>
                  </a:lnTo>
                  <a:lnTo>
                    <a:pt x="5064" y="147796"/>
                  </a:lnTo>
                  <a:lnTo>
                    <a:pt x="0" y="191770"/>
                  </a:lnTo>
                  <a:lnTo>
                    <a:pt x="0" y="958850"/>
                  </a:lnTo>
                  <a:lnTo>
                    <a:pt x="5064" y="1002823"/>
                  </a:lnTo>
                  <a:lnTo>
                    <a:pt x="19490" y="1043188"/>
                  </a:lnTo>
                  <a:lnTo>
                    <a:pt x="42127" y="1078795"/>
                  </a:lnTo>
                  <a:lnTo>
                    <a:pt x="71824" y="1108492"/>
                  </a:lnTo>
                  <a:lnTo>
                    <a:pt x="107431" y="1131129"/>
                  </a:lnTo>
                  <a:lnTo>
                    <a:pt x="147796" y="1145555"/>
                  </a:lnTo>
                  <a:lnTo>
                    <a:pt x="191770" y="1150620"/>
                  </a:lnTo>
                  <a:lnTo>
                    <a:pt x="10218674" y="1150620"/>
                  </a:lnTo>
                  <a:lnTo>
                    <a:pt x="10262647" y="1145555"/>
                  </a:lnTo>
                  <a:lnTo>
                    <a:pt x="10303012" y="1131129"/>
                  </a:lnTo>
                  <a:lnTo>
                    <a:pt x="10338619" y="1108492"/>
                  </a:lnTo>
                  <a:lnTo>
                    <a:pt x="10368316" y="1078795"/>
                  </a:lnTo>
                  <a:lnTo>
                    <a:pt x="10390953" y="1043188"/>
                  </a:lnTo>
                  <a:lnTo>
                    <a:pt x="10405379" y="1002823"/>
                  </a:lnTo>
                  <a:lnTo>
                    <a:pt x="10410444" y="958850"/>
                  </a:lnTo>
                  <a:lnTo>
                    <a:pt x="10410444" y="191770"/>
                  </a:lnTo>
                  <a:lnTo>
                    <a:pt x="10405379" y="147796"/>
                  </a:lnTo>
                  <a:lnTo>
                    <a:pt x="10390953" y="107431"/>
                  </a:lnTo>
                  <a:lnTo>
                    <a:pt x="10368316" y="71824"/>
                  </a:lnTo>
                  <a:lnTo>
                    <a:pt x="10338619" y="42127"/>
                  </a:lnTo>
                  <a:lnTo>
                    <a:pt x="10303012" y="19490"/>
                  </a:lnTo>
                  <a:lnTo>
                    <a:pt x="10262647" y="5064"/>
                  </a:lnTo>
                  <a:lnTo>
                    <a:pt x="1021867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40477" y="1376934"/>
            <a:ext cx="1010920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87120" marR="5080" indent="-1075055">
              <a:lnSpc>
                <a:spcPct val="100499"/>
              </a:lnSpc>
              <a:spcBef>
                <a:spcPts val="80"/>
              </a:spcBef>
            </a:pP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dialog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box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appears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which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allows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you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specify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directory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new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Git </a:t>
            </a:r>
            <a:r>
              <a:rPr sz="2200" spc="-6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repository.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Select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new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directory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outside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your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workspace.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10655" y="2590800"/>
            <a:ext cx="8780145" cy="6170295"/>
            <a:chOff x="6010655" y="2590800"/>
            <a:chExt cx="8780145" cy="617029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0655" y="2590800"/>
              <a:ext cx="8779764" cy="505815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158215" y="7956550"/>
              <a:ext cx="833755" cy="804545"/>
            </a:xfrm>
            <a:custGeom>
              <a:avLst/>
              <a:gdLst/>
              <a:ahLst/>
              <a:cxnLst/>
              <a:rect l="l" t="t" r="r" b="b"/>
              <a:pathLst>
                <a:path w="833755" h="804545">
                  <a:moveTo>
                    <a:pt x="76200" y="728141"/>
                  </a:moveTo>
                  <a:lnTo>
                    <a:pt x="0" y="766241"/>
                  </a:lnTo>
                  <a:lnTo>
                    <a:pt x="76200" y="804341"/>
                  </a:lnTo>
                  <a:lnTo>
                    <a:pt x="76200" y="772591"/>
                  </a:lnTo>
                  <a:lnTo>
                    <a:pt x="63500" y="772591"/>
                  </a:lnTo>
                  <a:lnTo>
                    <a:pt x="63500" y="759891"/>
                  </a:lnTo>
                  <a:lnTo>
                    <a:pt x="76200" y="759891"/>
                  </a:lnTo>
                  <a:lnTo>
                    <a:pt x="76200" y="728141"/>
                  </a:lnTo>
                  <a:close/>
                </a:path>
                <a:path w="833755" h="804545">
                  <a:moveTo>
                    <a:pt x="76200" y="759891"/>
                  </a:moveTo>
                  <a:lnTo>
                    <a:pt x="63500" y="759891"/>
                  </a:lnTo>
                  <a:lnTo>
                    <a:pt x="63500" y="772591"/>
                  </a:lnTo>
                  <a:lnTo>
                    <a:pt x="76200" y="772591"/>
                  </a:lnTo>
                  <a:lnTo>
                    <a:pt x="76200" y="759891"/>
                  </a:lnTo>
                  <a:close/>
                </a:path>
                <a:path w="833755" h="804545">
                  <a:moveTo>
                    <a:pt x="820801" y="759891"/>
                  </a:moveTo>
                  <a:lnTo>
                    <a:pt x="76200" y="759891"/>
                  </a:lnTo>
                  <a:lnTo>
                    <a:pt x="76200" y="772591"/>
                  </a:lnTo>
                  <a:lnTo>
                    <a:pt x="830580" y="772591"/>
                  </a:lnTo>
                  <a:lnTo>
                    <a:pt x="833501" y="769759"/>
                  </a:lnTo>
                  <a:lnTo>
                    <a:pt x="833501" y="766241"/>
                  </a:lnTo>
                  <a:lnTo>
                    <a:pt x="820801" y="766241"/>
                  </a:lnTo>
                  <a:lnTo>
                    <a:pt x="820801" y="759891"/>
                  </a:lnTo>
                  <a:close/>
                </a:path>
                <a:path w="833755" h="804545">
                  <a:moveTo>
                    <a:pt x="820801" y="6350"/>
                  </a:moveTo>
                  <a:lnTo>
                    <a:pt x="820801" y="766241"/>
                  </a:lnTo>
                  <a:lnTo>
                    <a:pt x="827151" y="759891"/>
                  </a:lnTo>
                  <a:lnTo>
                    <a:pt x="833501" y="759891"/>
                  </a:lnTo>
                  <a:lnTo>
                    <a:pt x="833501" y="12700"/>
                  </a:lnTo>
                  <a:lnTo>
                    <a:pt x="827151" y="12700"/>
                  </a:lnTo>
                  <a:lnTo>
                    <a:pt x="820801" y="6350"/>
                  </a:lnTo>
                  <a:close/>
                </a:path>
                <a:path w="833755" h="804545">
                  <a:moveTo>
                    <a:pt x="833501" y="759891"/>
                  </a:moveTo>
                  <a:lnTo>
                    <a:pt x="827151" y="759891"/>
                  </a:lnTo>
                  <a:lnTo>
                    <a:pt x="820801" y="766241"/>
                  </a:lnTo>
                  <a:lnTo>
                    <a:pt x="833501" y="766241"/>
                  </a:lnTo>
                  <a:lnTo>
                    <a:pt x="833501" y="759891"/>
                  </a:lnTo>
                  <a:close/>
                </a:path>
                <a:path w="833755" h="804545">
                  <a:moveTo>
                    <a:pt x="830580" y="0"/>
                  </a:moveTo>
                  <a:lnTo>
                    <a:pt x="799211" y="0"/>
                  </a:lnTo>
                  <a:lnTo>
                    <a:pt x="799211" y="12700"/>
                  </a:lnTo>
                  <a:lnTo>
                    <a:pt x="820801" y="12700"/>
                  </a:lnTo>
                  <a:lnTo>
                    <a:pt x="820801" y="6350"/>
                  </a:lnTo>
                  <a:lnTo>
                    <a:pt x="833501" y="6350"/>
                  </a:lnTo>
                  <a:lnTo>
                    <a:pt x="833501" y="2844"/>
                  </a:lnTo>
                  <a:lnTo>
                    <a:pt x="830580" y="0"/>
                  </a:lnTo>
                  <a:close/>
                </a:path>
                <a:path w="833755" h="804545">
                  <a:moveTo>
                    <a:pt x="833501" y="6350"/>
                  </a:moveTo>
                  <a:lnTo>
                    <a:pt x="820801" y="6350"/>
                  </a:lnTo>
                  <a:lnTo>
                    <a:pt x="827151" y="12700"/>
                  </a:lnTo>
                  <a:lnTo>
                    <a:pt x="833501" y="12700"/>
                  </a:lnTo>
                  <a:lnTo>
                    <a:pt x="833501" y="635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26109" y="2425446"/>
            <a:ext cx="12276455" cy="6395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Create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“.gi</a:t>
            </a:r>
            <a:r>
              <a:rPr sz="24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18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no</a:t>
            </a:r>
            <a:r>
              <a:rPr sz="24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”</a:t>
            </a:r>
            <a:r>
              <a:rPr sz="2400" spc="-1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sz="24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le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Create</a:t>
            </a:r>
            <a:r>
              <a:rPr sz="24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400" spc="-15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Eclipse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project</a:t>
            </a:r>
            <a:endParaRPr sz="2400">
              <a:latin typeface="Lucida Sans Unicode"/>
              <a:cs typeface="Lucida Sans Unicode"/>
            </a:endParaRPr>
          </a:p>
          <a:p>
            <a:pPr marL="541655" marR="9296400" indent="16510" algn="ctr">
              <a:lnSpc>
                <a:spcPct val="280200"/>
              </a:lnSpc>
            </a:pP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Share 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Project </a:t>
            </a: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4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ta</a:t>
            </a:r>
            <a:r>
              <a:rPr sz="24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4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g  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Commit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Changes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50">
              <a:latin typeface="Lucida Sans Unicode"/>
              <a:cs typeface="Lucida Sans Unicode"/>
            </a:endParaRPr>
          </a:p>
          <a:p>
            <a:pPr marL="102870">
              <a:lnSpc>
                <a:spcPct val="100000"/>
              </a:lnSpc>
            </a:pP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Revie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4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Commit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story</a:t>
            </a:r>
            <a:endParaRPr sz="2400">
              <a:latin typeface="Lucida Sans Unicode"/>
              <a:cs typeface="Lucida Sans Unicode"/>
            </a:endParaRPr>
          </a:p>
          <a:p>
            <a:pPr marR="6985" algn="r">
              <a:lnSpc>
                <a:spcPct val="100000"/>
              </a:lnSpc>
              <a:spcBef>
                <a:spcPts val="1639"/>
              </a:spcBef>
            </a:pPr>
            <a:r>
              <a:rPr sz="2200" spc="-15" dirty="0">
                <a:latin typeface="Lucida Sans Unicode"/>
                <a:cs typeface="Lucida Sans Unicode"/>
              </a:rPr>
              <a:t>Press</a:t>
            </a:r>
            <a:r>
              <a:rPr sz="2200" spc="-120" dirty="0">
                <a:latin typeface="Lucida Sans Unicode"/>
                <a:cs typeface="Lucida Sans Unicode"/>
              </a:rPr>
              <a:t> </a:t>
            </a:r>
            <a:r>
              <a:rPr sz="2200" spc="-25" dirty="0">
                <a:latin typeface="Lucida Sans Unicode"/>
                <a:cs typeface="Lucida Sans Unicode"/>
              </a:rPr>
              <a:t>the</a:t>
            </a:r>
            <a:r>
              <a:rPr sz="2200" spc="-100" dirty="0">
                <a:latin typeface="Lucida Sans Unicode"/>
                <a:cs typeface="Lucida Sans Unicode"/>
              </a:rPr>
              <a:t> </a:t>
            </a:r>
            <a:r>
              <a:rPr sz="2200" spc="-60" dirty="0">
                <a:latin typeface="Lucida Sans Unicode"/>
                <a:cs typeface="Lucida Sans Unicode"/>
              </a:rPr>
              <a:t>Finish</a:t>
            </a:r>
            <a:r>
              <a:rPr sz="2200" spc="-80" dirty="0">
                <a:latin typeface="Lucida Sans Unicode"/>
                <a:cs typeface="Lucida Sans Unicode"/>
              </a:rPr>
              <a:t> </a:t>
            </a:r>
            <a:r>
              <a:rPr sz="2200" spc="-45" dirty="0">
                <a:latin typeface="Lucida Sans Unicode"/>
                <a:cs typeface="Lucida Sans Unicode"/>
              </a:rPr>
              <a:t>button.</a:t>
            </a:r>
            <a:r>
              <a:rPr sz="2200" spc="-120" dirty="0">
                <a:latin typeface="Lucida Sans Unicode"/>
                <a:cs typeface="Lucida Sans Unicode"/>
              </a:rPr>
              <a:t> </a:t>
            </a:r>
            <a:r>
              <a:rPr sz="2200" spc="5" dirty="0">
                <a:latin typeface="Lucida Sans Unicode"/>
                <a:cs typeface="Lucida Sans Unicode"/>
              </a:rPr>
              <a:t>Now</a:t>
            </a:r>
            <a:r>
              <a:rPr sz="2200" spc="-120" dirty="0">
                <a:latin typeface="Lucida Sans Unicode"/>
                <a:cs typeface="Lucida Sans Unicode"/>
              </a:rPr>
              <a:t> </a:t>
            </a:r>
            <a:r>
              <a:rPr sz="2200" spc="-25" dirty="0">
                <a:latin typeface="Lucida Sans Unicode"/>
                <a:cs typeface="Lucida Sans Unicode"/>
              </a:rPr>
              <a:t>the</a:t>
            </a:r>
            <a:r>
              <a:rPr sz="2200" spc="-120" dirty="0">
                <a:latin typeface="Lucida Sans Unicode"/>
                <a:cs typeface="Lucida Sans Unicode"/>
              </a:rPr>
              <a:t> </a:t>
            </a:r>
            <a:r>
              <a:rPr sz="2200" spc="-45" dirty="0">
                <a:latin typeface="Lucida Sans Unicode"/>
                <a:cs typeface="Lucida Sans Unicode"/>
              </a:rPr>
              <a:t>Git</a:t>
            </a:r>
            <a:r>
              <a:rPr sz="2200" spc="-114" dirty="0">
                <a:latin typeface="Lucida Sans Unicode"/>
                <a:cs typeface="Lucida Sans Unicode"/>
              </a:rPr>
              <a:t> </a:t>
            </a:r>
            <a:r>
              <a:rPr sz="2200" spc="-40" dirty="0">
                <a:latin typeface="Lucida Sans Unicode"/>
                <a:cs typeface="Lucida Sans Unicode"/>
              </a:rPr>
              <a:t>repository</a:t>
            </a:r>
            <a:r>
              <a:rPr sz="2200" spc="-110" dirty="0">
                <a:latin typeface="Lucida Sans Unicode"/>
                <a:cs typeface="Lucida Sans Unicode"/>
              </a:rPr>
              <a:t> </a:t>
            </a:r>
            <a:r>
              <a:rPr sz="2200" spc="-80" dirty="0">
                <a:latin typeface="Lucida Sans Unicode"/>
                <a:cs typeface="Lucida Sans Unicode"/>
              </a:rPr>
              <a:t>is</a:t>
            </a:r>
            <a:r>
              <a:rPr sz="2200" spc="-114" dirty="0">
                <a:latin typeface="Lucida Sans Unicode"/>
                <a:cs typeface="Lucida Sans Unicode"/>
              </a:rPr>
              <a:t> </a:t>
            </a:r>
            <a:r>
              <a:rPr sz="2200" spc="-25" dirty="0">
                <a:latin typeface="Lucida Sans Unicode"/>
                <a:cs typeface="Lucida Sans Unicode"/>
              </a:rPr>
              <a:t>created</a:t>
            </a:r>
            <a:endParaRPr sz="2200">
              <a:latin typeface="Lucida Sans Unicode"/>
              <a:cs typeface="Lucida Sans Unicode"/>
            </a:endParaRPr>
          </a:p>
          <a:p>
            <a:pPr marR="5080" algn="r">
              <a:lnSpc>
                <a:spcPct val="100000"/>
              </a:lnSpc>
              <a:spcBef>
                <a:spcPts val="15"/>
              </a:spcBef>
            </a:pPr>
            <a:r>
              <a:rPr sz="2200" spc="-25" dirty="0">
                <a:latin typeface="Lucida Sans Unicode"/>
                <a:cs typeface="Lucida Sans Unicode"/>
              </a:rPr>
              <a:t>an</a:t>
            </a:r>
            <a:r>
              <a:rPr sz="2200" spc="-20" dirty="0">
                <a:latin typeface="Lucida Sans Unicode"/>
                <a:cs typeface="Lucida Sans Unicode"/>
              </a:rPr>
              <a:t>d</a:t>
            </a:r>
            <a:r>
              <a:rPr sz="2200" spc="-114" dirty="0">
                <a:latin typeface="Lucida Sans Unicode"/>
                <a:cs typeface="Lucida Sans Unicode"/>
              </a:rPr>
              <a:t> </a:t>
            </a:r>
            <a:r>
              <a:rPr sz="2200" spc="5" dirty="0">
                <a:latin typeface="Lucida Sans Unicode"/>
                <a:cs typeface="Lucida Sans Unicode"/>
              </a:rPr>
              <a:t>a</a:t>
            </a:r>
            <a:r>
              <a:rPr sz="2200" spc="-120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r</a:t>
            </a:r>
            <a:r>
              <a:rPr sz="2200" spc="5" dirty="0">
                <a:latin typeface="Lucida Sans Unicode"/>
                <a:cs typeface="Lucida Sans Unicode"/>
              </a:rPr>
              <a:t>e</a:t>
            </a:r>
            <a:r>
              <a:rPr sz="2200" spc="-25" dirty="0">
                <a:latin typeface="Lucida Sans Unicode"/>
                <a:cs typeface="Lucida Sans Unicode"/>
              </a:rPr>
              <a:t>fer</a:t>
            </a:r>
            <a:r>
              <a:rPr sz="2200" spc="-30" dirty="0">
                <a:latin typeface="Lucida Sans Unicode"/>
                <a:cs typeface="Lucida Sans Unicode"/>
              </a:rPr>
              <a:t>enc</a:t>
            </a:r>
            <a:r>
              <a:rPr sz="2200" spc="-25" dirty="0">
                <a:latin typeface="Lucida Sans Unicode"/>
                <a:cs typeface="Lucida Sans Unicode"/>
              </a:rPr>
              <a:t>e</a:t>
            </a:r>
            <a:r>
              <a:rPr sz="2200" spc="-100" dirty="0">
                <a:latin typeface="Lucida Sans Unicode"/>
                <a:cs typeface="Lucida Sans Unicode"/>
              </a:rPr>
              <a:t> </a:t>
            </a:r>
            <a:r>
              <a:rPr sz="2200" spc="-35" dirty="0">
                <a:latin typeface="Lucida Sans Unicode"/>
                <a:cs typeface="Lucida Sans Unicode"/>
              </a:rPr>
              <a:t>t</a:t>
            </a:r>
            <a:r>
              <a:rPr sz="2200" spc="-50" dirty="0">
                <a:latin typeface="Lucida Sans Unicode"/>
                <a:cs typeface="Lucida Sans Unicode"/>
              </a:rPr>
              <a:t>o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65" dirty="0">
                <a:latin typeface="Lucida Sans Unicode"/>
                <a:cs typeface="Lucida Sans Unicode"/>
              </a:rPr>
              <a:t>it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80" dirty="0">
                <a:latin typeface="Lucida Sans Unicode"/>
                <a:cs typeface="Lucida Sans Unicode"/>
              </a:rPr>
              <a:t>is</a:t>
            </a:r>
            <a:r>
              <a:rPr sz="2200" spc="-100" dirty="0">
                <a:latin typeface="Lucida Sans Unicode"/>
                <a:cs typeface="Lucida Sans Unicode"/>
              </a:rPr>
              <a:t> </a:t>
            </a:r>
            <a:r>
              <a:rPr sz="2200" spc="-30" dirty="0">
                <a:latin typeface="Lucida Sans Unicode"/>
                <a:cs typeface="Lucida Sans Unicode"/>
              </a:rPr>
              <a:t>adde</a:t>
            </a:r>
            <a:r>
              <a:rPr sz="2200" spc="-25" dirty="0">
                <a:latin typeface="Lucida Sans Unicode"/>
                <a:cs typeface="Lucida Sans Unicode"/>
              </a:rPr>
              <a:t>d</a:t>
            </a:r>
            <a:r>
              <a:rPr sz="2200" spc="-114" dirty="0">
                <a:latin typeface="Lucida Sans Unicode"/>
                <a:cs typeface="Lucida Sans Unicode"/>
              </a:rPr>
              <a:t> </a:t>
            </a:r>
            <a:r>
              <a:rPr sz="2200" spc="-35" dirty="0">
                <a:latin typeface="Lucida Sans Unicode"/>
                <a:cs typeface="Lucida Sans Unicode"/>
              </a:rPr>
              <a:t>t</a:t>
            </a:r>
            <a:r>
              <a:rPr sz="2200" spc="-50" dirty="0">
                <a:latin typeface="Lucida Sans Unicode"/>
                <a:cs typeface="Lucida Sans Unicode"/>
              </a:rPr>
              <a:t>o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25" dirty="0">
                <a:latin typeface="Lucida Sans Unicode"/>
                <a:cs typeface="Lucida Sans Unicode"/>
              </a:rPr>
              <a:t>the</a:t>
            </a:r>
            <a:r>
              <a:rPr sz="2200" spc="-90" dirty="0">
                <a:latin typeface="Lucida Sans Unicode"/>
                <a:cs typeface="Lucida Sans Unicode"/>
              </a:rPr>
              <a:t> </a:t>
            </a:r>
            <a:r>
              <a:rPr sz="2200" b="1" spc="-55" dirty="0">
                <a:latin typeface="Arial"/>
                <a:cs typeface="Arial"/>
              </a:rPr>
              <a:t>G</a:t>
            </a:r>
            <a:r>
              <a:rPr sz="2200" b="1" spc="-15" dirty="0">
                <a:latin typeface="Arial"/>
                <a:cs typeface="Arial"/>
              </a:rPr>
              <a:t>i</a:t>
            </a:r>
            <a:r>
              <a:rPr sz="2200" b="1" spc="220" dirty="0">
                <a:latin typeface="Arial"/>
                <a:cs typeface="Arial"/>
              </a:rPr>
              <a:t>t</a:t>
            </a:r>
            <a:r>
              <a:rPr sz="2200" b="1" spc="-45" dirty="0">
                <a:latin typeface="Arial"/>
                <a:cs typeface="Arial"/>
              </a:rPr>
              <a:t> </a:t>
            </a:r>
            <a:r>
              <a:rPr sz="2200" b="1" spc="25" dirty="0">
                <a:latin typeface="Arial"/>
                <a:cs typeface="Arial"/>
              </a:rPr>
              <a:t>Reposito</a:t>
            </a:r>
            <a:r>
              <a:rPr sz="2200" b="1" spc="15" dirty="0">
                <a:latin typeface="Arial"/>
                <a:cs typeface="Arial"/>
              </a:rPr>
              <a:t>r</a:t>
            </a:r>
            <a:r>
              <a:rPr sz="2200" b="1" spc="-5" dirty="0">
                <a:latin typeface="Arial"/>
                <a:cs typeface="Arial"/>
              </a:rPr>
              <a:t>ie</a:t>
            </a:r>
            <a:r>
              <a:rPr sz="2200" b="1" dirty="0">
                <a:latin typeface="Arial"/>
                <a:cs typeface="Arial"/>
              </a:rPr>
              <a:t>s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spc="-45" dirty="0">
                <a:latin typeface="Lucida Sans Unicode"/>
                <a:cs typeface="Lucida Sans Unicode"/>
              </a:rPr>
              <a:t>view.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403080" y="4215384"/>
            <a:ext cx="3497579" cy="280670"/>
            <a:chOff x="9403080" y="4215384"/>
            <a:chExt cx="3497579" cy="280670"/>
          </a:xfrm>
        </p:grpSpPr>
        <p:sp>
          <p:nvSpPr>
            <p:cNvPr id="17" name="object 17"/>
            <p:cNvSpPr/>
            <p:nvPr/>
          </p:nvSpPr>
          <p:spPr>
            <a:xfrm>
              <a:off x="9403080" y="4218432"/>
              <a:ext cx="3497579" cy="274320"/>
            </a:xfrm>
            <a:custGeom>
              <a:avLst/>
              <a:gdLst/>
              <a:ahLst/>
              <a:cxnLst/>
              <a:rect l="l" t="t" r="r" b="b"/>
              <a:pathLst>
                <a:path w="3497579" h="274320">
                  <a:moveTo>
                    <a:pt x="3497579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3497579" y="274320"/>
                  </a:lnTo>
                  <a:lnTo>
                    <a:pt x="34975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3748" y="4215384"/>
              <a:ext cx="2234183" cy="2804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0355" y="306451"/>
            <a:ext cx="39554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</a:rPr>
              <a:t>Create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.gitignore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file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400" y="729995"/>
            <a:ext cx="5963411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85572" y="0"/>
            <a:ext cx="4410710" cy="9144000"/>
            <a:chOff x="385572" y="0"/>
            <a:chExt cx="4410710" cy="9144000"/>
          </a:xfrm>
        </p:grpSpPr>
        <p:sp>
          <p:nvSpPr>
            <p:cNvPr id="5" name="object 5"/>
            <p:cNvSpPr/>
            <p:nvPr/>
          </p:nvSpPr>
          <p:spPr>
            <a:xfrm>
              <a:off x="385572" y="0"/>
              <a:ext cx="4410710" cy="9144000"/>
            </a:xfrm>
            <a:custGeom>
              <a:avLst/>
              <a:gdLst/>
              <a:ahLst/>
              <a:cxnLst/>
              <a:rect l="l" t="t" r="r" b="b"/>
              <a:pathLst>
                <a:path w="4410710" h="9144000">
                  <a:moveTo>
                    <a:pt x="4410456" y="0"/>
                  </a:moveTo>
                  <a:lnTo>
                    <a:pt x="0" y="0"/>
                  </a:lnTo>
                  <a:lnTo>
                    <a:pt x="0" y="9144000"/>
                  </a:lnTo>
                  <a:lnTo>
                    <a:pt x="4410456" y="9144000"/>
                  </a:lnTo>
                  <a:lnTo>
                    <a:pt x="4410456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3796" y="1325880"/>
              <a:ext cx="3857625" cy="567055"/>
            </a:xfrm>
            <a:custGeom>
              <a:avLst/>
              <a:gdLst/>
              <a:ahLst/>
              <a:cxnLst/>
              <a:rect l="l" t="t" r="r" b="b"/>
              <a:pathLst>
                <a:path w="3857625" h="567055">
                  <a:moveTo>
                    <a:pt x="3762755" y="0"/>
                  </a:moveTo>
                  <a:lnTo>
                    <a:pt x="94488" y="0"/>
                  </a:lnTo>
                  <a:lnTo>
                    <a:pt x="57708" y="7423"/>
                  </a:lnTo>
                  <a:lnTo>
                    <a:pt x="27674" y="27670"/>
                  </a:lnTo>
                  <a:lnTo>
                    <a:pt x="7425" y="57703"/>
                  </a:lnTo>
                  <a:lnTo>
                    <a:pt x="0" y="94488"/>
                  </a:lnTo>
                  <a:lnTo>
                    <a:pt x="0" y="472440"/>
                  </a:lnTo>
                  <a:lnTo>
                    <a:pt x="7425" y="509224"/>
                  </a:lnTo>
                  <a:lnTo>
                    <a:pt x="27674" y="539257"/>
                  </a:lnTo>
                  <a:lnTo>
                    <a:pt x="57708" y="559504"/>
                  </a:lnTo>
                  <a:lnTo>
                    <a:pt x="94488" y="566927"/>
                  </a:lnTo>
                  <a:lnTo>
                    <a:pt x="3762755" y="566927"/>
                  </a:lnTo>
                  <a:lnTo>
                    <a:pt x="3799540" y="559504"/>
                  </a:lnTo>
                  <a:lnTo>
                    <a:pt x="3829573" y="539257"/>
                  </a:lnTo>
                  <a:lnTo>
                    <a:pt x="3849820" y="509224"/>
                  </a:lnTo>
                  <a:lnTo>
                    <a:pt x="3857243" y="472440"/>
                  </a:lnTo>
                  <a:lnTo>
                    <a:pt x="3857243" y="94488"/>
                  </a:lnTo>
                  <a:lnTo>
                    <a:pt x="3849820" y="57703"/>
                  </a:lnTo>
                  <a:lnTo>
                    <a:pt x="3829573" y="27670"/>
                  </a:lnTo>
                  <a:lnTo>
                    <a:pt x="3799540" y="7423"/>
                  </a:lnTo>
                  <a:lnTo>
                    <a:pt x="3762755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3796" y="2351532"/>
              <a:ext cx="3857625" cy="568960"/>
            </a:xfrm>
            <a:custGeom>
              <a:avLst/>
              <a:gdLst/>
              <a:ahLst/>
              <a:cxnLst/>
              <a:rect l="l" t="t" r="r" b="b"/>
              <a:pathLst>
                <a:path w="3857625" h="568960">
                  <a:moveTo>
                    <a:pt x="3762502" y="0"/>
                  </a:moveTo>
                  <a:lnTo>
                    <a:pt x="94742" y="0"/>
                  </a:lnTo>
                  <a:lnTo>
                    <a:pt x="57864" y="7445"/>
                  </a:lnTo>
                  <a:lnTo>
                    <a:pt x="27749" y="27749"/>
                  </a:lnTo>
                  <a:lnTo>
                    <a:pt x="7445" y="57864"/>
                  </a:lnTo>
                  <a:lnTo>
                    <a:pt x="0" y="94742"/>
                  </a:lnTo>
                  <a:lnTo>
                    <a:pt x="0" y="473710"/>
                  </a:lnTo>
                  <a:lnTo>
                    <a:pt x="7445" y="510587"/>
                  </a:lnTo>
                  <a:lnTo>
                    <a:pt x="27749" y="540702"/>
                  </a:lnTo>
                  <a:lnTo>
                    <a:pt x="57864" y="561006"/>
                  </a:lnTo>
                  <a:lnTo>
                    <a:pt x="94742" y="568452"/>
                  </a:lnTo>
                  <a:lnTo>
                    <a:pt x="3762502" y="568452"/>
                  </a:lnTo>
                  <a:lnTo>
                    <a:pt x="3799379" y="561006"/>
                  </a:lnTo>
                  <a:lnTo>
                    <a:pt x="3829494" y="540702"/>
                  </a:lnTo>
                  <a:lnTo>
                    <a:pt x="3849798" y="510587"/>
                  </a:lnTo>
                  <a:lnTo>
                    <a:pt x="3857243" y="473710"/>
                  </a:lnTo>
                  <a:lnTo>
                    <a:pt x="3857243" y="94742"/>
                  </a:lnTo>
                  <a:lnTo>
                    <a:pt x="3849798" y="57864"/>
                  </a:lnTo>
                  <a:lnTo>
                    <a:pt x="3829494" y="27749"/>
                  </a:lnTo>
                  <a:lnTo>
                    <a:pt x="3799379" y="7445"/>
                  </a:lnTo>
                  <a:lnTo>
                    <a:pt x="376250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04138" y="1398778"/>
            <a:ext cx="3355975" cy="141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Create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eposi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4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3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Create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“.gi</a:t>
            </a:r>
            <a:r>
              <a:rPr sz="24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18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no</a:t>
            </a:r>
            <a:r>
              <a:rPr sz="24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”</a:t>
            </a:r>
            <a:r>
              <a:rPr sz="2400" spc="-1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sz="24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le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2940" y="3375659"/>
            <a:ext cx="3857625" cy="568960"/>
          </a:xfrm>
          <a:custGeom>
            <a:avLst/>
            <a:gdLst/>
            <a:ahLst/>
            <a:cxnLst/>
            <a:rect l="l" t="t" r="r" b="b"/>
            <a:pathLst>
              <a:path w="3857625" h="568960">
                <a:moveTo>
                  <a:pt x="3762502" y="0"/>
                </a:moveTo>
                <a:lnTo>
                  <a:pt x="94741" y="0"/>
                </a:lnTo>
                <a:lnTo>
                  <a:pt x="57864" y="7445"/>
                </a:lnTo>
                <a:lnTo>
                  <a:pt x="27749" y="27749"/>
                </a:lnTo>
                <a:lnTo>
                  <a:pt x="7445" y="57864"/>
                </a:lnTo>
                <a:lnTo>
                  <a:pt x="0" y="94741"/>
                </a:lnTo>
                <a:lnTo>
                  <a:pt x="0" y="473710"/>
                </a:lnTo>
                <a:lnTo>
                  <a:pt x="7445" y="510587"/>
                </a:lnTo>
                <a:lnTo>
                  <a:pt x="27749" y="540702"/>
                </a:lnTo>
                <a:lnTo>
                  <a:pt x="57864" y="561006"/>
                </a:lnTo>
                <a:lnTo>
                  <a:pt x="94741" y="568451"/>
                </a:lnTo>
                <a:lnTo>
                  <a:pt x="3762502" y="568451"/>
                </a:lnTo>
                <a:lnTo>
                  <a:pt x="3799379" y="561006"/>
                </a:lnTo>
                <a:lnTo>
                  <a:pt x="3829494" y="540702"/>
                </a:lnTo>
                <a:lnTo>
                  <a:pt x="3849798" y="510587"/>
                </a:lnTo>
                <a:lnTo>
                  <a:pt x="3857244" y="473710"/>
                </a:lnTo>
                <a:lnTo>
                  <a:pt x="3857244" y="94741"/>
                </a:lnTo>
                <a:lnTo>
                  <a:pt x="3849798" y="57864"/>
                </a:lnTo>
                <a:lnTo>
                  <a:pt x="3829494" y="27749"/>
                </a:lnTo>
                <a:lnTo>
                  <a:pt x="3799379" y="7445"/>
                </a:lnTo>
                <a:lnTo>
                  <a:pt x="376250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26109" y="3449523"/>
            <a:ext cx="35299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Cre</a:t>
            </a:r>
            <a:r>
              <a:rPr sz="24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Ec</a:t>
            </a:r>
            <a:r>
              <a:rPr sz="24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4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pse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sz="24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ject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3796" y="4401311"/>
            <a:ext cx="3866515" cy="2616835"/>
          </a:xfrm>
          <a:custGeom>
            <a:avLst/>
            <a:gdLst/>
            <a:ahLst/>
            <a:cxnLst/>
            <a:rect l="l" t="t" r="r" b="b"/>
            <a:pathLst>
              <a:path w="3866515" h="2616834">
                <a:moveTo>
                  <a:pt x="3857244" y="2142998"/>
                </a:moveTo>
                <a:lnTo>
                  <a:pt x="3849789" y="2106130"/>
                </a:lnTo>
                <a:lnTo>
                  <a:pt x="3829494" y="2076005"/>
                </a:lnTo>
                <a:lnTo>
                  <a:pt x="3799370" y="2055710"/>
                </a:lnTo>
                <a:lnTo>
                  <a:pt x="3762502" y="2048256"/>
                </a:lnTo>
                <a:lnTo>
                  <a:pt x="94742" y="2048256"/>
                </a:lnTo>
                <a:lnTo>
                  <a:pt x="57861" y="2055710"/>
                </a:lnTo>
                <a:lnTo>
                  <a:pt x="27749" y="2076005"/>
                </a:lnTo>
                <a:lnTo>
                  <a:pt x="7442" y="2106130"/>
                </a:lnTo>
                <a:lnTo>
                  <a:pt x="0" y="2142998"/>
                </a:lnTo>
                <a:lnTo>
                  <a:pt x="0" y="2521966"/>
                </a:lnTo>
                <a:lnTo>
                  <a:pt x="7442" y="2558846"/>
                </a:lnTo>
                <a:lnTo>
                  <a:pt x="27736" y="2588958"/>
                </a:lnTo>
                <a:lnTo>
                  <a:pt x="57861" y="2609265"/>
                </a:lnTo>
                <a:lnTo>
                  <a:pt x="94742" y="2616708"/>
                </a:lnTo>
                <a:lnTo>
                  <a:pt x="3762502" y="2616708"/>
                </a:lnTo>
                <a:lnTo>
                  <a:pt x="3799370" y="2609265"/>
                </a:lnTo>
                <a:lnTo>
                  <a:pt x="3829494" y="2588958"/>
                </a:lnTo>
                <a:lnTo>
                  <a:pt x="3849789" y="2558846"/>
                </a:lnTo>
                <a:lnTo>
                  <a:pt x="3857244" y="2521966"/>
                </a:lnTo>
                <a:lnTo>
                  <a:pt x="3857244" y="2142998"/>
                </a:lnTo>
                <a:close/>
              </a:path>
              <a:path w="3866515" h="2616834">
                <a:moveTo>
                  <a:pt x="3857244" y="1118616"/>
                </a:moveTo>
                <a:lnTo>
                  <a:pt x="3849814" y="1081836"/>
                </a:lnTo>
                <a:lnTo>
                  <a:pt x="3829570" y="1051801"/>
                </a:lnTo>
                <a:lnTo>
                  <a:pt x="3799535" y="1031557"/>
                </a:lnTo>
                <a:lnTo>
                  <a:pt x="3762756" y="1024128"/>
                </a:lnTo>
                <a:lnTo>
                  <a:pt x="94488" y="1024128"/>
                </a:lnTo>
                <a:lnTo>
                  <a:pt x="57708" y="1031557"/>
                </a:lnTo>
                <a:lnTo>
                  <a:pt x="27673" y="1051801"/>
                </a:lnTo>
                <a:lnTo>
                  <a:pt x="7416" y="1081836"/>
                </a:lnTo>
                <a:lnTo>
                  <a:pt x="0" y="1118616"/>
                </a:lnTo>
                <a:lnTo>
                  <a:pt x="0" y="1496568"/>
                </a:lnTo>
                <a:lnTo>
                  <a:pt x="7416" y="1533359"/>
                </a:lnTo>
                <a:lnTo>
                  <a:pt x="27673" y="1563395"/>
                </a:lnTo>
                <a:lnTo>
                  <a:pt x="57708" y="1583639"/>
                </a:lnTo>
                <a:lnTo>
                  <a:pt x="94488" y="1591056"/>
                </a:lnTo>
                <a:lnTo>
                  <a:pt x="3762756" y="1591056"/>
                </a:lnTo>
                <a:lnTo>
                  <a:pt x="3799535" y="1583639"/>
                </a:lnTo>
                <a:lnTo>
                  <a:pt x="3829570" y="1563395"/>
                </a:lnTo>
                <a:lnTo>
                  <a:pt x="3849814" y="1533359"/>
                </a:lnTo>
                <a:lnTo>
                  <a:pt x="3857244" y="1496568"/>
                </a:lnTo>
                <a:lnTo>
                  <a:pt x="3857244" y="1118616"/>
                </a:lnTo>
                <a:close/>
              </a:path>
              <a:path w="3866515" h="2616834">
                <a:moveTo>
                  <a:pt x="3866388" y="94488"/>
                </a:moveTo>
                <a:lnTo>
                  <a:pt x="3858958" y="57708"/>
                </a:lnTo>
                <a:lnTo>
                  <a:pt x="3838714" y="27673"/>
                </a:lnTo>
                <a:lnTo>
                  <a:pt x="3808679" y="7429"/>
                </a:lnTo>
                <a:lnTo>
                  <a:pt x="3771900" y="0"/>
                </a:lnTo>
                <a:lnTo>
                  <a:pt x="103632" y="0"/>
                </a:lnTo>
                <a:lnTo>
                  <a:pt x="66852" y="7429"/>
                </a:lnTo>
                <a:lnTo>
                  <a:pt x="36817" y="27673"/>
                </a:lnTo>
                <a:lnTo>
                  <a:pt x="16560" y="57708"/>
                </a:lnTo>
                <a:lnTo>
                  <a:pt x="9144" y="94488"/>
                </a:lnTo>
                <a:lnTo>
                  <a:pt x="9144" y="472440"/>
                </a:lnTo>
                <a:lnTo>
                  <a:pt x="16560" y="509231"/>
                </a:lnTo>
                <a:lnTo>
                  <a:pt x="36817" y="539267"/>
                </a:lnTo>
                <a:lnTo>
                  <a:pt x="66852" y="559511"/>
                </a:lnTo>
                <a:lnTo>
                  <a:pt x="103632" y="566928"/>
                </a:lnTo>
                <a:lnTo>
                  <a:pt x="3771900" y="566928"/>
                </a:lnTo>
                <a:lnTo>
                  <a:pt x="3808679" y="559511"/>
                </a:lnTo>
                <a:lnTo>
                  <a:pt x="3838714" y="539267"/>
                </a:lnTo>
                <a:lnTo>
                  <a:pt x="3858958" y="509231"/>
                </a:lnTo>
                <a:lnTo>
                  <a:pt x="3866388" y="472440"/>
                </a:lnTo>
                <a:lnTo>
                  <a:pt x="3866388" y="94488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55597" y="4474590"/>
            <a:ext cx="2454910" cy="2440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 algn="ctr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Share</a:t>
            </a:r>
            <a:r>
              <a:rPr sz="2400" spc="-1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Project</a:t>
            </a:r>
            <a:endParaRPr sz="2400">
              <a:latin typeface="Lucida Sans Unicode"/>
              <a:cs typeface="Lucida Sans Unicode"/>
            </a:endParaRPr>
          </a:p>
          <a:p>
            <a:pPr marL="12700" marR="5080" indent="-2540" algn="ctr">
              <a:lnSpc>
                <a:spcPct val="280100"/>
              </a:lnSpc>
            </a:pPr>
            <a:r>
              <a:rPr sz="2400" dirty="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4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ta</a:t>
            </a:r>
            <a:r>
              <a:rPr sz="24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4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g  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Commit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Changes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3795" y="7473695"/>
            <a:ext cx="3857625" cy="568960"/>
          </a:xfrm>
          <a:custGeom>
            <a:avLst/>
            <a:gdLst/>
            <a:ahLst/>
            <a:cxnLst/>
            <a:rect l="l" t="t" r="r" b="b"/>
            <a:pathLst>
              <a:path w="3857625" h="568959">
                <a:moveTo>
                  <a:pt x="3762502" y="0"/>
                </a:moveTo>
                <a:lnTo>
                  <a:pt x="94742" y="0"/>
                </a:lnTo>
                <a:lnTo>
                  <a:pt x="57864" y="7445"/>
                </a:lnTo>
                <a:lnTo>
                  <a:pt x="27749" y="27749"/>
                </a:lnTo>
                <a:lnTo>
                  <a:pt x="7445" y="57864"/>
                </a:lnTo>
                <a:lnTo>
                  <a:pt x="0" y="94741"/>
                </a:lnTo>
                <a:lnTo>
                  <a:pt x="0" y="473709"/>
                </a:lnTo>
                <a:lnTo>
                  <a:pt x="7445" y="510587"/>
                </a:lnTo>
                <a:lnTo>
                  <a:pt x="27749" y="540702"/>
                </a:lnTo>
                <a:lnTo>
                  <a:pt x="57864" y="561006"/>
                </a:lnTo>
                <a:lnTo>
                  <a:pt x="94742" y="568451"/>
                </a:lnTo>
                <a:lnTo>
                  <a:pt x="3762502" y="568451"/>
                </a:lnTo>
                <a:lnTo>
                  <a:pt x="3799379" y="561006"/>
                </a:lnTo>
                <a:lnTo>
                  <a:pt x="3829494" y="540702"/>
                </a:lnTo>
                <a:lnTo>
                  <a:pt x="3849798" y="510587"/>
                </a:lnTo>
                <a:lnTo>
                  <a:pt x="3857243" y="473709"/>
                </a:lnTo>
                <a:lnTo>
                  <a:pt x="3857243" y="94741"/>
                </a:lnTo>
                <a:lnTo>
                  <a:pt x="3849798" y="57864"/>
                </a:lnTo>
                <a:lnTo>
                  <a:pt x="3829494" y="27749"/>
                </a:lnTo>
                <a:lnTo>
                  <a:pt x="3799379" y="7445"/>
                </a:lnTo>
                <a:lnTo>
                  <a:pt x="376250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16330" y="7548498"/>
            <a:ext cx="3330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Revie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4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Commit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story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21068" y="3084576"/>
            <a:ext cx="6198235" cy="1150620"/>
          </a:xfrm>
          <a:custGeom>
            <a:avLst/>
            <a:gdLst/>
            <a:ahLst/>
            <a:cxnLst/>
            <a:rect l="l" t="t" r="r" b="b"/>
            <a:pathLst>
              <a:path w="6198234" h="1150620">
                <a:moveTo>
                  <a:pt x="6006337" y="0"/>
                </a:moveTo>
                <a:lnTo>
                  <a:pt x="191770" y="0"/>
                </a:lnTo>
                <a:lnTo>
                  <a:pt x="147796" y="5064"/>
                </a:lnTo>
                <a:lnTo>
                  <a:pt x="107431" y="19490"/>
                </a:lnTo>
                <a:lnTo>
                  <a:pt x="71824" y="42127"/>
                </a:lnTo>
                <a:lnTo>
                  <a:pt x="42127" y="71824"/>
                </a:lnTo>
                <a:lnTo>
                  <a:pt x="19490" y="107431"/>
                </a:lnTo>
                <a:lnTo>
                  <a:pt x="5064" y="147796"/>
                </a:lnTo>
                <a:lnTo>
                  <a:pt x="0" y="191770"/>
                </a:lnTo>
                <a:lnTo>
                  <a:pt x="0" y="958850"/>
                </a:lnTo>
                <a:lnTo>
                  <a:pt x="5064" y="1002823"/>
                </a:lnTo>
                <a:lnTo>
                  <a:pt x="19490" y="1043188"/>
                </a:lnTo>
                <a:lnTo>
                  <a:pt x="42127" y="1078795"/>
                </a:lnTo>
                <a:lnTo>
                  <a:pt x="71824" y="1108492"/>
                </a:lnTo>
                <a:lnTo>
                  <a:pt x="107431" y="1131129"/>
                </a:lnTo>
                <a:lnTo>
                  <a:pt x="147796" y="1145555"/>
                </a:lnTo>
                <a:lnTo>
                  <a:pt x="191770" y="1150620"/>
                </a:lnTo>
                <a:lnTo>
                  <a:pt x="6006337" y="1150620"/>
                </a:lnTo>
                <a:lnTo>
                  <a:pt x="6050311" y="1145555"/>
                </a:lnTo>
                <a:lnTo>
                  <a:pt x="6090676" y="1131129"/>
                </a:lnTo>
                <a:lnTo>
                  <a:pt x="6126283" y="1108492"/>
                </a:lnTo>
                <a:lnTo>
                  <a:pt x="6155980" y="1078795"/>
                </a:lnTo>
                <a:lnTo>
                  <a:pt x="6178617" y="1043188"/>
                </a:lnTo>
                <a:lnTo>
                  <a:pt x="6193043" y="1002823"/>
                </a:lnTo>
                <a:lnTo>
                  <a:pt x="6198108" y="958850"/>
                </a:lnTo>
                <a:lnTo>
                  <a:pt x="6198108" y="191770"/>
                </a:lnTo>
                <a:lnTo>
                  <a:pt x="6193043" y="147796"/>
                </a:lnTo>
                <a:lnTo>
                  <a:pt x="6178617" y="107431"/>
                </a:lnTo>
                <a:lnTo>
                  <a:pt x="6155980" y="71824"/>
                </a:lnTo>
                <a:lnTo>
                  <a:pt x="6126283" y="42127"/>
                </a:lnTo>
                <a:lnTo>
                  <a:pt x="6090676" y="19490"/>
                </a:lnTo>
                <a:lnTo>
                  <a:pt x="6050311" y="5064"/>
                </a:lnTo>
                <a:lnTo>
                  <a:pt x="600633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399146" y="3129787"/>
            <a:ext cx="5440680" cy="1032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All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fil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direct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ories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ich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appl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endParaRPr sz="2200">
              <a:latin typeface="Lucida Sans Unicode"/>
              <a:cs typeface="Lucida Sans Unicode"/>
            </a:endParaRPr>
          </a:p>
          <a:p>
            <a:pPr marL="3175" algn="ctr">
              <a:lnSpc>
                <a:spcPct val="100000"/>
              </a:lnSpc>
            </a:pP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patte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rn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descr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bed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200" spc="-570" dirty="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endParaRPr sz="2200">
              <a:latin typeface="Lucida Sans Unicode"/>
              <a:cs typeface="Lucida Sans Unicode"/>
            </a:endParaRPr>
          </a:p>
          <a:p>
            <a:pPr marL="1270" algn="ctr">
              <a:lnSpc>
                <a:spcPct val="100000"/>
              </a:lnSpc>
              <a:spcBef>
                <a:spcPts val="15"/>
              </a:spcBef>
            </a:pP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level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”.gitignore”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file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ignored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Git.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930140" y="7304531"/>
            <a:ext cx="10887710" cy="1217930"/>
            <a:chOff x="4930140" y="7304531"/>
            <a:chExt cx="10887710" cy="121793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0140" y="7310627"/>
              <a:ext cx="10887456" cy="12115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4148" y="7431023"/>
              <a:ext cx="10757916" cy="10469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004816" y="7304531"/>
              <a:ext cx="10785475" cy="1109980"/>
            </a:xfrm>
            <a:custGeom>
              <a:avLst/>
              <a:gdLst/>
              <a:ahLst/>
              <a:cxnLst/>
              <a:rect l="l" t="t" r="r" b="b"/>
              <a:pathLst>
                <a:path w="10785475" h="1109979">
                  <a:moveTo>
                    <a:pt x="10785348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0" y="1109472"/>
                  </a:lnTo>
                  <a:lnTo>
                    <a:pt x="10785348" y="1109472"/>
                  </a:lnTo>
                  <a:lnTo>
                    <a:pt x="10785348" y="169164"/>
                  </a:lnTo>
                  <a:lnTo>
                    <a:pt x="10785348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004815" y="7473695"/>
            <a:ext cx="10785475" cy="9404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31775" marR="229870" indent="91440">
              <a:lnSpc>
                <a:spcPts val="2820"/>
              </a:lnSpc>
              <a:spcBef>
                <a:spcPts val="90"/>
              </a:spcBef>
            </a:pP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Eclipse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Git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does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not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allow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create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file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directly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top-level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folder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your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repository.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You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must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do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outside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Eclipse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IDE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command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line.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764268" y="7016495"/>
            <a:ext cx="1266825" cy="457200"/>
          </a:xfrm>
          <a:custGeom>
            <a:avLst/>
            <a:gdLst/>
            <a:ahLst/>
            <a:cxnLst/>
            <a:rect l="l" t="t" r="r" b="b"/>
            <a:pathLst>
              <a:path w="1266825" h="457200">
                <a:moveTo>
                  <a:pt x="1266444" y="0"/>
                </a:moveTo>
                <a:lnTo>
                  <a:pt x="0" y="0"/>
                </a:lnTo>
                <a:lnTo>
                  <a:pt x="0" y="457199"/>
                </a:lnTo>
                <a:lnTo>
                  <a:pt x="1266444" y="457199"/>
                </a:lnTo>
                <a:lnTo>
                  <a:pt x="1266444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764268" y="7016495"/>
            <a:ext cx="1266825" cy="288290"/>
          </a:xfrm>
          <a:prstGeom prst="rect">
            <a:avLst/>
          </a:prstGeom>
          <a:solidFill>
            <a:srgbClr val="E3B362"/>
          </a:solidFill>
        </p:spPr>
        <p:txBody>
          <a:bodyPr vert="horz" wrap="square" lIns="0" tIns="80645" rIns="0" bIns="0" rtlCol="0">
            <a:spAutoFit/>
          </a:bodyPr>
          <a:lstStyle/>
          <a:p>
            <a:pPr marL="319405">
              <a:lnSpc>
                <a:spcPts val="1635"/>
              </a:lnSpc>
              <a:spcBef>
                <a:spcPts val="635"/>
              </a:spcBef>
            </a:pPr>
            <a:r>
              <a:rPr sz="1800" b="1" spc="-15" dirty="0">
                <a:latin typeface="Arial"/>
                <a:cs typeface="Arial"/>
              </a:rPr>
              <a:t>NOTE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9016" y="3802507"/>
            <a:ext cx="27666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Overview</a:t>
            </a:r>
            <a:r>
              <a:rPr spc="-100" dirty="0"/>
              <a:t> </a:t>
            </a:r>
            <a:r>
              <a:rPr spc="80" dirty="0"/>
              <a:t>of</a:t>
            </a:r>
            <a:r>
              <a:rPr spc="-90" dirty="0"/>
              <a:t> </a:t>
            </a:r>
            <a:r>
              <a:rPr spc="60" dirty="0"/>
              <a:t>Git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30900" y="306451"/>
            <a:ext cx="43916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</a:rPr>
              <a:t>Create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125" dirty="0">
                <a:solidFill>
                  <a:srgbClr val="3E3E3E"/>
                </a:solidFill>
              </a:rPr>
              <a:t>an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-50" dirty="0">
                <a:solidFill>
                  <a:srgbClr val="3E3E3E"/>
                </a:solidFill>
              </a:rPr>
              <a:t>Eclipse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Project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400" y="729995"/>
            <a:ext cx="5963411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85572" y="0"/>
            <a:ext cx="4410710" cy="9144000"/>
            <a:chOff x="385572" y="0"/>
            <a:chExt cx="4410710" cy="9144000"/>
          </a:xfrm>
        </p:grpSpPr>
        <p:sp>
          <p:nvSpPr>
            <p:cNvPr id="5" name="object 5"/>
            <p:cNvSpPr/>
            <p:nvPr/>
          </p:nvSpPr>
          <p:spPr>
            <a:xfrm>
              <a:off x="385572" y="0"/>
              <a:ext cx="4410710" cy="9144000"/>
            </a:xfrm>
            <a:custGeom>
              <a:avLst/>
              <a:gdLst/>
              <a:ahLst/>
              <a:cxnLst/>
              <a:rect l="l" t="t" r="r" b="b"/>
              <a:pathLst>
                <a:path w="4410710" h="9144000">
                  <a:moveTo>
                    <a:pt x="4410456" y="0"/>
                  </a:moveTo>
                  <a:lnTo>
                    <a:pt x="0" y="0"/>
                  </a:lnTo>
                  <a:lnTo>
                    <a:pt x="0" y="9144000"/>
                  </a:lnTo>
                  <a:lnTo>
                    <a:pt x="4410456" y="9144000"/>
                  </a:lnTo>
                  <a:lnTo>
                    <a:pt x="4410456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3796" y="1325879"/>
              <a:ext cx="3857625" cy="1594485"/>
            </a:xfrm>
            <a:custGeom>
              <a:avLst/>
              <a:gdLst/>
              <a:ahLst/>
              <a:cxnLst/>
              <a:rect l="l" t="t" r="r" b="b"/>
              <a:pathLst>
                <a:path w="3857625" h="1594485">
                  <a:moveTo>
                    <a:pt x="3857244" y="1120394"/>
                  </a:moveTo>
                  <a:lnTo>
                    <a:pt x="3849789" y="1083525"/>
                  </a:lnTo>
                  <a:lnTo>
                    <a:pt x="3829494" y="1053401"/>
                  </a:lnTo>
                  <a:lnTo>
                    <a:pt x="3799370" y="1033106"/>
                  </a:lnTo>
                  <a:lnTo>
                    <a:pt x="3762502" y="1025652"/>
                  </a:lnTo>
                  <a:lnTo>
                    <a:pt x="94742" y="1025652"/>
                  </a:lnTo>
                  <a:lnTo>
                    <a:pt x="57861" y="1033106"/>
                  </a:lnTo>
                  <a:lnTo>
                    <a:pt x="27749" y="1053401"/>
                  </a:lnTo>
                  <a:lnTo>
                    <a:pt x="7442" y="1083525"/>
                  </a:lnTo>
                  <a:lnTo>
                    <a:pt x="0" y="1120394"/>
                  </a:lnTo>
                  <a:lnTo>
                    <a:pt x="0" y="1499362"/>
                  </a:lnTo>
                  <a:lnTo>
                    <a:pt x="7442" y="1536242"/>
                  </a:lnTo>
                  <a:lnTo>
                    <a:pt x="27736" y="1566354"/>
                  </a:lnTo>
                  <a:lnTo>
                    <a:pt x="57861" y="1586661"/>
                  </a:lnTo>
                  <a:lnTo>
                    <a:pt x="94742" y="1594104"/>
                  </a:lnTo>
                  <a:lnTo>
                    <a:pt x="3762502" y="1594104"/>
                  </a:lnTo>
                  <a:lnTo>
                    <a:pt x="3799370" y="1586661"/>
                  </a:lnTo>
                  <a:lnTo>
                    <a:pt x="3829494" y="1566354"/>
                  </a:lnTo>
                  <a:lnTo>
                    <a:pt x="3849789" y="1536242"/>
                  </a:lnTo>
                  <a:lnTo>
                    <a:pt x="3857244" y="1499362"/>
                  </a:lnTo>
                  <a:lnTo>
                    <a:pt x="3857244" y="1120394"/>
                  </a:lnTo>
                  <a:close/>
                </a:path>
                <a:path w="3857625" h="1594485">
                  <a:moveTo>
                    <a:pt x="3857244" y="94488"/>
                  </a:moveTo>
                  <a:lnTo>
                    <a:pt x="3849814" y="57708"/>
                  </a:lnTo>
                  <a:lnTo>
                    <a:pt x="3829570" y="27673"/>
                  </a:lnTo>
                  <a:lnTo>
                    <a:pt x="3799535" y="7429"/>
                  </a:lnTo>
                  <a:lnTo>
                    <a:pt x="3762756" y="0"/>
                  </a:lnTo>
                  <a:lnTo>
                    <a:pt x="94488" y="0"/>
                  </a:lnTo>
                  <a:lnTo>
                    <a:pt x="57708" y="7429"/>
                  </a:lnTo>
                  <a:lnTo>
                    <a:pt x="27673" y="27673"/>
                  </a:lnTo>
                  <a:lnTo>
                    <a:pt x="7416" y="57708"/>
                  </a:lnTo>
                  <a:lnTo>
                    <a:pt x="0" y="94488"/>
                  </a:lnTo>
                  <a:lnTo>
                    <a:pt x="0" y="472440"/>
                  </a:lnTo>
                  <a:lnTo>
                    <a:pt x="7416" y="509231"/>
                  </a:lnTo>
                  <a:lnTo>
                    <a:pt x="27673" y="539267"/>
                  </a:lnTo>
                  <a:lnTo>
                    <a:pt x="57708" y="559511"/>
                  </a:lnTo>
                  <a:lnTo>
                    <a:pt x="94488" y="566928"/>
                  </a:lnTo>
                  <a:lnTo>
                    <a:pt x="3762756" y="566928"/>
                  </a:lnTo>
                  <a:lnTo>
                    <a:pt x="3799535" y="559511"/>
                  </a:lnTo>
                  <a:lnTo>
                    <a:pt x="3829570" y="539267"/>
                  </a:lnTo>
                  <a:lnTo>
                    <a:pt x="3849814" y="509231"/>
                  </a:lnTo>
                  <a:lnTo>
                    <a:pt x="3857244" y="472440"/>
                  </a:lnTo>
                  <a:lnTo>
                    <a:pt x="3857244" y="94488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2940" y="3375659"/>
              <a:ext cx="3857625" cy="568960"/>
            </a:xfrm>
            <a:custGeom>
              <a:avLst/>
              <a:gdLst/>
              <a:ahLst/>
              <a:cxnLst/>
              <a:rect l="l" t="t" r="r" b="b"/>
              <a:pathLst>
                <a:path w="3857625" h="568960">
                  <a:moveTo>
                    <a:pt x="3762502" y="0"/>
                  </a:moveTo>
                  <a:lnTo>
                    <a:pt x="94741" y="0"/>
                  </a:lnTo>
                  <a:lnTo>
                    <a:pt x="57864" y="7445"/>
                  </a:lnTo>
                  <a:lnTo>
                    <a:pt x="27749" y="27749"/>
                  </a:lnTo>
                  <a:lnTo>
                    <a:pt x="7445" y="57864"/>
                  </a:lnTo>
                  <a:lnTo>
                    <a:pt x="0" y="94741"/>
                  </a:lnTo>
                  <a:lnTo>
                    <a:pt x="0" y="473710"/>
                  </a:lnTo>
                  <a:lnTo>
                    <a:pt x="7445" y="510587"/>
                  </a:lnTo>
                  <a:lnTo>
                    <a:pt x="27749" y="540702"/>
                  </a:lnTo>
                  <a:lnTo>
                    <a:pt x="57864" y="561006"/>
                  </a:lnTo>
                  <a:lnTo>
                    <a:pt x="94741" y="568451"/>
                  </a:lnTo>
                  <a:lnTo>
                    <a:pt x="3762502" y="568451"/>
                  </a:lnTo>
                  <a:lnTo>
                    <a:pt x="3799379" y="561006"/>
                  </a:lnTo>
                  <a:lnTo>
                    <a:pt x="3829494" y="540702"/>
                  </a:lnTo>
                  <a:lnTo>
                    <a:pt x="3849798" y="510587"/>
                  </a:lnTo>
                  <a:lnTo>
                    <a:pt x="3857244" y="473710"/>
                  </a:lnTo>
                  <a:lnTo>
                    <a:pt x="3857244" y="94741"/>
                  </a:lnTo>
                  <a:lnTo>
                    <a:pt x="3849798" y="57864"/>
                  </a:lnTo>
                  <a:lnTo>
                    <a:pt x="3829494" y="27749"/>
                  </a:lnTo>
                  <a:lnTo>
                    <a:pt x="3799379" y="7445"/>
                  </a:lnTo>
                  <a:lnTo>
                    <a:pt x="376250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3796" y="4401311"/>
              <a:ext cx="3866515" cy="3641090"/>
            </a:xfrm>
            <a:custGeom>
              <a:avLst/>
              <a:gdLst/>
              <a:ahLst/>
              <a:cxnLst/>
              <a:rect l="l" t="t" r="r" b="b"/>
              <a:pathLst>
                <a:path w="3866515" h="3641090">
                  <a:moveTo>
                    <a:pt x="3857244" y="3167126"/>
                  </a:moveTo>
                  <a:lnTo>
                    <a:pt x="3849789" y="3130258"/>
                  </a:lnTo>
                  <a:lnTo>
                    <a:pt x="3829494" y="3100133"/>
                  </a:lnTo>
                  <a:lnTo>
                    <a:pt x="3799370" y="3079839"/>
                  </a:lnTo>
                  <a:lnTo>
                    <a:pt x="3762502" y="3072384"/>
                  </a:lnTo>
                  <a:lnTo>
                    <a:pt x="94742" y="3072384"/>
                  </a:lnTo>
                  <a:lnTo>
                    <a:pt x="57861" y="3079839"/>
                  </a:lnTo>
                  <a:lnTo>
                    <a:pt x="27749" y="3100133"/>
                  </a:lnTo>
                  <a:lnTo>
                    <a:pt x="7442" y="3130258"/>
                  </a:lnTo>
                  <a:lnTo>
                    <a:pt x="0" y="3167126"/>
                  </a:lnTo>
                  <a:lnTo>
                    <a:pt x="0" y="3546094"/>
                  </a:lnTo>
                  <a:lnTo>
                    <a:pt x="7442" y="3582974"/>
                  </a:lnTo>
                  <a:lnTo>
                    <a:pt x="27736" y="3613086"/>
                  </a:lnTo>
                  <a:lnTo>
                    <a:pt x="57861" y="3633393"/>
                  </a:lnTo>
                  <a:lnTo>
                    <a:pt x="94742" y="3640836"/>
                  </a:lnTo>
                  <a:lnTo>
                    <a:pt x="3762502" y="3640836"/>
                  </a:lnTo>
                  <a:lnTo>
                    <a:pt x="3799370" y="3633393"/>
                  </a:lnTo>
                  <a:lnTo>
                    <a:pt x="3829494" y="3613086"/>
                  </a:lnTo>
                  <a:lnTo>
                    <a:pt x="3849789" y="3582974"/>
                  </a:lnTo>
                  <a:lnTo>
                    <a:pt x="3857244" y="3546094"/>
                  </a:lnTo>
                  <a:lnTo>
                    <a:pt x="3857244" y="3167126"/>
                  </a:lnTo>
                  <a:close/>
                </a:path>
                <a:path w="3866515" h="3641090">
                  <a:moveTo>
                    <a:pt x="3857244" y="2142998"/>
                  </a:moveTo>
                  <a:lnTo>
                    <a:pt x="3849789" y="2106130"/>
                  </a:lnTo>
                  <a:lnTo>
                    <a:pt x="3829494" y="2076005"/>
                  </a:lnTo>
                  <a:lnTo>
                    <a:pt x="3799370" y="2055710"/>
                  </a:lnTo>
                  <a:lnTo>
                    <a:pt x="3762502" y="2048256"/>
                  </a:lnTo>
                  <a:lnTo>
                    <a:pt x="94742" y="2048256"/>
                  </a:lnTo>
                  <a:lnTo>
                    <a:pt x="57861" y="2055710"/>
                  </a:lnTo>
                  <a:lnTo>
                    <a:pt x="27749" y="2076005"/>
                  </a:lnTo>
                  <a:lnTo>
                    <a:pt x="7442" y="2106130"/>
                  </a:lnTo>
                  <a:lnTo>
                    <a:pt x="0" y="2142998"/>
                  </a:lnTo>
                  <a:lnTo>
                    <a:pt x="0" y="2521966"/>
                  </a:lnTo>
                  <a:lnTo>
                    <a:pt x="7442" y="2558846"/>
                  </a:lnTo>
                  <a:lnTo>
                    <a:pt x="27736" y="2588958"/>
                  </a:lnTo>
                  <a:lnTo>
                    <a:pt x="57861" y="2609265"/>
                  </a:lnTo>
                  <a:lnTo>
                    <a:pt x="94742" y="2616708"/>
                  </a:lnTo>
                  <a:lnTo>
                    <a:pt x="3762502" y="2616708"/>
                  </a:lnTo>
                  <a:lnTo>
                    <a:pt x="3799370" y="2609265"/>
                  </a:lnTo>
                  <a:lnTo>
                    <a:pt x="3829494" y="2588958"/>
                  </a:lnTo>
                  <a:lnTo>
                    <a:pt x="3849789" y="2558846"/>
                  </a:lnTo>
                  <a:lnTo>
                    <a:pt x="3857244" y="2521966"/>
                  </a:lnTo>
                  <a:lnTo>
                    <a:pt x="3857244" y="2142998"/>
                  </a:lnTo>
                  <a:close/>
                </a:path>
                <a:path w="3866515" h="3641090">
                  <a:moveTo>
                    <a:pt x="3857244" y="1118616"/>
                  </a:moveTo>
                  <a:lnTo>
                    <a:pt x="3849814" y="1081836"/>
                  </a:lnTo>
                  <a:lnTo>
                    <a:pt x="3829570" y="1051801"/>
                  </a:lnTo>
                  <a:lnTo>
                    <a:pt x="3799535" y="1031557"/>
                  </a:lnTo>
                  <a:lnTo>
                    <a:pt x="3762756" y="1024128"/>
                  </a:lnTo>
                  <a:lnTo>
                    <a:pt x="94488" y="1024128"/>
                  </a:lnTo>
                  <a:lnTo>
                    <a:pt x="57708" y="1031557"/>
                  </a:lnTo>
                  <a:lnTo>
                    <a:pt x="27673" y="1051801"/>
                  </a:lnTo>
                  <a:lnTo>
                    <a:pt x="7416" y="1081836"/>
                  </a:lnTo>
                  <a:lnTo>
                    <a:pt x="0" y="1118616"/>
                  </a:lnTo>
                  <a:lnTo>
                    <a:pt x="0" y="1496568"/>
                  </a:lnTo>
                  <a:lnTo>
                    <a:pt x="7416" y="1533359"/>
                  </a:lnTo>
                  <a:lnTo>
                    <a:pt x="27673" y="1563395"/>
                  </a:lnTo>
                  <a:lnTo>
                    <a:pt x="57708" y="1583639"/>
                  </a:lnTo>
                  <a:lnTo>
                    <a:pt x="94488" y="1591056"/>
                  </a:lnTo>
                  <a:lnTo>
                    <a:pt x="3762756" y="1591056"/>
                  </a:lnTo>
                  <a:lnTo>
                    <a:pt x="3799535" y="1583639"/>
                  </a:lnTo>
                  <a:lnTo>
                    <a:pt x="3829570" y="1563395"/>
                  </a:lnTo>
                  <a:lnTo>
                    <a:pt x="3849814" y="1533359"/>
                  </a:lnTo>
                  <a:lnTo>
                    <a:pt x="3857244" y="1496568"/>
                  </a:lnTo>
                  <a:lnTo>
                    <a:pt x="3857244" y="1118616"/>
                  </a:lnTo>
                  <a:close/>
                </a:path>
                <a:path w="3866515" h="3641090">
                  <a:moveTo>
                    <a:pt x="3866388" y="94488"/>
                  </a:moveTo>
                  <a:lnTo>
                    <a:pt x="3858958" y="57708"/>
                  </a:lnTo>
                  <a:lnTo>
                    <a:pt x="3838714" y="27673"/>
                  </a:lnTo>
                  <a:lnTo>
                    <a:pt x="3808679" y="7429"/>
                  </a:lnTo>
                  <a:lnTo>
                    <a:pt x="3771900" y="0"/>
                  </a:lnTo>
                  <a:lnTo>
                    <a:pt x="103632" y="0"/>
                  </a:lnTo>
                  <a:lnTo>
                    <a:pt x="66852" y="7429"/>
                  </a:lnTo>
                  <a:lnTo>
                    <a:pt x="36817" y="27673"/>
                  </a:lnTo>
                  <a:lnTo>
                    <a:pt x="16560" y="57708"/>
                  </a:lnTo>
                  <a:lnTo>
                    <a:pt x="9144" y="94488"/>
                  </a:lnTo>
                  <a:lnTo>
                    <a:pt x="9144" y="472440"/>
                  </a:lnTo>
                  <a:lnTo>
                    <a:pt x="16560" y="509231"/>
                  </a:lnTo>
                  <a:lnTo>
                    <a:pt x="36817" y="539267"/>
                  </a:lnTo>
                  <a:lnTo>
                    <a:pt x="66852" y="559511"/>
                  </a:lnTo>
                  <a:lnTo>
                    <a:pt x="103632" y="566928"/>
                  </a:lnTo>
                  <a:lnTo>
                    <a:pt x="3771900" y="566928"/>
                  </a:lnTo>
                  <a:lnTo>
                    <a:pt x="3808679" y="559511"/>
                  </a:lnTo>
                  <a:lnTo>
                    <a:pt x="3838714" y="539267"/>
                  </a:lnTo>
                  <a:lnTo>
                    <a:pt x="3858958" y="509231"/>
                  </a:lnTo>
                  <a:lnTo>
                    <a:pt x="3866388" y="472440"/>
                  </a:lnTo>
                  <a:lnTo>
                    <a:pt x="3866388" y="94488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26109" y="1398778"/>
            <a:ext cx="3529965" cy="6541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065" algn="ctr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Create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eposi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4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endParaRPr sz="2400">
              <a:latin typeface="Lucida Sans Unicode"/>
              <a:cs typeface="Lucida Sans Unicode"/>
            </a:endParaRPr>
          </a:p>
          <a:p>
            <a:pPr marL="12700" marR="5080" indent="-19685" algn="ctr">
              <a:lnSpc>
                <a:spcPct val="280100"/>
              </a:lnSpc>
              <a:spcBef>
                <a:spcPts val="15"/>
              </a:spcBef>
            </a:pP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Create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.gi</a:t>
            </a:r>
            <a:r>
              <a:rPr sz="24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18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no</a:t>
            </a:r>
            <a:r>
              <a:rPr sz="24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4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sz="24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le  Cre</a:t>
            </a:r>
            <a:r>
              <a:rPr sz="24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Ec</a:t>
            </a:r>
            <a:r>
              <a:rPr sz="24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4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pse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sz="24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ject  </a:t>
            </a: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Share</a:t>
            </a:r>
            <a:r>
              <a:rPr sz="2400" spc="-14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Project</a:t>
            </a:r>
            <a:endParaRPr sz="2400">
              <a:latin typeface="Lucida Sans Unicode"/>
              <a:cs typeface="Lucida Sans Unicode"/>
            </a:endParaRPr>
          </a:p>
          <a:p>
            <a:pPr marL="102870" marR="114300" indent="635" algn="ctr">
              <a:lnSpc>
                <a:spcPct val="280100"/>
              </a:lnSpc>
              <a:spcBef>
                <a:spcPts val="5"/>
              </a:spcBef>
            </a:pPr>
            <a:r>
              <a:rPr sz="2400" dirty="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sz="24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Git</a:t>
            </a:r>
            <a:r>
              <a:rPr sz="24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Staging </a:t>
            </a:r>
            <a:r>
              <a:rPr sz="24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Commit </a:t>
            </a:r>
            <a:r>
              <a:rPr sz="24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Changes </a:t>
            </a:r>
            <a:r>
              <a:rPr sz="24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Revie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4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Commit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story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96000" y="1324355"/>
            <a:ext cx="8602980" cy="1149350"/>
          </a:xfrm>
          <a:custGeom>
            <a:avLst/>
            <a:gdLst/>
            <a:ahLst/>
            <a:cxnLst/>
            <a:rect l="l" t="t" r="r" b="b"/>
            <a:pathLst>
              <a:path w="8602980" h="1149350">
                <a:moveTo>
                  <a:pt x="8411464" y="0"/>
                </a:moveTo>
                <a:lnTo>
                  <a:pt x="191515" y="0"/>
                </a:lnTo>
                <a:lnTo>
                  <a:pt x="147596" y="5057"/>
                </a:lnTo>
                <a:lnTo>
                  <a:pt x="107283" y="19462"/>
                </a:lnTo>
                <a:lnTo>
                  <a:pt x="71724" y="42067"/>
                </a:lnTo>
                <a:lnTo>
                  <a:pt x="42067" y="71724"/>
                </a:lnTo>
                <a:lnTo>
                  <a:pt x="19462" y="107283"/>
                </a:lnTo>
                <a:lnTo>
                  <a:pt x="5057" y="147596"/>
                </a:lnTo>
                <a:lnTo>
                  <a:pt x="0" y="191516"/>
                </a:lnTo>
                <a:lnTo>
                  <a:pt x="0" y="957579"/>
                </a:lnTo>
                <a:lnTo>
                  <a:pt x="5057" y="1001499"/>
                </a:lnTo>
                <a:lnTo>
                  <a:pt x="19462" y="1041812"/>
                </a:lnTo>
                <a:lnTo>
                  <a:pt x="42067" y="1077371"/>
                </a:lnTo>
                <a:lnTo>
                  <a:pt x="71724" y="1107028"/>
                </a:lnTo>
                <a:lnTo>
                  <a:pt x="107283" y="1129633"/>
                </a:lnTo>
                <a:lnTo>
                  <a:pt x="147596" y="1144038"/>
                </a:lnTo>
                <a:lnTo>
                  <a:pt x="191515" y="1149096"/>
                </a:lnTo>
                <a:lnTo>
                  <a:pt x="8411464" y="1149096"/>
                </a:lnTo>
                <a:lnTo>
                  <a:pt x="8455383" y="1144038"/>
                </a:lnTo>
                <a:lnTo>
                  <a:pt x="8495696" y="1129633"/>
                </a:lnTo>
                <a:lnTo>
                  <a:pt x="8531255" y="1107028"/>
                </a:lnTo>
                <a:lnTo>
                  <a:pt x="8560912" y="1077371"/>
                </a:lnTo>
                <a:lnTo>
                  <a:pt x="8583517" y="1041812"/>
                </a:lnTo>
                <a:lnTo>
                  <a:pt x="8597922" y="1001499"/>
                </a:lnTo>
                <a:lnTo>
                  <a:pt x="8602980" y="957579"/>
                </a:lnTo>
                <a:lnTo>
                  <a:pt x="8602980" y="191516"/>
                </a:lnTo>
                <a:lnTo>
                  <a:pt x="8597922" y="147596"/>
                </a:lnTo>
                <a:lnTo>
                  <a:pt x="8583517" y="107283"/>
                </a:lnTo>
                <a:lnTo>
                  <a:pt x="8560912" y="71724"/>
                </a:lnTo>
                <a:lnTo>
                  <a:pt x="8531255" y="42067"/>
                </a:lnTo>
                <a:lnTo>
                  <a:pt x="8495696" y="19462"/>
                </a:lnTo>
                <a:lnTo>
                  <a:pt x="8455383" y="5057"/>
                </a:lnTo>
                <a:lnTo>
                  <a:pt x="841146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02906" y="1535938"/>
            <a:ext cx="6786880" cy="697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Create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new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Java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project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called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navigating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endParaRPr sz="2200">
              <a:latin typeface="Lucida Sans Unicode"/>
              <a:cs typeface="Lucida Sans Unicode"/>
            </a:endParaRPr>
          </a:p>
          <a:p>
            <a:pPr marL="1905" algn="ctr">
              <a:lnSpc>
                <a:spcPct val="100000"/>
              </a:lnSpc>
              <a:spcBef>
                <a:spcPts val="10"/>
              </a:spcBef>
            </a:pPr>
            <a:r>
              <a:rPr sz="2200" b="1" spc="35" dirty="0">
                <a:solidFill>
                  <a:srgbClr val="FFFFFF"/>
                </a:solidFill>
                <a:latin typeface="Arial"/>
                <a:cs typeface="Arial"/>
              </a:rPr>
              <a:t>File&gt;New&gt;Other&gt;Java</a:t>
            </a: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menu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entry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96456" y="3689603"/>
            <a:ext cx="7402195" cy="2463165"/>
          </a:xfrm>
          <a:prstGeom prst="rect">
            <a:avLst/>
          </a:prstGeom>
          <a:solidFill>
            <a:srgbClr val="EBF1F9"/>
          </a:solidFill>
        </p:spPr>
        <p:txBody>
          <a:bodyPr vert="horz" wrap="square" lIns="0" tIns="2032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latin typeface="Courier New"/>
                <a:cs typeface="Courier New"/>
              </a:rPr>
              <a:t>package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com.sample.git.first;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public</a:t>
            </a:r>
            <a:r>
              <a:rPr sz="2200" spc="-1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class</a:t>
            </a:r>
            <a:r>
              <a:rPr sz="2200" spc="-10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GitTest</a:t>
            </a:r>
            <a:r>
              <a:rPr sz="2200" spc="-10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 marL="764540" marR="238760" indent="-337185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public</a:t>
            </a:r>
            <a:r>
              <a:rPr sz="2200" spc="1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static</a:t>
            </a:r>
            <a:r>
              <a:rPr sz="2200" dirty="0">
                <a:latin typeface="Courier New"/>
                <a:cs typeface="Courier New"/>
              </a:rPr>
              <a:t> void main(String[]</a:t>
            </a:r>
            <a:r>
              <a:rPr sz="2200" spc="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args)</a:t>
            </a:r>
            <a:r>
              <a:rPr sz="2200" spc="-1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{ </a:t>
            </a:r>
            <a:r>
              <a:rPr sz="2200" spc="-130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System.out.println("Git </a:t>
            </a:r>
            <a:r>
              <a:rPr sz="2200" spc="-5" dirty="0">
                <a:latin typeface="Courier New"/>
                <a:cs typeface="Courier New"/>
              </a:rPr>
              <a:t>is</a:t>
            </a:r>
            <a:r>
              <a:rPr sz="2200" dirty="0">
                <a:latin typeface="Courier New"/>
                <a:cs typeface="Courier New"/>
              </a:rPr>
              <a:t> fun");</a:t>
            </a:r>
            <a:endParaRPr sz="2200">
              <a:latin typeface="Courier New"/>
              <a:cs typeface="Courier New"/>
            </a:endParaRPr>
          </a:p>
          <a:p>
            <a:pPr marL="42799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}</a:t>
            </a:r>
            <a:endParaRPr sz="220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}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32168" y="306451"/>
            <a:ext cx="2392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>
                <a:solidFill>
                  <a:srgbClr val="3E3E3E"/>
                </a:solidFill>
              </a:rPr>
              <a:t>Share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55" dirty="0">
                <a:solidFill>
                  <a:srgbClr val="3E3E3E"/>
                </a:solidFill>
              </a:rPr>
              <a:t>Project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5572" y="0"/>
            <a:ext cx="4410710" cy="9144000"/>
            <a:chOff x="385572" y="0"/>
            <a:chExt cx="4410710" cy="9144000"/>
          </a:xfrm>
        </p:grpSpPr>
        <p:sp>
          <p:nvSpPr>
            <p:cNvPr id="4" name="object 4"/>
            <p:cNvSpPr/>
            <p:nvPr/>
          </p:nvSpPr>
          <p:spPr>
            <a:xfrm>
              <a:off x="385572" y="0"/>
              <a:ext cx="4410710" cy="9144000"/>
            </a:xfrm>
            <a:custGeom>
              <a:avLst/>
              <a:gdLst/>
              <a:ahLst/>
              <a:cxnLst/>
              <a:rect l="l" t="t" r="r" b="b"/>
              <a:pathLst>
                <a:path w="4410710" h="9144000">
                  <a:moveTo>
                    <a:pt x="4410456" y="0"/>
                  </a:moveTo>
                  <a:lnTo>
                    <a:pt x="0" y="0"/>
                  </a:lnTo>
                  <a:lnTo>
                    <a:pt x="0" y="9144000"/>
                  </a:lnTo>
                  <a:lnTo>
                    <a:pt x="4410456" y="9144000"/>
                  </a:lnTo>
                  <a:lnTo>
                    <a:pt x="4410456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3796" y="1325880"/>
              <a:ext cx="3857625" cy="567055"/>
            </a:xfrm>
            <a:custGeom>
              <a:avLst/>
              <a:gdLst/>
              <a:ahLst/>
              <a:cxnLst/>
              <a:rect l="l" t="t" r="r" b="b"/>
              <a:pathLst>
                <a:path w="3857625" h="567055">
                  <a:moveTo>
                    <a:pt x="3762755" y="0"/>
                  </a:moveTo>
                  <a:lnTo>
                    <a:pt x="94488" y="0"/>
                  </a:lnTo>
                  <a:lnTo>
                    <a:pt x="57708" y="7423"/>
                  </a:lnTo>
                  <a:lnTo>
                    <a:pt x="27674" y="27670"/>
                  </a:lnTo>
                  <a:lnTo>
                    <a:pt x="7425" y="57703"/>
                  </a:lnTo>
                  <a:lnTo>
                    <a:pt x="0" y="94488"/>
                  </a:lnTo>
                  <a:lnTo>
                    <a:pt x="0" y="472440"/>
                  </a:lnTo>
                  <a:lnTo>
                    <a:pt x="7425" y="509224"/>
                  </a:lnTo>
                  <a:lnTo>
                    <a:pt x="27674" y="539257"/>
                  </a:lnTo>
                  <a:lnTo>
                    <a:pt x="57708" y="559504"/>
                  </a:lnTo>
                  <a:lnTo>
                    <a:pt x="94488" y="566927"/>
                  </a:lnTo>
                  <a:lnTo>
                    <a:pt x="3762755" y="566927"/>
                  </a:lnTo>
                  <a:lnTo>
                    <a:pt x="3799540" y="559504"/>
                  </a:lnTo>
                  <a:lnTo>
                    <a:pt x="3829573" y="539257"/>
                  </a:lnTo>
                  <a:lnTo>
                    <a:pt x="3849820" y="509224"/>
                  </a:lnTo>
                  <a:lnTo>
                    <a:pt x="3857243" y="472440"/>
                  </a:lnTo>
                  <a:lnTo>
                    <a:pt x="3857243" y="94488"/>
                  </a:lnTo>
                  <a:lnTo>
                    <a:pt x="3849820" y="57703"/>
                  </a:lnTo>
                  <a:lnTo>
                    <a:pt x="3829573" y="27670"/>
                  </a:lnTo>
                  <a:lnTo>
                    <a:pt x="3799540" y="7423"/>
                  </a:lnTo>
                  <a:lnTo>
                    <a:pt x="3762755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096000" y="729995"/>
            <a:ext cx="8602980" cy="1525905"/>
            <a:chOff x="6096000" y="729995"/>
            <a:chExt cx="8602980" cy="152590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3472" y="729995"/>
              <a:ext cx="3366516" cy="36575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96000" y="1104900"/>
              <a:ext cx="8602980" cy="1150620"/>
            </a:xfrm>
            <a:custGeom>
              <a:avLst/>
              <a:gdLst/>
              <a:ahLst/>
              <a:cxnLst/>
              <a:rect l="l" t="t" r="r" b="b"/>
              <a:pathLst>
                <a:path w="8602980" h="1150620">
                  <a:moveTo>
                    <a:pt x="8411210" y="0"/>
                  </a:moveTo>
                  <a:lnTo>
                    <a:pt x="191770" y="0"/>
                  </a:lnTo>
                  <a:lnTo>
                    <a:pt x="147796" y="5064"/>
                  </a:lnTo>
                  <a:lnTo>
                    <a:pt x="107431" y="19490"/>
                  </a:lnTo>
                  <a:lnTo>
                    <a:pt x="71824" y="42127"/>
                  </a:lnTo>
                  <a:lnTo>
                    <a:pt x="42127" y="71824"/>
                  </a:lnTo>
                  <a:lnTo>
                    <a:pt x="19490" y="107431"/>
                  </a:lnTo>
                  <a:lnTo>
                    <a:pt x="5064" y="147796"/>
                  </a:lnTo>
                  <a:lnTo>
                    <a:pt x="0" y="191770"/>
                  </a:lnTo>
                  <a:lnTo>
                    <a:pt x="0" y="958850"/>
                  </a:lnTo>
                  <a:lnTo>
                    <a:pt x="5064" y="1002823"/>
                  </a:lnTo>
                  <a:lnTo>
                    <a:pt x="19490" y="1043188"/>
                  </a:lnTo>
                  <a:lnTo>
                    <a:pt x="42127" y="1078795"/>
                  </a:lnTo>
                  <a:lnTo>
                    <a:pt x="71824" y="1108492"/>
                  </a:lnTo>
                  <a:lnTo>
                    <a:pt x="107431" y="1131129"/>
                  </a:lnTo>
                  <a:lnTo>
                    <a:pt x="147796" y="1145555"/>
                  </a:lnTo>
                  <a:lnTo>
                    <a:pt x="191770" y="1150620"/>
                  </a:lnTo>
                  <a:lnTo>
                    <a:pt x="8411210" y="1150620"/>
                  </a:lnTo>
                  <a:lnTo>
                    <a:pt x="8455183" y="1145555"/>
                  </a:lnTo>
                  <a:lnTo>
                    <a:pt x="8495548" y="1131129"/>
                  </a:lnTo>
                  <a:lnTo>
                    <a:pt x="8531155" y="1108492"/>
                  </a:lnTo>
                  <a:lnTo>
                    <a:pt x="8560852" y="1078795"/>
                  </a:lnTo>
                  <a:lnTo>
                    <a:pt x="8583489" y="1043188"/>
                  </a:lnTo>
                  <a:lnTo>
                    <a:pt x="8597915" y="1002823"/>
                  </a:lnTo>
                  <a:lnTo>
                    <a:pt x="8602980" y="958850"/>
                  </a:lnTo>
                  <a:lnTo>
                    <a:pt x="8602980" y="191770"/>
                  </a:lnTo>
                  <a:lnTo>
                    <a:pt x="8597915" y="147796"/>
                  </a:lnTo>
                  <a:lnTo>
                    <a:pt x="8583489" y="107431"/>
                  </a:lnTo>
                  <a:lnTo>
                    <a:pt x="8560852" y="71824"/>
                  </a:lnTo>
                  <a:lnTo>
                    <a:pt x="8531155" y="42127"/>
                  </a:lnTo>
                  <a:lnTo>
                    <a:pt x="8495548" y="19490"/>
                  </a:lnTo>
                  <a:lnTo>
                    <a:pt x="8455183" y="5064"/>
                  </a:lnTo>
                  <a:lnTo>
                    <a:pt x="841121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30046" y="1398778"/>
            <a:ext cx="3302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Create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eposi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4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53795" y="2351532"/>
            <a:ext cx="3866515" cy="5690870"/>
            <a:chOff x="653795" y="2351532"/>
            <a:chExt cx="3866515" cy="5690870"/>
          </a:xfrm>
        </p:grpSpPr>
        <p:sp>
          <p:nvSpPr>
            <p:cNvPr id="11" name="object 11"/>
            <p:cNvSpPr/>
            <p:nvPr/>
          </p:nvSpPr>
          <p:spPr>
            <a:xfrm>
              <a:off x="653796" y="2351531"/>
              <a:ext cx="3866515" cy="1592580"/>
            </a:xfrm>
            <a:custGeom>
              <a:avLst/>
              <a:gdLst/>
              <a:ahLst/>
              <a:cxnLst/>
              <a:rect l="l" t="t" r="r" b="b"/>
              <a:pathLst>
                <a:path w="3866515" h="1592579">
                  <a:moveTo>
                    <a:pt x="3857244" y="94742"/>
                  </a:moveTo>
                  <a:lnTo>
                    <a:pt x="3849789" y="57873"/>
                  </a:lnTo>
                  <a:lnTo>
                    <a:pt x="3829494" y="27749"/>
                  </a:lnTo>
                  <a:lnTo>
                    <a:pt x="3799370" y="7454"/>
                  </a:lnTo>
                  <a:lnTo>
                    <a:pt x="3762502" y="0"/>
                  </a:lnTo>
                  <a:lnTo>
                    <a:pt x="94742" y="0"/>
                  </a:lnTo>
                  <a:lnTo>
                    <a:pt x="57861" y="7454"/>
                  </a:lnTo>
                  <a:lnTo>
                    <a:pt x="27749" y="27749"/>
                  </a:lnTo>
                  <a:lnTo>
                    <a:pt x="7442" y="57873"/>
                  </a:lnTo>
                  <a:lnTo>
                    <a:pt x="0" y="94742"/>
                  </a:lnTo>
                  <a:lnTo>
                    <a:pt x="0" y="473710"/>
                  </a:lnTo>
                  <a:lnTo>
                    <a:pt x="7442" y="510590"/>
                  </a:lnTo>
                  <a:lnTo>
                    <a:pt x="27736" y="540702"/>
                  </a:lnTo>
                  <a:lnTo>
                    <a:pt x="57861" y="561009"/>
                  </a:lnTo>
                  <a:lnTo>
                    <a:pt x="94742" y="568452"/>
                  </a:lnTo>
                  <a:lnTo>
                    <a:pt x="3762502" y="568452"/>
                  </a:lnTo>
                  <a:lnTo>
                    <a:pt x="3799370" y="561009"/>
                  </a:lnTo>
                  <a:lnTo>
                    <a:pt x="3829494" y="540702"/>
                  </a:lnTo>
                  <a:lnTo>
                    <a:pt x="3849789" y="510590"/>
                  </a:lnTo>
                  <a:lnTo>
                    <a:pt x="3857244" y="473710"/>
                  </a:lnTo>
                  <a:lnTo>
                    <a:pt x="3857244" y="94742"/>
                  </a:lnTo>
                  <a:close/>
                </a:path>
                <a:path w="3866515" h="1592579">
                  <a:moveTo>
                    <a:pt x="3866388" y="1118870"/>
                  </a:moveTo>
                  <a:lnTo>
                    <a:pt x="3858933" y="1082001"/>
                  </a:lnTo>
                  <a:lnTo>
                    <a:pt x="3838638" y="1051877"/>
                  </a:lnTo>
                  <a:lnTo>
                    <a:pt x="3808514" y="1031582"/>
                  </a:lnTo>
                  <a:lnTo>
                    <a:pt x="3771646" y="1024128"/>
                  </a:lnTo>
                  <a:lnTo>
                    <a:pt x="103886" y="1024128"/>
                  </a:lnTo>
                  <a:lnTo>
                    <a:pt x="67005" y="1031582"/>
                  </a:lnTo>
                  <a:lnTo>
                    <a:pt x="36893" y="1051877"/>
                  </a:lnTo>
                  <a:lnTo>
                    <a:pt x="16586" y="1082001"/>
                  </a:lnTo>
                  <a:lnTo>
                    <a:pt x="9144" y="1118870"/>
                  </a:lnTo>
                  <a:lnTo>
                    <a:pt x="9144" y="1497838"/>
                  </a:lnTo>
                  <a:lnTo>
                    <a:pt x="16586" y="1534718"/>
                  </a:lnTo>
                  <a:lnTo>
                    <a:pt x="36893" y="1564830"/>
                  </a:lnTo>
                  <a:lnTo>
                    <a:pt x="67005" y="1585137"/>
                  </a:lnTo>
                  <a:lnTo>
                    <a:pt x="103886" y="1592580"/>
                  </a:lnTo>
                  <a:lnTo>
                    <a:pt x="3771646" y="1592580"/>
                  </a:lnTo>
                  <a:lnTo>
                    <a:pt x="3808514" y="1585137"/>
                  </a:lnTo>
                  <a:lnTo>
                    <a:pt x="3838638" y="1564830"/>
                  </a:lnTo>
                  <a:lnTo>
                    <a:pt x="3858933" y="1534718"/>
                  </a:lnTo>
                  <a:lnTo>
                    <a:pt x="3866388" y="1497838"/>
                  </a:lnTo>
                  <a:lnTo>
                    <a:pt x="3866388" y="111887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2939" y="4401311"/>
              <a:ext cx="3857625" cy="567055"/>
            </a:xfrm>
            <a:custGeom>
              <a:avLst/>
              <a:gdLst/>
              <a:ahLst/>
              <a:cxnLst/>
              <a:rect l="l" t="t" r="r" b="b"/>
              <a:pathLst>
                <a:path w="3857625" h="567054">
                  <a:moveTo>
                    <a:pt x="3762756" y="0"/>
                  </a:moveTo>
                  <a:lnTo>
                    <a:pt x="94487" y="0"/>
                  </a:lnTo>
                  <a:lnTo>
                    <a:pt x="57708" y="7423"/>
                  </a:lnTo>
                  <a:lnTo>
                    <a:pt x="27674" y="27670"/>
                  </a:lnTo>
                  <a:lnTo>
                    <a:pt x="7425" y="57703"/>
                  </a:lnTo>
                  <a:lnTo>
                    <a:pt x="0" y="94487"/>
                  </a:lnTo>
                  <a:lnTo>
                    <a:pt x="0" y="472439"/>
                  </a:lnTo>
                  <a:lnTo>
                    <a:pt x="7425" y="509224"/>
                  </a:lnTo>
                  <a:lnTo>
                    <a:pt x="27674" y="539257"/>
                  </a:lnTo>
                  <a:lnTo>
                    <a:pt x="57708" y="559504"/>
                  </a:lnTo>
                  <a:lnTo>
                    <a:pt x="94487" y="566927"/>
                  </a:lnTo>
                  <a:lnTo>
                    <a:pt x="3762756" y="566927"/>
                  </a:lnTo>
                  <a:lnTo>
                    <a:pt x="3799540" y="559504"/>
                  </a:lnTo>
                  <a:lnTo>
                    <a:pt x="3829573" y="539257"/>
                  </a:lnTo>
                  <a:lnTo>
                    <a:pt x="3849820" y="509224"/>
                  </a:lnTo>
                  <a:lnTo>
                    <a:pt x="3857244" y="472439"/>
                  </a:lnTo>
                  <a:lnTo>
                    <a:pt x="3857244" y="94487"/>
                  </a:lnTo>
                  <a:lnTo>
                    <a:pt x="3849820" y="57703"/>
                  </a:lnTo>
                  <a:lnTo>
                    <a:pt x="3829573" y="27670"/>
                  </a:lnTo>
                  <a:lnTo>
                    <a:pt x="3799540" y="7423"/>
                  </a:lnTo>
                  <a:lnTo>
                    <a:pt x="3762756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3796" y="5425439"/>
              <a:ext cx="3857625" cy="2616835"/>
            </a:xfrm>
            <a:custGeom>
              <a:avLst/>
              <a:gdLst/>
              <a:ahLst/>
              <a:cxnLst/>
              <a:rect l="l" t="t" r="r" b="b"/>
              <a:pathLst>
                <a:path w="3857625" h="2616834">
                  <a:moveTo>
                    <a:pt x="3857244" y="2142998"/>
                  </a:moveTo>
                  <a:lnTo>
                    <a:pt x="3849789" y="2106130"/>
                  </a:lnTo>
                  <a:lnTo>
                    <a:pt x="3829494" y="2076005"/>
                  </a:lnTo>
                  <a:lnTo>
                    <a:pt x="3799370" y="2055710"/>
                  </a:lnTo>
                  <a:lnTo>
                    <a:pt x="3762502" y="2048256"/>
                  </a:lnTo>
                  <a:lnTo>
                    <a:pt x="94742" y="2048256"/>
                  </a:lnTo>
                  <a:lnTo>
                    <a:pt x="57861" y="2055710"/>
                  </a:lnTo>
                  <a:lnTo>
                    <a:pt x="27749" y="2076005"/>
                  </a:lnTo>
                  <a:lnTo>
                    <a:pt x="7442" y="2106130"/>
                  </a:lnTo>
                  <a:lnTo>
                    <a:pt x="0" y="2142998"/>
                  </a:lnTo>
                  <a:lnTo>
                    <a:pt x="0" y="2521966"/>
                  </a:lnTo>
                  <a:lnTo>
                    <a:pt x="7442" y="2558846"/>
                  </a:lnTo>
                  <a:lnTo>
                    <a:pt x="27736" y="2588958"/>
                  </a:lnTo>
                  <a:lnTo>
                    <a:pt x="57861" y="2609265"/>
                  </a:lnTo>
                  <a:lnTo>
                    <a:pt x="94742" y="2616708"/>
                  </a:lnTo>
                  <a:lnTo>
                    <a:pt x="3762502" y="2616708"/>
                  </a:lnTo>
                  <a:lnTo>
                    <a:pt x="3799370" y="2609265"/>
                  </a:lnTo>
                  <a:lnTo>
                    <a:pt x="3829494" y="2588958"/>
                  </a:lnTo>
                  <a:lnTo>
                    <a:pt x="3849789" y="2558846"/>
                  </a:lnTo>
                  <a:lnTo>
                    <a:pt x="3857244" y="2521966"/>
                  </a:lnTo>
                  <a:lnTo>
                    <a:pt x="3857244" y="2142998"/>
                  </a:lnTo>
                  <a:close/>
                </a:path>
                <a:path w="3857625" h="2616834">
                  <a:moveTo>
                    <a:pt x="3857244" y="1118870"/>
                  </a:moveTo>
                  <a:lnTo>
                    <a:pt x="3849789" y="1082001"/>
                  </a:lnTo>
                  <a:lnTo>
                    <a:pt x="3829494" y="1051877"/>
                  </a:lnTo>
                  <a:lnTo>
                    <a:pt x="3799370" y="1031582"/>
                  </a:lnTo>
                  <a:lnTo>
                    <a:pt x="3762502" y="1024128"/>
                  </a:lnTo>
                  <a:lnTo>
                    <a:pt x="94742" y="1024128"/>
                  </a:lnTo>
                  <a:lnTo>
                    <a:pt x="57861" y="1031582"/>
                  </a:lnTo>
                  <a:lnTo>
                    <a:pt x="27749" y="1051877"/>
                  </a:lnTo>
                  <a:lnTo>
                    <a:pt x="7442" y="1082001"/>
                  </a:lnTo>
                  <a:lnTo>
                    <a:pt x="0" y="1118870"/>
                  </a:lnTo>
                  <a:lnTo>
                    <a:pt x="0" y="1497838"/>
                  </a:lnTo>
                  <a:lnTo>
                    <a:pt x="7442" y="1534718"/>
                  </a:lnTo>
                  <a:lnTo>
                    <a:pt x="27736" y="1564830"/>
                  </a:lnTo>
                  <a:lnTo>
                    <a:pt x="57861" y="1585137"/>
                  </a:lnTo>
                  <a:lnTo>
                    <a:pt x="94742" y="1592580"/>
                  </a:lnTo>
                  <a:lnTo>
                    <a:pt x="3762502" y="1592580"/>
                  </a:lnTo>
                  <a:lnTo>
                    <a:pt x="3799370" y="1585137"/>
                  </a:lnTo>
                  <a:lnTo>
                    <a:pt x="3829494" y="1564830"/>
                  </a:lnTo>
                  <a:lnTo>
                    <a:pt x="3849789" y="1534718"/>
                  </a:lnTo>
                  <a:lnTo>
                    <a:pt x="3857244" y="1497838"/>
                  </a:lnTo>
                  <a:lnTo>
                    <a:pt x="3857244" y="1118870"/>
                  </a:lnTo>
                  <a:close/>
                </a:path>
                <a:path w="3857625" h="2616834">
                  <a:moveTo>
                    <a:pt x="3857244" y="94488"/>
                  </a:moveTo>
                  <a:lnTo>
                    <a:pt x="3849814" y="57708"/>
                  </a:lnTo>
                  <a:lnTo>
                    <a:pt x="3829570" y="27673"/>
                  </a:lnTo>
                  <a:lnTo>
                    <a:pt x="3799535" y="7429"/>
                  </a:lnTo>
                  <a:lnTo>
                    <a:pt x="3762756" y="0"/>
                  </a:lnTo>
                  <a:lnTo>
                    <a:pt x="94488" y="0"/>
                  </a:lnTo>
                  <a:lnTo>
                    <a:pt x="57708" y="7429"/>
                  </a:lnTo>
                  <a:lnTo>
                    <a:pt x="27673" y="27673"/>
                  </a:lnTo>
                  <a:lnTo>
                    <a:pt x="7416" y="57708"/>
                  </a:lnTo>
                  <a:lnTo>
                    <a:pt x="0" y="94488"/>
                  </a:lnTo>
                  <a:lnTo>
                    <a:pt x="0" y="472440"/>
                  </a:lnTo>
                  <a:lnTo>
                    <a:pt x="7416" y="509231"/>
                  </a:lnTo>
                  <a:lnTo>
                    <a:pt x="27673" y="539267"/>
                  </a:lnTo>
                  <a:lnTo>
                    <a:pt x="57708" y="559511"/>
                  </a:lnTo>
                  <a:lnTo>
                    <a:pt x="94488" y="566928"/>
                  </a:lnTo>
                  <a:lnTo>
                    <a:pt x="3762756" y="566928"/>
                  </a:lnTo>
                  <a:lnTo>
                    <a:pt x="3799535" y="559511"/>
                  </a:lnTo>
                  <a:lnTo>
                    <a:pt x="3829570" y="539267"/>
                  </a:lnTo>
                  <a:lnTo>
                    <a:pt x="3849814" y="509231"/>
                  </a:lnTo>
                  <a:lnTo>
                    <a:pt x="3857244" y="472440"/>
                  </a:lnTo>
                  <a:lnTo>
                    <a:pt x="3857244" y="94488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6109" y="2425446"/>
            <a:ext cx="3529965" cy="5514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Create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.gi</a:t>
            </a:r>
            <a:r>
              <a:rPr sz="24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18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no</a:t>
            </a:r>
            <a:r>
              <a:rPr sz="24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4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sz="24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le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Cre</a:t>
            </a:r>
            <a:r>
              <a:rPr sz="24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Ec</a:t>
            </a:r>
            <a:r>
              <a:rPr sz="24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4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pse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sz="24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ject</a:t>
            </a:r>
            <a:endParaRPr sz="2400">
              <a:latin typeface="Lucida Sans Unicode"/>
              <a:cs typeface="Lucida Sans Unicode"/>
            </a:endParaRPr>
          </a:p>
          <a:p>
            <a:pPr marL="541655" marR="550545" indent="16510" algn="ctr">
              <a:lnSpc>
                <a:spcPct val="280200"/>
              </a:lnSpc>
            </a:pP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Share 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Project </a:t>
            </a: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4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ta</a:t>
            </a:r>
            <a:r>
              <a:rPr sz="24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4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g  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Commit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Changes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50">
              <a:latin typeface="Lucida Sans Unicode"/>
              <a:cs typeface="Lucida Sans Unicode"/>
            </a:endParaRPr>
          </a:p>
          <a:p>
            <a:pPr marL="102870">
              <a:lnSpc>
                <a:spcPct val="100000"/>
              </a:lnSpc>
            </a:pP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Revie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4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Commit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story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56730" y="1317116"/>
            <a:ext cx="807910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13384" marR="5080" indent="-401320">
              <a:lnSpc>
                <a:spcPct val="100499"/>
              </a:lnSpc>
              <a:spcBef>
                <a:spcPts val="80"/>
              </a:spcBef>
            </a:pP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Share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your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new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project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under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version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control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Git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right </a:t>
            </a:r>
            <a:r>
              <a:rPr sz="2200" spc="-6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cl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cki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yo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ur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pr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oject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selectin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Tea</a:t>
            </a:r>
            <a:r>
              <a:rPr sz="2200" b="1" spc="10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200" b="1" spc="-65" dirty="0">
                <a:solidFill>
                  <a:srgbClr val="FFFFFF"/>
                </a:solidFill>
                <a:latin typeface="Arial"/>
                <a:cs typeface="Arial"/>
              </a:rPr>
              <a:t>&gt;S</a:t>
            </a:r>
            <a:r>
              <a:rPr sz="2200" b="1" spc="-7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are&gt;Git.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879335" y="2663951"/>
            <a:ext cx="7036434" cy="5082540"/>
            <a:chOff x="6879335" y="2663951"/>
            <a:chExt cx="7036434" cy="508254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9335" y="2663951"/>
              <a:ext cx="7036307" cy="452932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536935" y="7028433"/>
              <a:ext cx="734695" cy="718185"/>
            </a:xfrm>
            <a:custGeom>
              <a:avLst/>
              <a:gdLst/>
              <a:ahLst/>
              <a:cxnLst/>
              <a:rect l="l" t="t" r="r" b="b"/>
              <a:pathLst>
                <a:path w="734695" h="718184">
                  <a:moveTo>
                    <a:pt x="658241" y="641477"/>
                  </a:moveTo>
                  <a:lnTo>
                    <a:pt x="658241" y="717677"/>
                  </a:lnTo>
                  <a:lnTo>
                    <a:pt x="721741" y="685927"/>
                  </a:lnTo>
                  <a:lnTo>
                    <a:pt x="670941" y="685927"/>
                  </a:lnTo>
                  <a:lnTo>
                    <a:pt x="670941" y="673227"/>
                  </a:lnTo>
                  <a:lnTo>
                    <a:pt x="721741" y="673227"/>
                  </a:lnTo>
                  <a:lnTo>
                    <a:pt x="658241" y="641477"/>
                  </a:lnTo>
                  <a:close/>
                </a:path>
                <a:path w="734695" h="718184">
                  <a:moveTo>
                    <a:pt x="360807" y="6350"/>
                  </a:moveTo>
                  <a:lnTo>
                    <a:pt x="360807" y="683006"/>
                  </a:lnTo>
                  <a:lnTo>
                    <a:pt x="363728" y="685927"/>
                  </a:lnTo>
                  <a:lnTo>
                    <a:pt x="658241" y="685927"/>
                  </a:lnTo>
                  <a:lnTo>
                    <a:pt x="658241" y="679577"/>
                  </a:lnTo>
                  <a:lnTo>
                    <a:pt x="373507" y="679577"/>
                  </a:lnTo>
                  <a:lnTo>
                    <a:pt x="367157" y="673227"/>
                  </a:lnTo>
                  <a:lnTo>
                    <a:pt x="373507" y="673227"/>
                  </a:lnTo>
                  <a:lnTo>
                    <a:pt x="373507" y="12700"/>
                  </a:lnTo>
                  <a:lnTo>
                    <a:pt x="367157" y="12700"/>
                  </a:lnTo>
                  <a:lnTo>
                    <a:pt x="360807" y="6350"/>
                  </a:lnTo>
                  <a:close/>
                </a:path>
                <a:path w="734695" h="718184">
                  <a:moveTo>
                    <a:pt x="721741" y="673227"/>
                  </a:moveTo>
                  <a:lnTo>
                    <a:pt x="670941" y="673227"/>
                  </a:lnTo>
                  <a:lnTo>
                    <a:pt x="670941" y="685927"/>
                  </a:lnTo>
                  <a:lnTo>
                    <a:pt x="721741" y="685927"/>
                  </a:lnTo>
                  <a:lnTo>
                    <a:pt x="734441" y="679577"/>
                  </a:lnTo>
                  <a:lnTo>
                    <a:pt x="721741" y="673227"/>
                  </a:lnTo>
                  <a:close/>
                </a:path>
                <a:path w="734695" h="718184">
                  <a:moveTo>
                    <a:pt x="373507" y="673227"/>
                  </a:moveTo>
                  <a:lnTo>
                    <a:pt x="367157" y="673227"/>
                  </a:lnTo>
                  <a:lnTo>
                    <a:pt x="373507" y="679577"/>
                  </a:lnTo>
                  <a:lnTo>
                    <a:pt x="373507" y="673227"/>
                  </a:lnTo>
                  <a:close/>
                </a:path>
                <a:path w="734695" h="718184">
                  <a:moveTo>
                    <a:pt x="658241" y="673227"/>
                  </a:moveTo>
                  <a:lnTo>
                    <a:pt x="373507" y="673227"/>
                  </a:lnTo>
                  <a:lnTo>
                    <a:pt x="373507" y="679577"/>
                  </a:lnTo>
                  <a:lnTo>
                    <a:pt x="658241" y="679577"/>
                  </a:lnTo>
                  <a:lnTo>
                    <a:pt x="658241" y="673227"/>
                  </a:lnTo>
                  <a:close/>
                </a:path>
                <a:path w="734695" h="718184">
                  <a:moveTo>
                    <a:pt x="370713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60807" y="12700"/>
                  </a:lnTo>
                  <a:lnTo>
                    <a:pt x="360807" y="6350"/>
                  </a:lnTo>
                  <a:lnTo>
                    <a:pt x="373507" y="6350"/>
                  </a:lnTo>
                  <a:lnTo>
                    <a:pt x="373507" y="2794"/>
                  </a:lnTo>
                  <a:lnTo>
                    <a:pt x="370713" y="0"/>
                  </a:lnTo>
                  <a:close/>
                </a:path>
                <a:path w="734695" h="718184">
                  <a:moveTo>
                    <a:pt x="373507" y="6350"/>
                  </a:moveTo>
                  <a:lnTo>
                    <a:pt x="360807" y="6350"/>
                  </a:lnTo>
                  <a:lnTo>
                    <a:pt x="367157" y="12700"/>
                  </a:lnTo>
                  <a:lnTo>
                    <a:pt x="373507" y="12700"/>
                  </a:lnTo>
                  <a:lnTo>
                    <a:pt x="373507" y="635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602469" y="7815477"/>
            <a:ext cx="49542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15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ick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130" dirty="0">
                <a:solidFill>
                  <a:srgbClr val="3E3E3E"/>
                </a:solidFill>
                <a:latin typeface="Arial"/>
                <a:cs typeface="Arial"/>
              </a:rPr>
              <a:t>Next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selec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your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existin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Git 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posito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fr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drop</a:t>
            </a:r>
            <a:r>
              <a:rPr sz="2200" spc="-570" dirty="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down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st.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21044" y="306451"/>
            <a:ext cx="36137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</a:rPr>
              <a:t>Use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Staging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75" dirty="0">
                <a:solidFill>
                  <a:srgbClr val="3E3E3E"/>
                </a:solidFill>
              </a:rPr>
              <a:t>Area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5572" y="0"/>
            <a:ext cx="4410710" cy="9144000"/>
            <a:chOff x="385572" y="0"/>
            <a:chExt cx="4410710" cy="9144000"/>
          </a:xfrm>
        </p:grpSpPr>
        <p:sp>
          <p:nvSpPr>
            <p:cNvPr id="4" name="object 4"/>
            <p:cNvSpPr/>
            <p:nvPr/>
          </p:nvSpPr>
          <p:spPr>
            <a:xfrm>
              <a:off x="385572" y="0"/>
              <a:ext cx="4410710" cy="9144000"/>
            </a:xfrm>
            <a:custGeom>
              <a:avLst/>
              <a:gdLst/>
              <a:ahLst/>
              <a:cxnLst/>
              <a:rect l="l" t="t" r="r" b="b"/>
              <a:pathLst>
                <a:path w="4410710" h="9144000">
                  <a:moveTo>
                    <a:pt x="4410456" y="0"/>
                  </a:moveTo>
                  <a:lnTo>
                    <a:pt x="0" y="0"/>
                  </a:lnTo>
                  <a:lnTo>
                    <a:pt x="0" y="9144000"/>
                  </a:lnTo>
                  <a:lnTo>
                    <a:pt x="4410456" y="9144000"/>
                  </a:lnTo>
                  <a:lnTo>
                    <a:pt x="4410456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3796" y="1325880"/>
              <a:ext cx="3857625" cy="567055"/>
            </a:xfrm>
            <a:custGeom>
              <a:avLst/>
              <a:gdLst/>
              <a:ahLst/>
              <a:cxnLst/>
              <a:rect l="l" t="t" r="r" b="b"/>
              <a:pathLst>
                <a:path w="3857625" h="567055">
                  <a:moveTo>
                    <a:pt x="3762755" y="0"/>
                  </a:moveTo>
                  <a:lnTo>
                    <a:pt x="94488" y="0"/>
                  </a:lnTo>
                  <a:lnTo>
                    <a:pt x="57708" y="7423"/>
                  </a:lnTo>
                  <a:lnTo>
                    <a:pt x="27674" y="27670"/>
                  </a:lnTo>
                  <a:lnTo>
                    <a:pt x="7425" y="57703"/>
                  </a:lnTo>
                  <a:lnTo>
                    <a:pt x="0" y="94488"/>
                  </a:lnTo>
                  <a:lnTo>
                    <a:pt x="0" y="472440"/>
                  </a:lnTo>
                  <a:lnTo>
                    <a:pt x="7425" y="509224"/>
                  </a:lnTo>
                  <a:lnTo>
                    <a:pt x="27674" y="539257"/>
                  </a:lnTo>
                  <a:lnTo>
                    <a:pt x="57708" y="559504"/>
                  </a:lnTo>
                  <a:lnTo>
                    <a:pt x="94488" y="566927"/>
                  </a:lnTo>
                  <a:lnTo>
                    <a:pt x="3762755" y="566927"/>
                  </a:lnTo>
                  <a:lnTo>
                    <a:pt x="3799540" y="559504"/>
                  </a:lnTo>
                  <a:lnTo>
                    <a:pt x="3829573" y="539257"/>
                  </a:lnTo>
                  <a:lnTo>
                    <a:pt x="3849820" y="509224"/>
                  </a:lnTo>
                  <a:lnTo>
                    <a:pt x="3857243" y="472440"/>
                  </a:lnTo>
                  <a:lnTo>
                    <a:pt x="3857243" y="94488"/>
                  </a:lnTo>
                  <a:lnTo>
                    <a:pt x="3849820" y="57703"/>
                  </a:lnTo>
                  <a:lnTo>
                    <a:pt x="3829573" y="27670"/>
                  </a:lnTo>
                  <a:lnTo>
                    <a:pt x="3799540" y="7423"/>
                  </a:lnTo>
                  <a:lnTo>
                    <a:pt x="3762755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192267" y="729995"/>
            <a:ext cx="10410825" cy="1583690"/>
            <a:chOff x="5192267" y="729995"/>
            <a:chExt cx="10410825" cy="158369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3371" y="729995"/>
              <a:ext cx="4927091" cy="36575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92267" y="1046987"/>
              <a:ext cx="10410825" cy="1266825"/>
            </a:xfrm>
            <a:custGeom>
              <a:avLst/>
              <a:gdLst/>
              <a:ahLst/>
              <a:cxnLst/>
              <a:rect l="l" t="t" r="r" b="b"/>
              <a:pathLst>
                <a:path w="10410825" h="1266825">
                  <a:moveTo>
                    <a:pt x="10199370" y="0"/>
                  </a:moveTo>
                  <a:lnTo>
                    <a:pt x="211074" y="0"/>
                  </a:lnTo>
                  <a:lnTo>
                    <a:pt x="162672" y="5573"/>
                  </a:lnTo>
                  <a:lnTo>
                    <a:pt x="118243" y="21451"/>
                  </a:lnTo>
                  <a:lnTo>
                    <a:pt x="79052" y="46366"/>
                  </a:lnTo>
                  <a:lnTo>
                    <a:pt x="46366" y="79052"/>
                  </a:lnTo>
                  <a:lnTo>
                    <a:pt x="21451" y="118243"/>
                  </a:lnTo>
                  <a:lnTo>
                    <a:pt x="5573" y="162672"/>
                  </a:lnTo>
                  <a:lnTo>
                    <a:pt x="0" y="211073"/>
                  </a:lnTo>
                  <a:lnTo>
                    <a:pt x="0" y="1055369"/>
                  </a:lnTo>
                  <a:lnTo>
                    <a:pt x="5573" y="1103771"/>
                  </a:lnTo>
                  <a:lnTo>
                    <a:pt x="21451" y="1148200"/>
                  </a:lnTo>
                  <a:lnTo>
                    <a:pt x="46366" y="1187391"/>
                  </a:lnTo>
                  <a:lnTo>
                    <a:pt x="79052" y="1220077"/>
                  </a:lnTo>
                  <a:lnTo>
                    <a:pt x="118243" y="1244992"/>
                  </a:lnTo>
                  <a:lnTo>
                    <a:pt x="162672" y="1260870"/>
                  </a:lnTo>
                  <a:lnTo>
                    <a:pt x="211074" y="1266443"/>
                  </a:lnTo>
                  <a:lnTo>
                    <a:pt x="10199370" y="1266443"/>
                  </a:lnTo>
                  <a:lnTo>
                    <a:pt x="10247771" y="1260870"/>
                  </a:lnTo>
                  <a:lnTo>
                    <a:pt x="10292200" y="1244992"/>
                  </a:lnTo>
                  <a:lnTo>
                    <a:pt x="10331391" y="1220077"/>
                  </a:lnTo>
                  <a:lnTo>
                    <a:pt x="10364077" y="1187391"/>
                  </a:lnTo>
                  <a:lnTo>
                    <a:pt x="10388992" y="1148200"/>
                  </a:lnTo>
                  <a:lnTo>
                    <a:pt x="10404870" y="1103771"/>
                  </a:lnTo>
                  <a:lnTo>
                    <a:pt x="10410444" y="1055369"/>
                  </a:lnTo>
                  <a:lnTo>
                    <a:pt x="10410444" y="211073"/>
                  </a:lnTo>
                  <a:lnTo>
                    <a:pt x="10404870" y="162672"/>
                  </a:lnTo>
                  <a:lnTo>
                    <a:pt x="10388992" y="118243"/>
                  </a:lnTo>
                  <a:lnTo>
                    <a:pt x="10364077" y="79052"/>
                  </a:lnTo>
                  <a:lnTo>
                    <a:pt x="10331391" y="46366"/>
                  </a:lnTo>
                  <a:lnTo>
                    <a:pt x="10292200" y="21451"/>
                  </a:lnTo>
                  <a:lnTo>
                    <a:pt x="10247771" y="5573"/>
                  </a:lnTo>
                  <a:lnTo>
                    <a:pt x="1019937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30046" y="1398778"/>
            <a:ext cx="3302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Create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eposi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4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53795" y="2351532"/>
            <a:ext cx="3866515" cy="5690870"/>
            <a:chOff x="653795" y="2351532"/>
            <a:chExt cx="3866515" cy="5690870"/>
          </a:xfrm>
        </p:grpSpPr>
        <p:sp>
          <p:nvSpPr>
            <p:cNvPr id="11" name="object 11"/>
            <p:cNvSpPr/>
            <p:nvPr/>
          </p:nvSpPr>
          <p:spPr>
            <a:xfrm>
              <a:off x="653796" y="2351531"/>
              <a:ext cx="3866515" cy="2616835"/>
            </a:xfrm>
            <a:custGeom>
              <a:avLst/>
              <a:gdLst/>
              <a:ahLst/>
              <a:cxnLst/>
              <a:rect l="l" t="t" r="r" b="b"/>
              <a:pathLst>
                <a:path w="3866515" h="2616835">
                  <a:moveTo>
                    <a:pt x="3857244" y="94742"/>
                  </a:moveTo>
                  <a:lnTo>
                    <a:pt x="3849789" y="57873"/>
                  </a:lnTo>
                  <a:lnTo>
                    <a:pt x="3829494" y="27749"/>
                  </a:lnTo>
                  <a:lnTo>
                    <a:pt x="3799370" y="7454"/>
                  </a:lnTo>
                  <a:lnTo>
                    <a:pt x="3762502" y="0"/>
                  </a:lnTo>
                  <a:lnTo>
                    <a:pt x="94742" y="0"/>
                  </a:lnTo>
                  <a:lnTo>
                    <a:pt x="57861" y="7454"/>
                  </a:lnTo>
                  <a:lnTo>
                    <a:pt x="27749" y="27749"/>
                  </a:lnTo>
                  <a:lnTo>
                    <a:pt x="7442" y="57873"/>
                  </a:lnTo>
                  <a:lnTo>
                    <a:pt x="0" y="94742"/>
                  </a:lnTo>
                  <a:lnTo>
                    <a:pt x="0" y="473710"/>
                  </a:lnTo>
                  <a:lnTo>
                    <a:pt x="7442" y="510590"/>
                  </a:lnTo>
                  <a:lnTo>
                    <a:pt x="27736" y="540702"/>
                  </a:lnTo>
                  <a:lnTo>
                    <a:pt x="57861" y="561009"/>
                  </a:lnTo>
                  <a:lnTo>
                    <a:pt x="94742" y="568452"/>
                  </a:lnTo>
                  <a:lnTo>
                    <a:pt x="3762502" y="568452"/>
                  </a:lnTo>
                  <a:lnTo>
                    <a:pt x="3799370" y="561009"/>
                  </a:lnTo>
                  <a:lnTo>
                    <a:pt x="3829494" y="540702"/>
                  </a:lnTo>
                  <a:lnTo>
                    <a:pt x="3849789" y="510590"/>
                  </a:lnTo>
                  <a:lnTo>
                    <a:pt x="3857244" y="473710"/>
                  </a:lnTo>
                  <a:lnTo>
                    <a:pt x="3857244" y="94742"/>
                  </a:lnTo>
                  <a:close/>
                </a:path>
                <a:path w="3866515" h="2616835">
                  <a:moveTo>
                    <a:pt x="3866388" y="2144268"/>
                  </a:moveTo>
                  <a:lnTo>
                    <a:pt x="3858958" y="2107488"/>
                  </a:lnTo>
                  <a:lnTo>
                    <a:pt x="3838714" y="2077453"/>
                  </a:lnTo>
                  <a:lnTo>
                    <a:pt x="3808679" y="2057209"/>
                  </a:lnTo>
                  <a:lnTo>
                    <a:pt x="3771900" y="2049780"/>
                  </a:lnTo>
                  <a:lnTo>
                    <a:pt x="103632" y="2049780"/>
                  </a:lnTo>
                  <a:lnTo>
                    <a:pt x="66852" y="2057209"/>
                  </a:lnTo>
                  <a:lnTo>
                    <a:pt x="36817" y="2077453"/>
                  </a:lnTo>
                  <a:lnTo>
                    <a:pt x="16560" y="2107488"/>
                  </a:lnTo>
                  <a:lnTo>
                    <a:pt x="9144" y="2144268"/>
                  </a:lnTo>
                  <a:lnTo>
                    <a:pt x="9144" y="2522220"/>
                  </a:lnTo>
                  <a:lnTo>
                    <a:pt x="16560" y="2559012"/>
                  </a:lnTo>
                  <a:lnTo>
                    <a:pt x="36817" y="2589047"/>
                  </a:lnTo>
                  <a:lnTo>
                    <a:pt x="66852" y="2609291"/>
                  </a:lnTo>
                  <a:lnTo>
                    <a:pt x="103632" y="2616708"/>
                  </a:lnTo>
                  <a:lnTo>
                    <a:pt x="3771900" y="2616708"/>
                  </a:lnTo>
                  <a:lnTo>
                    <a:pt x="3808679" y="2609291"/>
                  </a:lnTo>
                  <a:lnTo>
                    <a:pt x="3838714" y="2589047"/>
                  </a:lnTo>
                  <a:lnTo>
                    <a:pt x="3858958" y="2559012"/>
                  </a:lnTo>
                  <a:lnTo>
                    <a:pt x="3866388" y="2522220"/>
                  </a:lnTo>
                  <a:lnTo>
                    <a:pt x="3866388" y="2144268"/>
                  </a:lnTo>
                  <a:close/>
                </a:path>
                <a:path w="3866515" h="2616835">
                  <a:moveTo>
                    <a:pt x="3866388" y="1118870"/>
                  </a:moveTo>
                  <a:lnTo>
                    <a:pt x="3858933" y="1082001"/>
                  </a:lnTo>
                  <a:lnTo>
                    <a:pt x="3838638" y="1051877"/>
                  </a:lnTo>
                  <a:lnTo>
                    <a:pt x="3808514" y="1031582"/>
                  </a:lnTo>
                  <a:lnTo>
                    <a:pt x="3771646" y="1024128"/>
                  </a:lnTo>
                  <a:lnTo>
                    <a:pt x="103886" y="1024128"/>
                  </a:lnTo>
                  <a:lnTo>
                    <a:pt x="67005" y="1031582"/>
                  </a:lnTo>
                  <a:lnTo>
                    <a:pt x="36893" y="1051877"/>
                  </a:lnTo>
                  <a:lnTo>
                    <a:pt x="16586" y="1082001"/>
                  </a:lnTo>
                  <a:lnTo>
                    <a:pt x="9144" y="1118870"/>
                  </a:lnTo>
                  <a:lnTo>
                    <a:pt x="9144" y="1497838"/>
                  </a:lnTo>
                  <a:lnTo>
                    <a:pt x="16586" y="1534718"/>
                  </a:lnTo>
                  <a:lnTo>
                    <a:pt x="36893" y="1564830"/>
                  </a:lnTo>
                  <a:lnTo>
                    <a:pt x="67005" y="1585137"/>
                  </a:lnTo>
                  <a:lnTo>
                    <a:pt x="103886" y="1592580"/>
                  </a:lnTo>
                  <a:lnTo>
                    <a:pt x="3771646" y="1592580"/>
                  </a:lnTo>
                  <a:lnTo>
                    <a:pt x="3808514" y="1585137"/>
                  </a:lnTo>
                  <a:lnTo>
                    <a:pt x="3838638" y="1564830"/>
                  </a:lnTo>
                  <a:lnTo>
                    <a:pt x="3858933" y="1534718"/>
                  </a:lnTo>
                  <a:lnTo>
                    <a:pt x="3866388" y="1497838"/>
                  </a:lnTo>
                  <a:lnTo>
                    <a:pt x="3866388" y="111887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3795" y="5425439"/>
              <a:ext cx="3857625" cy="567055"/>
            </a:xfrm>
            <a:custGeom>
              <a:avLst/>
              <a:gdLst/>
              <a:ahLst/>
              <a:cxnLst/>
              <a:rect l="l" t="t" r="r" b="b"/>
              <a:pathLst>
                <a:path w="3857625" h="567054">
                  <a:moveTo>
                    <a:pt x="3762755" y="0"/>
                  </a:moveTo>
                  <a:lnTo>
                    <a:pt x="94488" y="0"/>
                  </a:lnTo>
                  <a:lnTo>
                    <a:pt x="57708" y="7423"/>
                  </a:lnTo>
                  <a:lnTo>
                    <a:pt x="27674" y="27670"/>
                  </a:lnTo>
                  <a:lnTo>
                    <a:pt x="7425" y="57703"/>
                  </a:lnTo>
                  <a:lnTo>
                    <a:pt x="0" y="94487"/>
                  </a:lnTo>
                  <a:lnTo>
                    <a:pt x="0" y="472440"/>
                  </a:lnTo>
                  <a:lnTo>
                    <a:pt x="7425" y="509224"/>
                  </a:lnTo>
                  <a:lnTo>
                    <a:pt x="27674" y="539257"/>
                  </a:lnTo>
                  <a:lnTo>
                    <a:pt x="57708" y="559504"/>
                  </a:lnTo>
                  <a:lnTo>
                    <a:pt x="94488" y="566928"/>
                  </a:lnTo>
                  <a:lnTo>
                    <a:pt x="3762755" y="566928"/>
                  </a:lnTo>
                  <a:lnTo>
                    <a:pt x="3799540" y="559504"/>
                  </a:lnTo>
                  <a:lnTo>
                    <a:pt x="3829573" y="539257"/>
                  </a:lnTo>
                  <a:lnTo>
                    <a:pt x="3849820" y="509224"/>
                  </a:lnTo>
                  <a:lnTo>
                    <a:pt x="3857243" y="472440"/>
                  </a:lnTo>
                  <a:lnTo>
                    <a:pt x="3857243" y="94487"/>
                  </a:lnTo>
                  <a:lnTo>
                    <a:pt x="3849820" y="57703"/>
                  </a:lnTo>
                  <a:lnTo>
                    <a:pt x="3829573" y="27670"/>
                  </a:lnTo>
                  <a:lnTo>
                    <a:pt x="3799540" y="7423"/>
                  </a:lnTo>
                  <a:lnTo>
                    <a:pt x="3762755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3796" y="6449567"/>
              <a:ext cx="3857625" cy="1592580"/>
            </a:xfrm>
            <a:custGeom>
              <a:avLst/>
              <a:gdLst/>
              <a:ahLst/>
              <a:cxnLst/>
              <a:rect l="l" t="t" r="r" b="b"/>
              <a:pathLst>
                <a:path w="3857625" h="1592579">
                  <a:moveTo>
                    <a:pt x="3857244" y="1118870"/>
                  </a:moveTo>
                  <a:lnTo>
                    <a:pt x="3849789" y="1082001"/>
                  </a:lnTo>
                  <a:lnTo>
                    <a:pt x="3829494" y="1051877"/>
                  </a:lnTo>
                  <a:lnTo>
                    <a:pt x="3799370" y="1031582"/>
                  </a:lnTo>
                  <a:lnTo>
                    <a:pt x="3762502" y="1024128"/>
                  </a:lnTo>
                  <a:lnTo>
                    <a:pt x="94742" y="1024128"/>
                  </a:lnTo>
                  <a:lnTo>
                    <a:pt x="57861" y="1031582"/>
                  </a:lnTo>
                  <a:lnTo>
                    <a:pt x="27749" y="1051877"/>
                  </a:lnTo>
                  <a:lnTo>
                    <a:pt x="7442" y="1082001"/>
                  </a:lnTo>
                  <a:lnTo>
                    <a:pt x="0" y="1118870"/>
                  </a:lnTo>
                  <a:lnTo>
                    <a:pt x="0" y="1497838"/>
                  </a:lnTo>
                  <a:lnTo>
                    <a:pt x="7442" y="1534718"/>
                  </a:lnTo>
                  <a:lnTo>
                    <a:pt x="27736" y="1564830"/>
                  </a:lnTo>
                  <a:lnTo>
                    <a:pt x="57861" y="1585137"/>
                  </a:lnTo>
                  <a:lnTo>
                    <a:pt x="94742" y="1592580"/>
                  </a:lnTo>
                  <a:lnTo>
                    <a:pt x="3762502" y="1592580"/>
                  </a:lnTo>
                  <a:lnTo>
                    <a:pt x="3799370" y="1585137"/>
                  </a:lnTo>
                  <a:lnTo>
                    <a:pt x="3829494" y="1564830"/>
                  </a:lnTo>
                  <a:lnTo>
                    <a:pt x="3849789" y="1534718"/>
                  </a:lnTo>
                  <a:lnTo>
                    <a:pt x="3857244" y="1497838"/>
                  </a:lnTo>
                  <a:lnTo>
                    <a:pt x="3857244" y="1118870"/>
                  </a:lnTo>
                  <a:close/>
                </a:path>
                <a:path w="3857625" h="1592579">
                  <a:moveTo>
                    <a:pt x="3857244" y="94742"/>
                  </a:moveTo>
                  <a:lnTo>
                    <a:pt x="3849789" y="57873"/>
                  </a:lnTo>
                  <a:lnTo>
                    <a:pt x="3829494" y="27749"/>
                  </a:lnTo>
                  <a:lnTo>
                    <a:pt x="3799370" y="7454"/>
                  </a:lnTo>
                  <a:lnTo>
                    <a:pt x="3762502" y="0"/>
                  </a:lnTo>
                  <a:lnTo>
                    <a:pt x="94742" y="0"/>
                  </a:lnTo>
                  <a:lnTo>
                    <a:pt x="57861" y="7454"/>
                  </a:lnTo>
                  <a:lnTo>
                    <a:pt x="27749" y="27749"/>
                  </a:lnTo>
                  <a:lnTo>
                    <a:pt x="7442" y="57873"/>
                  </a:lnTo>
                  <a:lnTo>
                    <a:pt x="0" y="94742"/>
                  </a:lnTo>
                  <a:lnTo>
                    <a:pt x="0" y="473710"/>
                  </a:lnTo>
                  <a:lnTo>
                    <a:pt x="7442" y="510590"/>
                  </a:lnTo>
                  <a:lnTo>
                    <a:pt x="27736" y="540702"/>
                  </a:lnTo>
                  <a:lnTo>
                    <a:pt x="57861" y="561009"/>
                  </a:lnTo>
                  <a:lnTo>
                    <a:pt x="94742" y="568452"/>
                  </a:lnTo>
                  <a:lnTo>
                    <a:pt x="3762502" y="568452"/>
                  </a:lnTo>
                  <a:lnTo>
                    <a:pt x="3799370" y="561009"/>
                  </a:lnTo>
                  <a:lnTo>
                    <a:pt x="3829494" y="540702"/>
                  </a:lnTo>
                  <a:lnTo>
                    <a:pt x="3849789" y="510590"/>
                  </a:lnTo>
                  <a:lnTo>
                    <a:pt x="3857244" y="473710"/>
                  </a:lnTo>
                  <a:lnTo>
                    <a:pt x="3857244" y="94742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6109" y="2425446"/>
            <a:ext cx="3529965" cy="5514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Create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.gi</a:t>
            </a:r>
            <a:r>
              <a:rPr sz="24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18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no</a:t>
            </a:r>
            <a:r>
              <a:rPr sz="24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4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sz="24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le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Cre</a:t>
            </a:r>
            <a:r>
              <a:rPr sz="24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Ec</a:t>
            </a:r>
            <a:r>
              <a:rPr sz="24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4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pse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sz="24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ject</a:t>
            </a:r>
            <a:endParaRPr sz="2400">
              <a:latin typeface="Lucida Sans Unicode"/>
              <a:cs typeface="Lucida Sans Unicode"/>
            </a:endParaRPr>
          </a:p>
          <a:p>
            <a:pPr marL="541655" marR="550545" indent="16510" algn="ctr">
              <a:lnSpc>
                <a:spcPct val="280200"/>
              </a:lnSpc>
            </a:pP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Share 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Project </a:t>
            </a: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4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ta</a:t>
            </a:r>
            <a:r>
              <a:rPr sz="24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4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g  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Commit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Changes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50">
              <a:latin typeface="Lucida Sans Unicode"/>
              <a:cs typeface="Lucida Sans Unicode"/>
            </a:endParaRPr>
          </a:p>
          <a:p>
            <a:pPr marL="102870">
              <a:lnSpc>
                <a:spcPct val="100000"/>
              </a:lnSpc>
            </a:pP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Revie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4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Commit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story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35573" y="1149476"/>
            <a:ext cx="932497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Open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Git 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Staging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view, 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using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Window&gt;Show&gt;View&gt;Other&gt;Git&gt;Git </a:t>
            </a:r>
            <a:r>
              <a:rPr sz="2200" b="1" spc="-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Arial"/>
                <a:cs typeface="Arial"/>
              </a:rPr>
              <a:t>Staging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view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drag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all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files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into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b="1" spc="10" dirty="0">
                <a:solidFill>
                  <a:srgbClr val="FFFFFF"/>
                </a:solidFill>
                <a:latin typeface="Arial"/>
                <a:cs typeface="Arial"/>
              </a:rPr>
              <a:t>Staged</a:t>
            </a:r>
            <a:r>
              <a:rPr sz="2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Changes</a:t>
            </a:r>
            <a:r>
              <a:rPr sz="2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area,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write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2200" spc="-6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meaningful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commit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message,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press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commit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button.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5879" y="2720390"/>
            <a:ext cx="10791443" cy="5693613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18223" y="306451"/>
            <a:ext cx="30181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>
                <a:solidFill>
                  <a:srgbClr val="3E3E3E"/>
                </a:solidFill>
              </a:rPr>
              <a:t>Commit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15" dirty="0">
                <a:solidFill>
                  <a:srgbClr val="3E3E3E"/>
                </a:solidFill>
              </a:rPr>
              <a:t>Changes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7588" y="729995"/>
            <a:ext cx="447903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85572" y="0"/>
            <a:ext cx="4410710" cy="9144000"/>
            <a:chOff x="385572" y="0"/>
            <a:chExt cx="4410710" cy="9144000"/>
          </a:xfrm>
        </p:grpSpPr>
        <p:sp>
          <p:nvSpPr>
            <p:cNvPr id="5" name="object 5"/>
            <p:cNvSpPr/>
            <p:nvPr/>
          </p:nvSpPr>
          <p:spPr>
            <a:xfrm>
              <a:off x="385572" y="0"/>
              <a:ext cx="4410710" cy="9144000"/>
            </a:xfrm>
            <a:custGeom>
              <a:avLst/>
              <a:gdLst/>
              <a:ahLst/>
              <a:cxnLst/>
              <a:rect l="l" t="t" r="r" b="b"/>
              <a:pathLst>
                <a:path w="4410710" h="9144000">
                  <a:moveTo>
                    <a:pt x="4410456" y="0"/>
                  </a:moveTo>
                  <a:lnTo>
                    <a:pt x="0" y="0"/>
                  </a:lnTo>
                  <a:lnTo>
                    <a:pt x="0" y="9144000"/>
                  </a:lnTo>
                  <a:lnTo>
                    <a:pt x="4410456" y="9144000"/>
                  </a:lnTo>
                  <a:lnTo>
                    <a:pt x="4410456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3796" y="1325880"/>
              <a:ext cx="3857625" cy="567055"/>
            </a:xfrm>
            <a:custGeom>
              <a:avLst/>
              <a:gdLst/>
              <a:ahLst/>
              <a:cxnLst/>
              <a:rect l="l" t="t" r="r" b="b"/>
              <a:pathLst>
                <a:path w="3857625" h="567055">
                  <a:moveTo>
                    <a:pt x="3762755" y="0"/>
                  </a:moveTo>
                  <a:lnTo>
                    <a:pt x="94488" y="0"/>
                  </a:lnTo>
                  <a:lnTo>
                    <a:pt x="57708" y="7423"/>
                  </a:lnTo>
                  <a:lnTo>
                    <a:pt x="27674" y="27670"/>
                  </a:lnTo>
                  <a:lnTo>
                    <a:pt x="7425" y="57703"/>
                  </a:lnTo>
                  <a:lnTo>
                    <a:pt x="0" y="94488"/>
                  </a:lnTo>
                  <a:lnTo>
                    <a:pt x="0" y="472440"/>
                  </a:lnTo>
                  <a:lnTo>
                    <a:pt x="7425" y="509224"/>
                  </a:lnTo>
                  <a:lnTo>
                    <a:pt x="27674" y="539257"/>
                  </a:lnTo>
                  <a:lnTo>
                    <a:pt x="57708" y="559504"/>
                  </a:lnTo>
                  <a:lnTo>
                    <a:pt x="94488" y="566927"/>
                  </a:lnTo>
                  <a:lnTo>
                    <a:pt x="3762755" y="566927"/>
                  </a:lnTo>
                  <a:lnTo>
                    <a:pt x="3799540" y="559504"/>
                  </a:lnTo>
                  <a:lnTo>
                    <a:pt x="3829573" y="539257"/>
                  </a:lnTo>
                  <a:lnTo>
                    <a:pt x="3849820" y="509224"/>
                  </a:lnTo>
                  <a:lnTo>
                    <a:pt x="3857243" y="472440"/>
                  </a:lnTo>
                  <a:lnTo>
                    <a:pt x="3857243" y="94488"/>
                  </a:lnTo>
                  <a:lnTo>
                    <a:pt x="3849820" y="57703"/>
                  </a:lnTo>
                  <a:lnTo>
                    <a:pt x="3829573" y="27670"/>
                  </a:lnTo>
                  <a:lnTo>
                    <a:pt x="3799540" y="7423"/>
                  </a:lnTo>
                  <a:lnTo>
                    <a:pt x="3762755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30046" y="1398778"/>
            <a:ext cx="3302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Create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eposi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4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3795" y="2351532"/>
            <a:ext cx="3857625" cy="568960"/>
          </a:xfrm>
          <a:custGeom>
            <a:avLst/>
            <a:gdLst/>
            <a:ahLst/>
            <a:cxnLst/>
            <a:rect l="l" t="t" r="r" b="b"/>
            <a:pathLst>
              <a:path w="3857625" h="568960">
                <a:moveTo>
                  <a:pt x="3762502" y="0"/>
                </a:moveTo>
                <a:lnTo>
                  <a:pt x="94742" y="0"/>
                </a:lnTo>
                <a:lnTo>
                  <a:pt x="57864" y="7445"/>
                </a:lnTo>
                <a:lnTo>
                  <a:pt x="27749" y="27749"/>
                </a:lnTo>
                <a:lnTo>
                  <a:pt x="7445" y="57864"/>
                </a:lnTo>
                <a:lnTo>
                  <a:pt x="0" y="94742"/>
                </a:lnTo>
                <a:lnTo>
                  <a:pt x="0" y="473710"/>
                </a:lnTo>
                <a:lnTo>
                  <a:pt x="7445" y="510587"/>
                </a:lnTo>
                <a:lnTo>
                  <a:pt x="27749" y="540702"/>
                </a:lnTo>
                <a:lnTo>
                  <a:pt x="57864" y="561006"/>
                </a:lnTo>
                <a:lnTo>
                  <a:pt x="94742" y="568452"/>
                </a:lnTo>
                <a:lnTo>
                  <a:pt x="3762502" y="568452"/>
                </a:lnTo>
                <a:lnTo>
                  <a:pt x="3799379" y="561006"/>
                </a:lnTo>
                <a:lnTo>
                  <a:pt x="3829494" y="540702"/>
                </a:lnTo>
                <a:lnTo>
                  <a:pt x="3849798" y="510587"/>
                </a:lnTo>
                <a:lnTo>
                  <a:pt x="3857243" y="473710"/>
                </a:lnTo>
                <a:lnTo>
                  <a:pt x="3857243" y="94742"/>
                </a:lnTo>
                <a:lnTo>
                  <a:pt x="3849798" y="57864"/>
                </a:lnTo>
                <a:lnTo>
                  <a:pt x="3829494" y="27749"/>
                </a:lnTo>
                <a:lnTo>
                  <a:pt x="3799379" y="7445"/>
                </a:lnTo>
                <a:lnTo>
                  <a:pt x="376250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09294" y="2425446"/>
            <a:ext cx="3143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Create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.gi</a:t>
            </a:r>
            <a:r>
              <a:rPr sz="24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18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no</a:t>
            </a:r>
            <a:r>
              <a:rPr sz="24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4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sz="24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le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2940" y="3375659"/>
            <a:ext cx="3857625" cy="568960"/>
          </a:xfrm>
          <a:custGeom>
            <a:avLst/>
            <a:gdLst/>
            <a:ahLst/>
            <a:cxnLst/>
            <a:rect l="l" t="t" r="r" b="b"/>
            <a:pathLst>
              <a:path w="3857625" h="568960">
                <a:moveTo>
                  <a:pt x="3762502" y="0"/>
                </a:moveTo>
                <a:lnTo>
                  <a:pt x="94741" y="0"/>
                </a:lnTo>
                <a:lnTo>
                  <a:pt x="57864" y="7445"/>
                </a:lnTo>
                <a:lnTo>
                  <a:pt x="27749" y="27749"/>
                </a:lnTo>
                <a:lnTo>
                  <a:pt x="7445" y="57864"/>
                </a:lnTo>
                <a:lnTo>
                  <a:pt x="0" y="94741"/>
                </a:lnTo>
                <a:lnTo>
                  <a:pt x="0" y="473710"/>
                </a:lnTo>
                <a:lnTo>
                  <a:pt x="7445" y="510587"/>
                </a:lnTo>
                <a:lnTo>
                  <a:pt x="27749" y="540702"/>
                </a:lnTo>
                <a:lnTo>
                  <a:pt x="57864" y="561006"/>
                </a:lnTo>
                <a:lnTo>
                  <a:pt x="94741" y="568451"/>
                </a:lnTo>
                <a:lnTo>
                  <a:pt x="3762502" y="568451"/>
                </a:lnTo>
                <a:lnTo>
                  <a:pt x="3799379" y="561006"/>
                </a:lnTo>
                <a:lnTo>
                  <a:pt x="3829494" y="540702"/>
                </a:lnTo>
                <a:lnTo>
                  <a:pt x="3849798" y="510587"/>
                </a:lnTo>
                <a:lnTo>
                  <a:pt x="3857244" y="473710"/>
                </a:lnTo>
                <a:lnTo>
                  <a:pt x="3857244" y="94741"/>
                </a:lnTo>
                <a:lnTo>
                  <a:pt x="3849798" y="57864"/>
                </a:lnTo>
                <a:lnTo>
                  <a:pt x="3829494" y="27749"/>
                </a:lnTo>
                <a:lnTo>
                  <a:pt x="3799379" y="7445"/>
                </a:lnTo>
                <a:lnTo>
                  <a:pt x="376250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26109" y="3449523"/>
            <a:ext cx="35299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Cre</a:t>
            </a:r>
            <a:r>
              <a:rPr sz="24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Ec</a:t>
            </a:r>
            <a:r>
              <a:rPr sz="24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4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pse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sz="24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ject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2940" y="4401311"/>
            <a:ext cx="3857625" cy="567055"/>
          </a:xfrm>
          <a:custGeom>
            <a:avLst/>
            <a:gdLst/>
            <a:ahLst/>
            <a:cxnLst/>
            <a:rect l="l" t="t" r="r" b="b"/>
            <a:pathLst>
              <a:path w="3857625" h="567054">
                <a:moveTo>
                  <a:pt x="3762756" y="0"/>
                </a:moveTo>
                <a:lnTo>
                  <a:pt x="94487" y="0"/>
                </a:lnTo>
                <a:lnTo>
                  <a:pt x="57708" y="7423"/>
                </a:lnTo>
                <a:lnTo>
                  <a:pt x="27674" y="27670"/>
                </a:lnTo>
                <a:lnTo>
                  <a:pt x="7425" y="57703"/>
                </a:lnTo>
                <a:lnTo>
                  <a:pt x="0" y="94487"/>
                </a:lnTo>
                <a:lnTo>
                  <a:pt x="0" y="472439"/>
                </a:lnTo>
                <a:lnTo>
                  <a:pt x="7425" y="509224"/>
                </a:lnTo>
                <a:lnTo>
                  <a:pt x="27674" y="539257"/>
                </a:lnTo>
                <a:lnTo>
                  <a:pt x="57708" y="559504"/>
                </a:lnTo>
                <a:lnTo>
                  <a:pt x="94487" y="566927"/>
                </a:lnTo>
                <a:lnTo>
                  <a:pt x="3762756" y="566927"/>
                </a:lnTo>
                <a:lnTo>
                  <a:pt x="3799540" y="559504"/>
                </a:lnTo>
                <a:lnTo>
                  <a:pt x="3829573" y="539257"/>
                </a:lnTo>
                <a:lnTo>
                  <a:pt x="3849820" y="509224"/>
                </a:lnTo>
                <a:lnTo>
                  <a:pt x="3857244" y="472439"/>
                </a:lnTo>
                <a:lnTo>
                  <a:pt x="3857244" y="94487"/>
                </a:lnTo>
                <a:lnTo>
                  <a:pt x="3849820" y="57703"/>
                </a:lnTo>
                <a:lnTo>
                  <a:pt x="3829573" y="27670"/>
                </a:lnTo>
                <a:lnTo>
                  <a:pt x="3799540" y="7423"/>
                </a:lnTo>
                <a:lnTo>
                  <a:pt x="376275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32585" y="4474590"/>
            <a:ext cx="1917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E3E3E"/>
                </a:solidFill>
                <a:latin typeface="Lucida Sans Unicode"/>
                <a:cs typeface="Lucida Sans Unicode"/>
              </a:rPr>
              <a:t>Sha</a:t>
            </a: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re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Project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3795" y="5425440"/>
            <a:ext cx="3857625" cy="567055"/>
          </a:xfrm>
          <a:custGeom>
            <a:avLst/>
            <a:gdLst/>
            <a:ahLst/>
            <a:cxnLst/>
            <a:rect l="l" t="t" r="r" b="b"/>
            <a:pathLst>
              <a:path w="3857625" h="567054">
                <a:moveTo>
                  <a:pt x="3762755" y="0"/>
                </a:moveTo>
                <a:lnTo>
                  <a:pt x="94488" y="0"/>
                </a:lnTo>
                <a:lnTo>
                  <a:pt x="57708" y="7423"/>
                </a:lnTo>
                <a:lnTo>
                  <a:pt x="27674" y="27670"/>
                </a:lnTo>
                <a:lnTo>
                  <a:pt x="7425" y="57703"/>
                </a:lnTo>
                <a:lnTo>
                  <a:pt x="0" y="94487"/>
                </a:lnTo>
                <a:lnTo>
                  <a:pt x="0" y="472440"/>
                </a:lnTo>
                <a:lnTo>
                  <a:pt x="7425" y="509224"/>
                </a:lnTo>
                <a:lnTo>
                  <a:pt x="27674" y="539257"/>
                </a:lnTo>
                <a:lnTo>
                  <a:pt x="57708" y="559504"/>
                </a:lnTo>
                <a:lnTo>
                  <a:pt x="94488" y="566928"/>
                </a:lnTo>
                <a:lnTo>
                  <a:pt x="3762755" y="566928"/>
                </a:lnTo>
                <a:lnTo>
                  <a:pt x="3799540" y="559504"/>
                </a:lnTo>
                <a:lnTo>
                  <a:pt x="3829573" y="539257"/>
                </a:lnTo>
                <a:lnTo>
                  <a:pt x="3849820" y="509224"/>
                </a:lnTo>
                <a:lnTo>
                  <a:pt x="3857243" y="472440"/>
                </a:lnTo>
                <a:lnTo>
                  <a:pt x="3857243" y="94487"/>
                </a:lnTo>
                <a:lnTo>
                  <a:pt x="3849820" y="57703"/>
                </a:lnTo>
                <a:lnTo>
                  <a:pt x="3829573" y="27670"/>
                </a:lnTo>
                <a:lnTo>
                  <a:pt x="3799540" y="7423"/>
                </a:lnTo>
                <a:lnTo>
                  <a:pt x="3762755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94282" y="5499353"/>
            <a:ext cx="2175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4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ta</a:t>
            </a:r>
            <a:r>
              <a:rPr sz="24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400" spc="-18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53795" y="6449567"/>
            <a:ext cx="3857625" cy="1592580"/>
            <a:chOff x="653795" y="6449567"/>
            <a:chExt cx="3857625" cy="1592580"/>
          </a:xfrm>
        </p:grpSpPr>
        <p:sp>
          <p:nvSpPr>
            <p:cNvPr id="17" name="object 17"/>
            <p:cNvSpPr/>
            <p:nvPr/>
          </p:nvSpPr>
          <p:spPr>
            <a:xfrm>
              <a:off x="653795" y="6449567"/>
              <a:ext cx="3857625" cy="568960"/>
            </a:xfrm>
            <a:custGeom>
              <a:avLst/>
              <a:gdLst/>
              <a:ahLst/>
              <a:cxnLst/>
              <a:rect l="l" t="t" r="r" b="b"/>
              <a:pathLst>
                <a:path w="3857625" h="568959">
                  <a:moveTo>
                    <a:pt x="3762502" y="0"/>
                  </a:moveTo>
                  <a:lnTo>
                    <a:pt x="94742" y="0"/>
                  </a:lnTo>
                  <a:lnTo>
                    <a:pt x="57864" y="7445"/>
                  </a:lnTo>
                  <a:lnTo>
                    <a:pt x="27749" y="27749"/>
                  </a:lnTo>
                  <a:lnTo>
                    <a:pt x="7445" y="57864"/>
                  </a:lnTo>
                  <a:lnTo>
                    <a:pt x="0" y="94741"/>
                  </a:lnTo>
                  <a:lnTo>
                    <a:pt x="0" y="473709"/>
                  </a:lnTo>
                  <a:lnTo>
                    <a:pt x="7445" y="510587"/>
                  </a:lnTo>
                  <a:lnTo>
                    <a:pt x="27749" y="540702"/>
                  </a:lnTo>
                  <a:lnTo>
                    <a:pt x="57864" y="561006"/>
                  </a:lnTo>
                  <a:lnTo>
                    <a:pt x="94742" y="568451"/>
                  </a:lnTo>
                  <a:lnTo>
                    <a:pt x="3762502" y="568451"/>
                  </a:lnTo>
                  <a:lnTo>
                    <a:pt x="3799379" y="561006"/>
                  </a:lnTo>
                  <a:lnTo>
                    <a:pt x="3829494" y="540702"/>
                  </a:lnTo>
                  <a:lnTo>
                    <a:pt x="3849798" y="510587"/>
                  </a:lnTo>
                  <a:lnTo>
                    <a:pt x="3857243" y="473709"/>
                  </a:lnTo>
                  <a:lnTo>
                    <a:pt x="3857243" y="94741"/>
                  </a:lnTo>
                  <a:lnTo>
                    <a:pt x="3849798" y="57864"/>
                  </a:lnTo>
                  <a:lnTo>
                    <a:pt x="3829494" y="27749"/>
                  </a:lnTo>
                  <a:lnTo>
                    <a:pt x="3799379" y="7445"/>
                  </a:lnTo>
                  <a:lnTo>
                    <a:pt x="376250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3795" y="7473695"/>
              <a:ext cx="3857625" cy="568960"/>
            </a:xfrm>
            <a:custGeom>
              <a:avLst/>
              <a:gdLst/>
              <a:ahLst/>
              <a:cxnLst/>
              <a:rect l="l" t="t" r="r" b="b"/>
              <a:pathLst>
                <a:path w="3857625" h="568959">
                  <a:moveTo>
                    <a:pt x="3762502" y="0"/>
                  </a:moveTo>
                  <a:lnTo>
                    <a:pt x="94742" y="0"/>
                  </a:lnTo>
                  <a:lnTo>
                    <a:pt x="57864" y="7445"/>
                  </a:lnTo>
                  <a:lnTo>
                    <a:pt x="27749" y="27749"/>
                  </a:lnTo>
                  <a:lnTo>
                    <a:pt x="7445" y="57864"/>
                  </a:lnTo>
                  <a:lnTo>
                    <a:pt x="0" y="94741"/>
                  </a:lnTo>
                  <a:lnTo>
                    <a:pt x="0" y="473709"/>
                  </a:lnTo>
                  <a:lnTo>
                    <a:pt x="7445" y="510587"/>
                  </a:lnTo>
                  <a:lnTo>
                    <a:pt x="27749" y="540702"/>
                  </a:lnTo>
                  <a:lnTo>
                    <a:pt x="57864" y="561006"/>
                  </a:lnTo>
                  <a:lnTo>
                    <a:pt x="94742" y="568451"/>
                  </a:lnTo>
                  <a:lnTo>
                    <a:pt x="3762502" y="568451"/>
                  </a:lnTo>
                  <a:lnTo>
                    <a:pt x="3799379" y="561006"/>
                  </a:lnTo>
                  <a:lnTo>
                    <a:pt x="3829494" y="540702"/>
                  </a:lnTo>
                  <a:lnTo>
                    <a:pt x="3849798" y="510587"/>
                  </a:lnTo>
                  <a:lnTo>
                    <a:pt x="3857243" y="473709"/>
                  </a:lnTo>
                  <a:lnTo>
                    <a:pt x="3857243" y="94741"/>
                  </a:lnTo>
                  <a:lnTo>
                    <a:pt x="3849798" y="57864"/>
                  </a:lnTo>
                  <a:lnTo>
                    <a:pt x="3829494" y="27749"/>
                  </a:lnTo>
                  <a:lnTo>
                    <a:pt x="3799379" y="7445"/>
                  </a:lnTo>
                  <a:lnTo>
                    <a:pt x="3762502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16330" y="6523990"/>
            <a:ext cx="3330575" cy="1416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Commit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Changes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Revie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4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Commit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story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66232" y="1156716"/>
            <a:ext cx="9462770" cy="1045844"/>
          </a:xfrm>
          <a:custGeom>
            <a:avLst/>
            <a:gdLst/>
            <a:ahLst/>
            <a:cxnLst/>
            <a:rect l="l" t="t" r="r" b="b"/>
            <a:pathLst>
              <a:path w="9462769" h="1045844">
                <a:moveTo>
                  <a:pt x="9288271" y="0"/>
                </a:moveTo>
                <a:lnTo>
                  <a:pt x="174243" y="0"/>
                </a:lnTo>
                <a:lnTo>
                  <a:pt x="127911" y="6221"/>
                </a:lnTo>
                <a:lnTo>
                  <a:pt x="86284" y="23781"/>
                </a:lnTo>
                <a:lnTo>
                  <a:pt x="51022" y="51022"/>
                </a:lnTo>
                <a:lnTo>
                  <a:pt x="23781" y="86284"/>
                </a:lnTo>
                <a:lnTo>
                  <a:pt x="6221" y="127911"/>
                </a:lnTo>
                <a:lnTo>
                  <a:pt x="0" y="174243"/>
                </a:lnTo>
                <a:lnTo>
                  <a:pt x="0" y="871219"/>
                </a:lnTo>
                <a:lnTo>
                  <a:pt x="6221" y="917552"/>
                </a:lnTo>
                <a:lnTo>
                  <a:pt x="23781" y="959179"/>
                </a:lnTo>
                <a:lnTo>
                  <a:pt x="51022" y="994441"/>
                </a:lnTo>
                <a:lnTo>
                  <a:pt x="86284" y="1021682"/>
                </a:lnTo>
                <a:lnTo>
                  <a:pt x="127911" y="1039242"/>
                </a:lnTo>
                <a:lnTo>
                  <a:pt x="174243" y="1045463"/>
                </a:lnTo>
                <a:lnTo>
                  <a:pt x="9288271" y="1045463"/>
                </a:lnTo>
                <a:lnTo>
                  <a:pt x="9334604" y="1039242"/>
                </a:lnTo>
                <a:lnTo>
                  <a:pt x="9376231" y="1021682"/>
                </a:lnTo>
                <a:lnTo>
                  <a:pt x="9411493" y="994441"/>
                </a:lnTo>
                <a:lnTo>
                  <a:pt x="9438734" y="959179"/>
                </a:lnTo>
                <a:lnTo>
                  <a:pt x="9456294" y="917552"/>
                </a:lnTo>
                <a:lnTo>
                  <a:pt x="9462516" y="871219"/>
                </a:lnTo>
                <a:lnTo>
                  <a:pt x="9462516" y="174243"/>
                </a:lnTo>
                <a:lnTo>
                  <a:pt x="9456294" y="127911"/>
                </a:lnTo>
                <a:lnTo>
                  <a:pt x="9438734" y="86284"/>
                </a:lnTo>
                <a:lnTo>
                  <a:pt x="9411493" y="51022"/>
                </a:lnTo>
                <a:lnTo>
                  <a:pt x="9376231" y="23781"/>
                </a:lnTo>
                <a:lnTo>
                  <a:pt x="9334604" y="6221"/>
                </a:lnTo>
                <a:lnTo>
                  <a:pt x="928827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025388" y="1317116"/>
            <a:ext cx="874522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246630" marR="5080" indent="-2234565">
              <a:lnSpc>
                <a:spcPct val="100499"/>
              </a:lnSpc>
              <a:spcBef>
                <a:spcPts val="80"/>
              </a:spcBef>
            </a:pP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Change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System.out.println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message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your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GitTest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class.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Stage </a:t>
            </a:r>
            <a:r>
              <a:rPr sz="2200" spc="-6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file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commit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changes.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96456" y="3689603"/>
            <a:ext cx="7402195" cy="2463165"/>
          </a:xfrm>
          <a:prstGeom prst="rect">
            <a:avLst/>
          </a:prstGeom>
          <a:solidFill>
            <a:srgbClr val="EBF1F9"/>
          </a:solidFill>
        </p:spPr>
        <p:txBody>
          <a:bodyPr vert="horz" wrap="square" lIns="0" tIns="2032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latin typeface="Courier New"/>
                <a:cs typeface="Courier New"/>
              </a:rPr>
              <a:t>package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com.sample.git.first;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public</a:t>
            </a:r>
            <a:r>
              <a:rPr sz="2200" spc="-1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class</a:t>
            </a:r>
            <a:r>
              <a:rPr sz="2200" spc="-10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GitTest</a:t>
            </a:r>
            <a:r>
              <a:rPr sz="2200" spc="-10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 marL="764540" marR="238760" indent="-337185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public</a:t>
            </a:r>
            <a:r>
              <a:rPr sz="2200" spc="1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static</a:t>
            </a:r>
            <a:r>
              <a:rPr sz="2200" dirty="0">
                <a:latin typeface="Courier New"/>
                <a:cs typeface="Courier New"/>
              </a:rPr>
              <a:t> void main(String[]</a:t>
            </a:r>
            <a:r>
              <a:rPr sz="2200" spc="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args)</a:t>
            </a:r>
            <a:r>
              <a:rPr sz="2200" spc="-1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{ </a:t>
            </a:r>
            <a:r>
              <a:rPr sz="2200" spc="-130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System.out.println("Git</a:t>
            </a:r>
            <a:r>
              <a:rPr sz="2200" spc="-5" dirty="0">
                <a:latin typeface="Courier New"/>
                <a:cs typeface="Courier New"/>
              </a:rPr>
              <a:t> is</a:t>
            </a:r>
            <a:r>
              <a:rPr sz="2200" dirty="0">
                <a:latin typeface="Courier New"/>
                <a:cs typeface="Courier New"/>
              </a:rPr>
              <a:t> cool");</a:t>
            </a:r>
            <a:endParaRPr sz="2200">
              <a:latin typeface="Courier New"/>
              <a:cs typeface="Courier New"/>
            </a:endParaRPr>
          </a:p>
          <a:p>
            <a:pPr marL="42799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}</a:t>
            </a:r>
            <a:endParaRPr sz="220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}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37579" y="306451"/>
            <a:ext cx="4177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>
                <a:solidFill>
                  <a:srgbClr val="3E3E3E"/>
                </a:solidFill>
              </a:rPr>
              <a:t>Review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100" dirty="0">
                <a:solidFill>
                  <a:srgbClr val="3E3E3E"/>
                </a:solidFill>
              </a:rPr>
              <a:t>Commit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70" dirty="0">
                <a:solidFill>
                  <a:srgbClr val="3E3E3E"/>
                </a:solidFill>
              </a:rPr>
              <a:t>History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6171" y="729995"/>
            <a:ext cx="5961887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85572" y="0"/>
            <a:ext cx="4410710" cy="9144000"/>
            <a:chOff x="385572" y="0"/>
            <a:chExt cx="4410710" cy="9144000"/>
          </a:xfrm>
        </p:grpSpPr>
        <p:sp>
          <p:nvSpPr>
            <p:cNvPr id="5" name="object 5"/>
            <p:cNvSpPr/>
            <p:nvPr/>
          </p:nvSpPr>
          <p:spPr>
            <a:xfrm>
              <a:off x="385572" y="0"/>
              <a:ext cx="4410710" cy="9144000"/>
            </a:xfrm>
            <a:custGeom>
              <a:avLst/>
              <a:gdLst/>
              <a:ahLst/>
              <a:cxnLst/>
              <a:rect l="l" t="t" r="r" b="b"/>
              <a:pathLst>
                <a:path w="4410710" h="9144000">
                  <a:moveTo>
                    <a:pt x="4410456" y="0"/>
                  </a:moveTo>
                  <a:lnTo>
                    <a:pt x="0" y="0"/>
                  </a:lnTo>
                  <a:lnTo>
                    <a:pt x="0" y="9144000"/>
                  </a:lnTo>
                  <a:lnTo>
                    <a:pt x="4410456" y="9144000"/>
                  </a:lnTo>
                  <a:lnTo>
                    <a:pt x="4410456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3796" y="1325880"/>
              <a:ext cx="3857625" cy="567055"/>
            </a:xfrm>
            <a:custGeom>
              <a:avLst/>
              <a:gdLst/>
              <a:ahLst/>
              <a:cxnLst/>
              <a:rect l="l" t="t" r="r" b="b"/>
              <a:pathLst>
                <a:path w="3857625" h="567055">
                  <a:moveTo>
                    <a:pt x="3762755" y="0"/>
                  </a:moveTo>
                  <a:lnTo>
                    <a:pt x="94488" y="0"/>
                  </a:lnTo>
                  <a:lnTo>
                    <a:pt x="57708" y="7423"/>
                  </a:lnTo>
                  <a:lnTo>
                    <a:pt x="27674" y="27670"/>
                  </a:lnTo>
                  <a:lnTo>
                    <a:pt x="7425" y="57703"/>
                  </a:lnTo>
                  <a:lnTo>
                    <a:pt x="0" y="94488"/>
                  </a:lnTo>
                  <a:lnTo>
                    <a:pt x="0" y="472440"/>
                  </a:lnTo>
                  <a:lnTo>
                    <a:pt x="7425" y="509224"/>
                  </a:lnTo>
                  <a:lnTo>
                    <a:pt x="27674" y="539257"/>
                  </a:lnTo>
                  <a:lnTo>
                    <a:pt x="57708" y="559504"/>
                  </a:lnTo>
                  <a:lnTo>
                    <a:pt x="94488" y="566927"/>
                  </a:lnTo>
                  <a:lnTo>
                    <a:pt x="3762755" y="566927"/>
                  </a:lnTo>
                  <a:lnTo>
                    <a:pt x="3799540" y="559504"/>
                  </a:lnTo>
                  <a:lnTo>
                    <a:pt x="3829573" y="539257"/>
                  </a:lnTo>
                  <a:lnTo>
                    <a:pt x="3849820" y="509224"/>
                  </a:lnTo>
                  <a:lnTo>
                    <a:pt x="3857243" y="472440"/>
                  </a:lnTo>
                  <a:lnTo>
                    <a:pt x="3857243" y="94488"/>
                  </a:lnTo>
                  <a:lnTo>
                    <a:pt x="3849820" y="57703"/>
                  </a:lnTo>
                  <a:lnTo>
                    <a:pt x="3829573" y="27670"/>
                  </a:lnTo>
                  <a:lnTo>
                    <a:pt x="3799540" y="7423"/>
                  </a:lnTo>
                  <a:lnTo>
                    <a:pt x="37627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30046" y="1398778"/>
            <a:ext cx="3302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Create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eposi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4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3795" y="2351532"/>
            <a:ext cx="3857625" cy="568960"/>
          </a:xfrm>
          <a:custGeom>
            <a:avLst/>
            <a:gdLst/>
            <a:ahLst/>
            <a:cxnLst/>
            <a:rect l="l" t="t" r="r" b="b"/>
            <a:pathLst>
              <a:path w="3857625" h="568960">
                <a:moveTo>
                  <a:pt x="3762502" y="0"/>
                </a:moveTo>
                <a:lnTo>
                  <a:pt x="94742" y="0"/>
                </a:lnTo>
                <a:lnTo>
                  <a:pt x="57864" y="7445"/>
                </a:lnTo>
                <a:lnTo>
                  <a:pt x="27749" y="27749"/>
                </a:lnTo>
                <a:lnTo>
                  <a:pt x="7445" y="57864"/>
                </a:lnTo>
                <a:lnTo>
                  <a:pt x="0" y="94742"/>
                </a:lnTo>
                <a:lnTo>
                  <a:pt x="0" y="473710"/>
                </a:lnTo>
                <a:lnTo>
                  <a:pt x="7445" y="510587"/>
                </a:lnTo>
                <a:lnTo>
                  <a:pt x="27749" y="540702"/>
                </a:lnTo>
                <a:lnTo>
                  <a:pt x="57864" y="561006"/>
                </a:lnTo>
                <a:lnTo>
                  <a:pt x="94742" y="568452"/>
                </a:lnTo>
                <a:lnTo>
                  <a:pt x="3762502" y="568452"/>
                </a:lnTo>
                <a:lnTo>
                  <a:pt x="3799379" y="561006"/>
                </a:lnTo>
                <a:lnTo>
                  <a:pt x="3829494" y="540702"/>
                </a:lnTo>
                <a:lnTo>
                  <a:pt x="3849798" y="510587"/>
                </a:lnTo>
                <a:lnTo>
                  <a:pt x="3857243" y="473710"/>
                </a:lnTo>
                <a:lnTo>
                  <a:pt x="3857243" y="94742"/>
                </a:lnTo>
                <a:lnTo>
                  <a:pt x="3849798" y="57864"/>
                </a:lnTo>
                <a:lnTo>
                  <a:pt x="3829494" y="27749"/>
                </a:lnTo>
                <a:lnTo>
                  <a:pt x="3799379" y="7445"/>
                </a:lnTo>
                <a:lnTo>
                  <a:pt x="376250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09294" y="2425446"/>
            <a:ext cx="3143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Create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.gi</a:t>
            </a:r>
            <a:r>
              <a:rPr sz="24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18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no</a:t>
            </a:r>
            <a:r>
              <a:rPr sz="24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4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sz="24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le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2940" y="3375659"/>
            <a:ext cx="3857625" cy="568960"/>
          </a:xfrm>
          <a:custGeom>
            <a:avLst/>
            <a:gdLst/>
            <a:ahLst/>
            <a:cxnLst/>
            <a:rect l="l" t="t" r="r" b="b"/>
            <a:pathLst>
              <a:path w="3857625" h="568960">
                <a:moveTo>
                  <a:pt x="3762502" y="0"/>
                </a:moveTo>
                <a:lnTo>
                  <a:pt x="94741" y="0"/>
                </a:lnTo>
                <a:lnTo>
                  <a:pt x="57864" y="7445"/>
                </a:lnTo>
                <a:lnTo>
                  <a:pt x="27749" y="27749"/>
                </a:lnTo>
                <a:lnTo>
                  <a:pt x="7445" y="57864"/>
                </a:lnTo>
                <a:lnTo>
                  <a:pt x="0" y="94741"/>
                </a:lnTo>
                <a:lnTo>
                  <a:pt x="0" y="473710"/>
                </a:lnTo>
                <a:lnTo>
                  <a:pt x="7445" y="510587"/>
                </a:lnTo>
                <a:lnTo>
                  <a:pt x="27749" y="540702"/>
                </a:lnTo>
                <a:lnTo>
                  <a:pt x="57864" y="561006"/>
                </a:lnTo>
                <a:lnTo>
                  <a:pt x="94741" y="568451"/>
                </a:lnTo>
                <a:lnTo>
                  <a:pt x="3762502" y="568451"/>
                </a:lnTo>
                <a:lnTo>
                  <a:pt x="3799379" y="561006"/>
                </a:lnTo>
                <a:lnTo>
                  <a:pt x="3829494" y="540702"/>
                </a:lnTo>
                <a:lnTo>
                  <a:pt x="3849798" y="510587"/>
                </a:lnTo>
                <a:lnTo>
                  <a:pt x="3857244" y="473710"/>
                </a:lnTo>
                <a:lnTo>
                  <a:pt x="3857244" y="94741"/>
                </a:lnTo>
                <a:lnTo>
                  <a:pt x="3849798" y="57864"/>
                </a:lnTo>
                <a:lnTo>
                  <a:pt x="3829494" y="27749"/>
                </a:lnTo>
                <a:lnTo>
                  <a:pt x="3799379" y="7445"/>
                </a:lnTo>
                <a:lnTo>
                  <a:pt x="376250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26109" y="3449523"/>
            <a:ext cx="35299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Cre</a:t>
            </a:r>
            <a:r>
              <a:rPr sz="24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4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Ec</a:t>
            </a:r>
            <a:r>
              <a:rPr sz="24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4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pse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sz="24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ject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3796" y="4401311"/>
            <a:ext cx="3866515" cy="1591310"/>
          </a:xfrm>
          <a:custGeom>
            <a:avLst/>
            <a:gdLst/>
            <a:ahLst/>
            <a:cxnLst/>
            <a:rect l="l" t="t" r="r" b="b"/>
            <a:pathLst>
              <a:path w="3866515" h="1591310">
                <a:moveTo>
                  <a:pt x="3857244" y="1118616"/>
                </a:moveTo>
                <a:lnTo>
                  <a:pt x="3849814" y="1081836"/>
                </a:lnTo>
                <a:lnTo>
                  <a:pt x="3829570" y="1051801"/>
                </a:lnTo>
                <a:lnTo>
                  <a:pt x="3799535" y="1031557"/>
                </a:lnTo>
                <a:lnTo>
                  <a:pt x="3762756" y="1024128"/>
                </a:lnTo>
                <a:lnTo>
                  <a:pt x="94488" y="1024128"/>
                </a:lnTo>
                <a:lnTo>
                  <a:pt x="57708" y="1031557"/>
                </a:lnTo>
                <a:lnTo>
                  <a:pt x="27673" y="1051801"/>
                </a:lnTo>
                <a:lnTo>
                  <a:pt x="7416" y="1081836"/>
                </a:lnTo>
                <a:lnTo>
                  <a:pt x="0" y="1118616"/>
                </a:lnTo>
                <a:lnTo>
                  <a:pt x="0" y="1496568"/>
                </a:lnTo>
                <a:lnTo>
                  <a:pt x="7416" y="1533359"/>
                </a:lnTo>
                <a:lnTo>
                  <a:pt x="27673" y="1563395"/>
                </a:lnTo>
                <a:lnTo>
                  <a:pt x="57708" y="1583639"/>
                </a:lnTo>
                <a:lnTo>
                  <a:pt x="94488" y="1591056"/>
                </a:lnTo>
                <a:lnTo>
                  <a:pt x="3762756" y="1591056"/>
                </a:lnTo>
                <a:lnTo>
                  <a:pt x="3799535" y="1583639"/>
                </a:lnTo>
                <a:lnTo>
                  <a:pt x="3829570" y="1563395"/>
                </a:lnTo>
                <a:lnTo>
                  <a:pt x="3849814" y="1533359"/>
                </a:lnTo>
                <a:lnTo>
                  <a:pt x="3857244" y="1496568"/>
                </a:lnTo>
                <a:lnTo>
                  <a:pt x="3857244" y="1118616"/>
                </a:lnTo>
                <a:close/>
              </a:path>
              <a:path w="3866515" h="1591310">
                <a:moveTo>
                  <a:pt x="3866388" y="94488"/>
                </a:moveTo>
                <a:lnTo>
                  <a:pt x="3858958" y="57708"/>
                </a:lnTo>
                <a:lnTo>
                  <a:pt x="3838714" y="27673"/>
                </a:lnTo>
                <a:lnTo>
                  <a:pt x="3808679" y="7429"/>
                </a:lnTo>
                <a:lnTo>
                  <a:pt x="3771900" y="0"/>
                </a:lnTo>
                <a:lnTo>
                  <a:pt x="103632" y="0"/>
                </a:lnTo>
                <a:lnTo>
                  <a:pt x="66852" y="7429"/>
                </a:lnTo>
                <a:lnTo>
                  <a:pt x="36817" y="27673"/>
                </a:lnTo>
                <a:lnTo>
                  <a:pt x="16560" y="57708"/>
                </a:lnTo>
                <a:lnTo>
                  <a:pt x="9144" y="94488"/>
                </a:lnTo>
                <a:lnTo>
                  <a:pt x="9144" y="472440"/>
                </a:lnTo>
                <a:lnTo>
                  <a:pt x="16560" y="509231"/>
                </a:lnTo>
                <a:lnTo>
                  <a:pt x="36817" y="539267"/>
                </a:lnTo>
                <a:lnTo>
                  <a:pt x="66852" y="559511"/>
                </a:lnTo>
                <a:lnTo>
                  <a:pt x="103632" y="566928"/>
                </a:lnTo>
                <a:lnTo>
                  <a:pt x="3771900" y="566928"/>
                </a:lnTo>
                <a:lnTo>
                  <a:pt x="3808679" y="559511"/>
                </a:lnTo>
                <a:lnTo>
                  <a:pt x="3838714" y="539267"/>
                </a:lnTo>
                <a:lnTo>
                  <a:pt x="3858958" y="509231"/>
                </a:lnTo>
                <a:lnTo>
                  <a:pt x="3866388" y="472440"/>
                </a:lnTo>
                <a:lnTo>
                  <a:pt x="3866388" y="94488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94282" y="4474590"/>
            <a:ext cx="2175510" cy="1416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Share</a:t>
            </a:r>
            <a:r>
              <a:rPr sz="2400" spc="-1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Project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sz="24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4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ta</a:t>
            </a:r>
            <a:r>
              <a:rPr sz="24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400" spc="-18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3795" y="6449567"/>
            <a:ext cx="3857625" cy="568960"/>
          </a:xfrm>
          <a:custGeom>
            <a:avLst/>
            <a:gdLst/>
            <a:ahLst/>
            <a:cxnLst/>
            <a:rect l="l" t="t" r="r" b="b"/>
            <a:pathLst>
              <a:path w="3857625" h="568959">
                <a:moveTo>
                  <a:pt x="3762502" y="0"/>
                </a:moveTo>
                <a:lnTo>
                  <a:pt x="94742" y="0"/>
                </a:lnTo>
                <a:lnTo>
                  <a:pt x="57864" y="7445"/>
                </a:lnTo>
                <a:lnTo>
                  <a:pt x="27749" y="27749"/>
                </a:lnTo>
                <a:lnTo>
                  <a:pt x="7445" y="57864"/>
                </a:lnTo>
                <a:lnTo>
                  <a:pt x="0" y="94741"/>
                </a:lnTo>
                <a:lnTo>
                  <a:pt x="0" y="473709"/>
                </a:lnTo>
                <a:lnTo>
                  <a:pt x="7445" y="510587"/>
                </a:lnTo>
                <a:lnTo>
                  <a:pt x="27749" y="540702"/>
                </a:lnTo>
                <a:lnTo>
                  <a:pt x="57864" y="561006"/>
                </a:lnTo>
                <a:lnTo>
                  <a:pt x="94742" y="568451"/>
                </a:lnTo>
                <a:lnTo>
                  <a:pt x="3762502" y="568451"/>
                </a:lnTo>
                <a:lnTo>
                  <a:pt x="3799379" y="561006"/>
                </a:lnTo>
                <a:lnTo>
                  <a:pt x="3829494" y="540702"/>
                </a:lnTo>
                <a:lnTo>
                  <a:pt x="3849798" y="510587"/>
                </a:lnTo>
                <a:lnTo>
                  <a:pt x="3857243" y="473709"/>
                </a:lnTo>
                <a:lnTo>
                  <a:pt x="3857243" y="94741"/>
                </a:lnTo>
                <a:lnTo>
                  <a:pt x="3849798" y="57864"/>
                </a:lnTo>
                <a:lnTo>
                  <a:pt x="3829494" y="27749"/>
                </a:lnTo>
                <a:lnTo>
                  <a:pt x="3799379" y="7445"/>
                </a:lnTo>
                <a:lnTo>
                  <a:pt x="376250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55597" y="6523990"/>
            <a:ext cx="2454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Commit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Changes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53795" y="7473695"/>
            <a:ext cx="3857625" cy="568960"/>
          </a:xfrm>
          <a:custGeom>
            <a:avLst/>
            <a:gdLst/>
            <a:ahLst/>
            <a:cxnLst/>
            <a:rect l="l" t="t" r="r" b="b"/>
            <a:pathLst>
              <a:path w="3857625" h="568959">
                <a:moveTo>
                  <a:pt x="3762502" y="0"/>
                </a:moveTo>
                <a:lnTo>
                  <a:pt x="94742" y="0"/>
                </a:lnTo>
                <a:lnTo>
                  <a:pt x="57864" y="7445"/>
                </a:lnTo>
                <a:lnTo>
                  <a:pt x="27749" y="27749"/>
                </a:lnTo>
                <a:lnTo>
                  <a:pt x="7445" y="57864"/>
                </a:lnTo>
                <a:lnTo>
                  <a:pt x="0" y="94741"/>
                </a:lnTo>
                <a:lnTo>
                  <a:pt x="0" y="473709"/>
                </a:lnTo>
                <a:lnTo>
                  <a:pt x="7445" y="510587"/>
                </a:lnTo>
                <a:lnTo>
                  <a:pt x="27749" y="540702"/>
                </a:lnTo>
                <a:lnTo>
                  <a:pt x="57864" y="561006"/>
                </a:lnTo>
                <a:lnTo>
                  <a:pt x="94742" y="568451"/>
                </a:lnTo>
                <a:lnTo>
                  <a:pt x="3762502" y="568451"/>
                </a:lnTo>
                <a:lnTo>
                  <a:pt x="3799379" y="561006"/>
                </a:lnTo>
                <a:lnTo>
                  <a:pt x="3829494" y="540702"/>
                </a:lnTo>
                <a:lnTo>
                  <a:pt x="3849798" y="510587"/>
                </a:lnTo>
                <a:lnTo>
                  <a:pt x="3857243" y="473709"/>
                </a:lnTo>
                <a:lnTo>
                  <a:pt x="3857243" y="94741"/>
                </a:lnTo>
                <a:lnTo>
                  <a:pt x="3849798" y="57864"/>
                </a:lnTo>
                <a:lnTo>
                  <a:pt x="3829494" y="27749"/>
                </a:lnTo>
                <a:lnTo>
                  <a:pt x="3799379" y="7445"/>
                </a:lnTo>
                <a:lnTo>
                  <a:pt x="3762502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16330" y="7548498"/>
            <a:ext cx="3330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Revie</a:t>
            </a:r>
            <a:r>
              <a:rPr sz="24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4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Commit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4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4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story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666232" y="1156716"/>
            <a:ext cx="9462770" cy="1195070"/>
          </a:xfrm>
          <a:custGeom>
            <a:avLst/>
            <a:gdLst/>
            <a:ahLst/>
            <a:cxnLst/>
            <a:rect l="l" t="t" r="r" b="b"/>
            <a:pathLst>
              <a:path w="9462769" h="1195070">
                <a:moveTo>
                  <a:pt x="9263379" y="0"/>
                </a:moveTo>
                <a:lnTo>
                  <a:pt x="199135" y="0"/>
                </a:lnTo>
                <a:lnTo>
                  <a:pt x="153475" y="5259"/>
                </a:lnTo>
                <a:lnTo>
                  <a:pt x="111560" y="20240"/>
                </a:lnTo>
                <a:lnTo>
                  <a:pt x="74585" y="43747"/>
                </a:lnTo>
                <a:lnTo>
                  <a:pt x="43747" y="74585"/>
                </a:lnTo>
                <a:lnTo>
                  <a:pt x="20240" y="111560"/>
                </a:lnTo>
                <a:lnTo>
                  <a:pt x="5259" y="153475"/>
                </a:lnTo>
                <a:lnTo>
                  <a:pt x="0" y="199135"/>
                </a:lnTo>
                <a:lnTo>
                  <a:pt x="0" y="995679"/>
                </a:lnTo>
                <a:lnTo>
                  <a:pt x="5259" y="1041340"/>
                </a:lnTo>
                <a:lnTo>
                  <a:pt x="20240" y="1083255"/>
                </a:lnTo>
                <a:lnTo>
                  <a:pt x="43747" y="1120230"/>
                </a:lnTo>
                <a:lnTo>
                  <a:pt x="74585" y="1151068"/>
                </a:lnTo>
                <a:lnTo>
                  <a:pt x="111560" y="1174575"/>
                </a:lnTo>
                <a:lnTo>
                  <a:pt x="153475" y="1189556"/>
                </a:lnTo>
                <a:lnTo>
                  <a:pt x="199135" y="1194815"/>
                </a:lnTo>
                <a:lnTo>
                  <a:pt x="9263379" y="1194815"/>
                </a:lnTo>
                <a:lnTo>
                  <a:pt x="9309040" y="1189556"/>
                </a:lnTo>
                <a:lnTo>
                  <a:pt x="9350955" y="1174575"/>
                </a:lnTo>
                <a:lnTo>
                  <a:pt x="9387930" y="1151068"/>
                </a:lnTo>
                <a:lnTo>
                  <a:pt x="9418768" y="1120230"/>
                </a:lnTo>
                <a:lnTo>
                  <a:pt x="9442275" y="1083255"/>
                </a:lnTo>
                <a:lnTo>
                  <a:pt x="9457256" y="1041340"/>
                </a:lnTo>
                <a:lnTo>
                  <a:pt x="9462516" y="995679"/>
                </a:lnTo>
                <a:lnTo>
                  <a:pt x="9462516" y="199135"/>
                </a:lnTo>
                <a:lnTo>
                  <a:pt x="9457256" y="153475"/>
                </a:lnTo>
                <a:lnTo>
                  <a:pt x="9442275" y="111560"/>
                </a:lnTo>
                <a:lnTo>
                  <a:pt x="9418768" y="74585"/>
                </a:lnTo>
                <a:lnTo>
                  <a:pt x="9387930" y="43747"/>
                </a:lnTo>
                <a:lnTo>
                  <a:pt x="9350955" y="20240"/>
                </a:lnTo>
                <a:lnTo>
                  <a:pt x="9309040" y="5259"/>
                </a:lnTo>
                <a:lnTo>
                  <a:pt x="926337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916929" y="1223899"/>
            <a:ext cx="8961755" cy="10325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algn="ctr">
              <a:lnSpc>
                <a:spcPct val="100299"/>
              </a:lnSpc>
              <a:spcBef>
                <a:spcPts val="85"/>
              </a:spcBef>
            </a:pP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Ope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b="1" spc="50" dirty="0">
                <a:solidFill>
                  <a:srgbClr val="FFFFFF"/>
                </a:solidFill>
                <a:latin typeface="Arial"/>
                <a:cs typeface="Arial"/>
              </a:rPr>
              <a:t>Histor</a:t>
            </a:r>
            <a:r>
              <a:rPr sz="2200" b="1" spc="6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FFFFFF"/>
                </a:solidFill>
                <a:latin typeface="Arial"/>
                <a:cs typeface="Arial"/>
              </a:rPr>
              <a:t>view</a:t>
            </a:r>
            <a:r>
              <a:rPr sz="22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navigating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  </a:t>
            </a:r>
            <a:r>
              <a:rPr sz="2200" b="1" spc="50" dirty="0">
                <a:solidFill>
                  <a:srgbClr val="FFFFFF"/>
                </a:solidFill>
                <a:latin typeface="Arial"/>
                <a:cs typeface="Arial"/>
              </a:rPr>
              <a:t>Window&gt;Show&gt;View&gt;Other&gt;Team&gt;History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menu.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Use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review </a:t>
            </a:r>
            <a:r>
              <a:rPr sz="2200" spc="-6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which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files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were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included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your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individual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commits.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463540" y="4416552"/>
            <a:ext cx="10406380" cy="1964689"/>
            <a:chOff x="5463540" y="4416552"/>
            <a:chExt cx="10406380" cy="1964689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3540" y="4416552"/>
              <a:ext cx="10405871" cy="129235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079992" y="5341620"/>
              <a:ext cx="1075055" cy="1039494"/>
            </a:xfrm>
            <a:custGeom>
              <a:avLst/>
              <a:gdLst/>
              <a:ahLst/>
              <a:cxnLst/>
              <a:rect l="l" t="t" r="r" b="b"/>
              <a:pathLst>
                <a:path w="1075054" h="1039495">
                  <a:moveTo>
                    <a:pt x="31750" y="963294"/>
                  </a:moveTo>
                  <a:lnTo>
                    <a:pt x="0" y="963294"/>
                  </a:lnTo>
                  <a:lnTo>
                    <a:pt x="38100" y="1039494"/>
                  </a:lnTo>
                  <a:lnTo>
                    <a:pt x="69850" y="975994"/>
                  </a:lnTo>
                  <a:lnTo>
                    <a:pt x="31750" y="975994"/>
                  </a:lnTo>
                  <a:lnTo>
                    <a:pt x="31750" y="963294"/>
                  </a:lnTo>
                  <a:close/>
                </a:path>
                <a:path w="1075054" h="1039495">
                  <a:moveTo>
                    <a:pt x="1061974" y="513460"/>
                  </a:moveTo>
                  <a:lnTo>
                    <a:pt x="34543" y="513460"/>
                  </a:lnTo>
                  <a:lnTo>
                    <a:pt x="31750" y="516254"/>
                  </a:lnTo>
                  <a:lnTo>
                    <a:pt x="31750" y="975994"/>
                  </a:lnTo>
                  <a:lnTo>
                    <a:pt x="44450" y="975994"/>
                  </a:lnTo>
                  <a:lnTo>
                    <a:pt x="44450" y="526160"/>
                  </a:lnTo>
                  <a:lnTo>
                    <a:pt x="38100" y="526160"/>
                  </a:lnTo>
                  <a:lnTo>
                    <a:pt x="44450" y="519810"/>
                  </a:lnTo>
                  <a:lnTo>
                    <a:pt x="1061974" y="519810"/>
                  </a:lnTo>
                  <a:lnTo>
                    <a:pt x="1061974" y="513460"/>
                  </a:lnTo>
                  <a:close/>
                </a:path>
                <a:path w="1075054" h="1039495">
                  <a:moveTo>
                    <a:pt x="76200" y="963294"/>
                  </a:moveTo>
                  <a:lnTo>
                    <a:pt x="44450" y="963294"/>
                  </a:lnTo>
                  <a:lnTo>
                    <a:pt x="44450" y="975994"/>
                  </a:lnTo>
                  <a:lnTo>
                    <a:pt x="69850" y="975994"/>
                  </a:lnTo>
                  <a:lnTo>
                    <a:pt x="76200" y="963294"/>
                  </a:lnTo>
                  <a:close/>
                </a:path>
                <a:path w="1075054" h="1039495">
                  <a:moveTo>
                    <a:pt x="44450" y="519810"/>
                  </a:moveTo>
                  <a:lnTo>
                    <a:pt x="38100" y="526160"/>
                  </a:lnTo>
                  <a:lnTo>
                    <a:pt x="44450" y="526160"/>
                  </a:lnTo>
                  <a:lnTo>
                    <a:pt x="44450" y="519810"/>
                  </a:lnTo>
                  <a:close/>
                </a:path>
                <a:path w="1075054" h="1039495">
                  <a:moveTo>
                    <a:pt x="1074674" y="513460"/>
                  </a:moveTo>
                  <a:lnTo>
                    <a:pt x="1068324" y="513460"/>
                  </a:lnTo>
                  <a:lnTo>
                    <a:pt x="1061974" y="519810"/>
                  </a:lnTo>
                  <a:lnTo>
                    <a:pt x="44450" y="519810"/>
                  </a:lnTo>
                  <a:lnTo>
                    <a:pt x="44450" y="526160"/>
                  </a:lnTo>
                  <a:lnTo>
                    <a:pt x="1071752" y="526160"/>
                  </a:lnTo>
                  <a:lnTo>
                    <a:pt x="1074674" y="523239"/>
                  </a:lnTo>
                  <a:lnTo>
                    <a:pt x="1074674" y="513460"/>
                  </a:lnTo>
                  <a:close/>
                </a:path>
                <a:path w="1075054" h="1039495">
                  <a:moveTo>
                    <a:pt x="1074674" y="0"/>
                  </a:moveTo>
                  <a:lnTo>
                    <a:pt x="1061974" y="0"/>
                  </a:lnTo>
                  <a:lnTo>
                    <a:pt x="1061974" y="519810"/>
                  </a:lnTo>
                  <a:lnTo>
                    <a:pt x="1068324" y="513460"/>
                  </a:lnTo>
                  <a:lnTo>
                    <a:pt x="1074674" y="513460"/>
                  </a:lnTo>
                  <a:lnTo>
                    <a:pt x="1074674" y="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542279" y="3395217"/>
            <a:ext cx="93040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History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view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click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toggle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buttons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shown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screenshot.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98866" y="6322567"/>
            <a:ext cx="16713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 marR="5080" indent="-108585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Lin</a:t>
            </a:r>
            <a:r>
              <a:rPr sz="18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sz="18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18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Editor  </a:t>
            </a:r>
            <a:r>
              <a:rPr sz="18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18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18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18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180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18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le</a:t>
            </a:r>
            <a:r>
              <a:rPr sz="18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18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tio</a:t>
            </a:r>
            <a:r>
              <a:rPr sz="18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999976" y="5332476"/>
            <a:ext cx="908685" cy="1049020"/>
          </a:xfrm>
          <a:custGeom>
            <a:avLst/>
            <a:gdLst/>
            <a:ahLst/>
            <a:cxnLst/>
            <a:rect l="l" t="t" r="r" b="b"/>
            <a:pathLst>
              <a:path w="908684" h="1049020">
                <a:moveTo>
                  <a:pt x="31750" y="972566"/>
                </a:moveTo>
                <a:lnTo>
                  <a:pt x="0" y="972566"/>
                </a:lnTo>
                <a:lnTo>
                  <a:pt x="38100" y="1048766"/>
                </a:lnTo>
                <a:lnTo>
                  <a:pt x="69850" y="985266"/>
                </a:lnTo>
                <a:lnTo>
                  <a:pt x="31750" y="985266"/>
                </a:lnTo>
                <a:lnTo>
                  <a:pt x="31750" y="972566"/>
                </a:lnTo>
                <a:close/>
              </a:path>
              <a:path w="908684" h="1049020">
                <a:moveTo>
                  <a:pt x="895730" y="518033"/>
                </a:moveTo>
                <a:lnTo>
                  <a:pt x="34544" y="518033"/>
                </a:lnTo>
                <a:lnTo>
                  <a:pt x="31750" y="520953"/>
                </a:lnTo>
                <a:lnTo>
                  <a:pt x="31750" y="985266"/>
                </a:lnTo>
                <a:lnTo>
                  <a:pt x="44450" y="985266"/>
                </a:lnTo>
                <a:lnTo>
                  <a:pt x="44450" y="530733"/>
                </a:lnTo>
                <a:lnTo>
                  <a:pt x="38100" y="530733"/>
                </a:lnTo>
                <a:lnTo>
                  <a:pt x="44450" y="524383"/>
                </a:lnTo>
                <a:lnTo>
                  <a:pt x="895730" y="524383"/>
                </a:lnTo>
                <a:lnTo>
                  <a:pt x="895730" y="518033"/>
                </a:lnTo>
                <a:close/>
              </a:path>
              <a:path w="908684" h="1049020">
                <a:moveTo>
                  <a:pt x="76200" y="972566"/>
                </a:moveTo>
                <a:lnTo>
                  <a:pt x="44450" y="972566"/>
                </a:lnTo>
                <a:lnTo>
                  <a:pt x="44450" y="985266"/>
                </a:lnTo>
                <a:lnTo>
                  <a:pt x="69850" y="985266"/>
                </a:lnTo>
                <a:lnTo>
                  <a:pt x="76200" y="972566"/>
                </a:lnTo>
                <a:close/>
              </a:path>
              <a:path w="908684" h="1049020">
                <a:moveTo>
                  <a:pt x="44450" y="524383"/>
                </a:moveTo>
                <a:lnTo>
                  <a:pt x="38100" y="530733"/>
                </a:lnTo>
                <a:lnTo>
                  <a:pt x="44450" y="530733"/>
                </a:lnTo>
                <a:lnTo>
                  <a:pt x="44450" y="524383"/>
                </a:lnTo>
                <a:close/>
              </a:path>
              <a:path w="908684" h="1049020">
                <a:moveTo>
                  <a:pt x="908430" y="518033"/>
                </a:moveTo>
                <a:lnTo>
                  <a:pt x="902080" y="518033"/>
                </a:lnTo>
                <a:lnTo>
                  <a:pt x="895730" y="524383"/>
                </a:lnTo>
                <a:lnTo>
                  <a:pt x="44450" y="524383"/>
                </a:lnTo>
                <a:lnTo>
                  <a:pt x="44450" y="530733"/>
                </a:lnTo>
                <a:lnTo>
                  <a:pt x="905637" y="530733"/>
                </a:lnTo>
                <a:lnTo>
                  <a:pt x="908430" y="527938"/>
                </a:lnTo>
                <a:lnTo>
                  <a:pt x="908430" y="518033"/>
                </a:lnTo>
                <a:close/>
              </a:path>
              <a:path w="908684" h="1049020">
                <a:moveTo>
                  <a:pt x="908430" y="0"/>
                </a:moveTo>
                <a:lnTo>
                  <a:pt x="895730" y="0"/>
                </a:lnTo>
                <a:lnTo>
                  <a:pt x="895730" y="524383"/>
                </a:lnTo>
                <a:lnTo>
                  <a:pt x="902080" y="518033"/>
                </a:lnTo>
                <a:lnTo>
                  <a:pt x="908430" y="518033"/>
                </a:lnTo>
                <a:lnTo>
                  <a:pt x="908430" y="0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676381" y="6341109"/>
            <a:ext cx="27012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18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18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ow</a:t>
            </a:r>
            <a:r>
              <a:rPr sz="18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18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al</a:t>
            </a:r>
            <a:r>
              <a:rPr sz="18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18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18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18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18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18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18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ges</a:t>
            </a:r>
            <a:r>
              <a:rPr sz="18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in  </a:t>
            </a:r>
            <a:r>
              <a:rPr sz="18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repo</a:t>
            </a:r>
            <a:r>
              <a:rPr sz="18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18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ito</a:t>
            </a:r>
            <a:r>
              <a:rPr sz="18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18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18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cont</a:t>
            </a:r>
            <a:r>
              <a:rPr sz="18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18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ining</a:t>
            </a:r>
            <a:r>
              <a:rPr sz="18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  </a:t>
            </a:r>
            <a:r>
              <a:rPr sz="18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selected</a:t>
            </a:r>
            <a:r>
              <a:rPr sz="18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resources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4488667" y="5321808"/>
            <a:ext cx="611505" cy="1079500"/>
          </a:xfrm>
          <a:custGeom>
            <a:avLst/>
            <a:gdLst/>
            <a:ahLst/>
            <a:cxnLst/>
            <a:rect l="l" t="t" r="r" b="b"/>
            <a:pathLst>
              <a:path w="611505" h="1079500">
                <a:moveTo>
                  <a:pt x="31750" y="1003172"/>
                </a:moveTo>
                <a:lnTo>
                  <a:pt x="0" y="1003172"/>
                </a:lnTo>
                <a:lnTo>
                  <a:pt x="38100" y="1079372"/>
                </a:lnTo>
                <a:lnTo>
                  <a:pt x="69850" y="1015872"/>
                </a:lnTo>
                <a:lnTo>
                  <a:pt x="31750" y="1015872"/>
                </a:lnTo>
                <a:lnTo>
                  <a:pt x="31750" y="1003172"/>
                </a:lnTo>
                <a:close/>
              </a:path>
              <a:path w="611505" h="1079500">
                <a:moveTo>
                  <a:pt x="598805" y="533400"/>
                </a:moveTo>
                <a:lnTo>
                  <a:pt x="34544" y="533400"/>
                </a:lnTo>
                <a:lnTo>
                  <a:pt x="31750" y="536193"/>
                </a:lnTo>
                <a:lnTo>
                  <a:pt x="31750" y="1015872"/>
                </a:lnTo>
                <a:lnTo>
                  <a:pt x="44450" y="1015872"/>
                </a:lnTo>
                <a:lnTo>
                  <a:pt x="44450" y="546100"/>
                </a:lnTo>
                <a:lnTo>
                  <a:pt x="38100" y="546100"/>
                </a:lnTo>
                <a:lnTo>
                  <a:pt x="44450" y="539750"/>
                </a:lnTo>
                <a:lnTo>
                  <a:pt x="598805" y="539750"/>
                </a:lnTo>
                <a:lnTo>
                  <a:pt x="598805" y="533400"/>
                </a:lnTo>
                <a:close/>
              </a:path>
              <a:path w="611505" h="1079500">
                <a:moveTo>
                  <a:pt x="76200" y="1003172"/>
                </a:moveTo>
                <a:lnTo>
                  <a:pt x="44450" y="1003172"/>
                </a:lnTo>
                <a:lnTo>
                  <a:pt x="44450" y="1015872"/>
                </a:lnTo>
                <a:lnTo>
                  <a:pt x="69850" y="1015872"/>
                </a:lnTo>
                <a:lnTo>
                  <a:pt x="76200" y="1003172"/>
                </a:lnTo>
                <a:close/>
              </a:path>
              <a:path w="611505" h="1079500">
                <a:moveTo>
                  <a:pt x="44450" y="539750"/>
                </a:moveTo>
                <a:lnTo>
                  <a:pt x="38100" y="546100"/>
                </a:lnTo>
                <a:lnTo>
                  <a:pt x="44450" y="546100"/>
                </a:lnTo>
                <a:lnTo>
                  <a:pt x="44450" y="539750"/>
                </a:lnTo>
                <a:close/>
              </a:path>
              <a:path w="611505" h="1079500">
                <a:moveTo>
                  <a:pt x="611505" y="533400"/>
                </a:moveTo>
                <a:lnTo>
                  <a:pt x="605155" y="533400"/>
                </a:lnTo>
                <a:lnTo>
                  <a:pt x="598805" y="539750"/>
                </a:lnTo>
                <a:lnTo>
                  <a:pt x="44450" y="539750"/>
                </a:lnTo>
                <a:lnTo>
                  <a:pt x="44450" y="546100"/>
                </a:lnTo>
                <a:lnTo>
                  <a:pt x="608584" y="546100"/>
                </a:lnTo>
                <a:lnTo>
                  <a:pt x="611505" y="543178"/>
                </a:lnTo>
                <a:lnTo>
                  <a:pt x="611505" y="533400"/>
                </a:lnTo>
                <a:close/>
              </a:path>
              <a:path w="611505" h="1079500">
                <a:moveTo>
                  <a:pt x="611505" y="0"/>
                </a:moveTo>
                <a:lnTo>
                  <a:pt x="598805" y="0"/>
                </a:lnTo>
                <a:lnTo>
                  <a:pt x="598805" y="539750"/>
                </a:lnTo>
                <a:lnTo>
                  <a:pt x="605155" y="533400"/>
                </a:lnTo>
                <a:lnTo>
                  <a:pt x="611505" y="533400"/>
                </a:lnTo>
                <a:lnTo>
                  <a:pt x="611505" y="0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611606" y="6417055"/>
            <a:ext cx="195961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03555" marR="5080" indent="-491490">
              <a:lnSpc>
                <a:spcPct val="100600"/>
              </a:lnSpc>
              <a:spcBef>
                <a:spcPts val="85"/>
              </a:spcBef>
            </a:pPr>
            <a:r>
              <a:rPr sz="1800" dirty="0">
                <a:solidFill>
                  <a:srgbClr val="494949"/>
                </a:solidFill>
                <a:latin typeface="Lucida Sans Unicode"/>
                <a:cs typeface="Lucida Sans Unicode"/>
              </a:rPr>
              <a:t>S</a:t>
            </a:r>
            <a:r>
              <a:rPr sz="1800" spc="-10" dirty="0">
                <a:solidFill>
                  <a:srgbClr val="494949"/>
                </a:solidFill>
                <a:latin typeface="Lucida Sans Unicode"/>
                <a:cs typeface="Lucida Sans Unicode"/>
              </a:rPr>
              <a:t>h</a:t>
            </a:r>
            <a:r>
              <a:rPr sz="1800" spc="-5" dirty="0">
                <a:solidFill>
                  <a:srgbClr val="494949"/>
                </a:solidFill>
                <a:latin typeface="Lucida Sans Unicode"/>
                <a:cs typeface="Lucida Sans Unicode"/>
              </a:rPr>
              <a:t>ow</a:t>
            </a:r>
            <a:r>
              <a:rPr sz="1800" spc="-110" dirty="0">
                <a:solidFill>
                  <a:srgbClr val="494949"/>
                </a:solidFill>
                <a:latin typeface="Lucida Sans Unicode"/>
                <a:cs typeface="Lucida Sans Unicode"/>
              </a:rPr>
              <a:t> </a:t>
            </a:r>
            <a:r>
              <a:rPr sz="1800" spc="-55" dirty="0">
                <a:solidFill>
                  <a:srgbClr val="494949"/>
                </a:solidFill>
                <a:latin typeface="Lucida Sans Unicode"/>
                <a:cs typeface="Lucida Sans Unicode"/>
              </a:rPr>
              <a:t>al</a:t>
            </a:r>
            <a:r>
              <a:rPr sz="1800" spc="-35" dirty="0">
                <a:solidFill>
                  <a:srgbClr val="494949"/>
                </a:solidFill>
                <a:latin typeface="Lucida Sans Unicode"/>
                <a:cs typeface="Lucida Sans Unicode"/>
              </a:rPr>
              <a:t>l</a:t>
            </a:r>
            <a:r>
              <a:rPr sz="1800" spc="-120" dirty="0">
                <a:solidFill>
                  <a:srgbClr val="494949"/>
                </a:solidFill>
                <a:latin typeface="Lucida Sans Unicode"/>
                <a:cs typeface="Lucida Sans Unicode"/>
              </a:rPr>
              <a:t> </a:t>
            </a:r>
            <a:r>
              <a:rPr sz="1800" spc="40" dirty="0">
                <a:solidFill>
                  <a:srgbClr val="494949"/>
                </a:solidFill>
                <a:latin typeface="Lucida Sans Unicode"/>
                <a:cs typeface="Lucida Sans Unicode"/>
              </a:rPr>
              <a:t>Br</a:t>
            </a:r>
            <a:r>
              <a:rPr sz="1800" spc="35" dirty="0">
                <a:solidFill>
                  <a:srgbClr val="494949"/>
                </a:solidFill>
                <a:latin typeface="Lucida Sans Unicode"/>
                <a:cs typeface="Lucida Sans Unicode"/>
              </a:rPr>
              <a:t>a</a:t>
            </a:r>
            <a:r>
              <a:rPr sz="1800" spc="-45" dirty="0">
                <a:solidFill>
                  <a:srgbClr val="494949"/>
                </a:solidFill>
                <a:latin typeface="Lucida Sans Unicode"/>
                <a:cs typeface="Lucida Sans Unicode"/>
              </a:rPr>
              <a:t>n</a:t>
            </a:r>
            <a:r>
              <a:rPr sz="1800" spc="-40" dirty="0">
                <a:solidFill>
                  <a:srgbClr val="494949"/>
                </a:solidFill>
                <a:latin typeface="Lucida Sans Unicode"/>
                <a:cs typeface="Lucida Sans Unicode"/>
              </a:rPr>
              <a:t>c</a:t>
            </a:r>
            <a:r>
              <a:rPr sz="1800" spc="-20" dirty="0">
                <a:solidFill>
                  <a:srgbClr val="494949"/>
                </a:solidFill>
                <a:latin typeface="Lucida Sans Unicode"/>
                <a:cs typeface="Lucida Sans Unicode"/>
              </a:rPr>
              <a:t>hes  </a:t>
            </a:r>
            <a:r>
              <a:rPr sz="1800" spc="-10" dirty="0">
                <a:solidFill>
                  <a:srgbClr val="494949"/>
                </a:solidFill>
                <a:latin typeface="Lucida Sans Unicode"/>
                <a:cs typeface="Lucida Sans Unicode"/>
              </a:rPr>
              <a:t>a</a:t>
            </a:r>
            <a:r>
              <a:rPr sz="1800" spc="-15" dirty="0">
                <a:solidFill>
                  <a:srgbClr val="494949"/>
                </a:solidFill>
                <a:latin typeface="Lucida Sans Unicode"/>
                <a:cs typeface="Lucida Sans Unicode"/>
              </a:rPr>
              <a:t>n</a:t>
            </a:r>
            <a:r>
              <a:rPr sz="1800" spc="-30" dirty="0">
                <a:solidFill>
                  <a:srgbClr val="494949"/>
                </a:solidFill>
                <a:latin typeface="Lucida Sans Unicode"/>
                <a:cs typeface="Lucida Sans Unicode"/>
              </a:rPr>
              <a:t>d</a:t>
            </a:r>
            <a:r>
              <a:rPr sz="1800" spc="-114" dirty="0">
                <a:solidFill>
                  <a:srgbClr val="494949"/>
                </a:solidFill>
                <a:latin typeface="Lucida Sans Unicode"/>
                <a:cs typeface="Lucida Sans Unicode"/>
              </a:rPr>
              <a:t> </a:t>
            </a:r>
            <a:r>
              <a:rPr sz="1800" spc="-95" dirty="0">
                <a:solidFill>
                  <a:srgbClr val="494949"/>
                </a:solidFill>
                <a:latin typeface="Lucida Sans Unicode"/>
                <a:cs typeface="Lucida Sans Unicode"/>
              </a:rPr>
              <a:t>Ta</a:t>
            </a:r>
            <a:r>
              <a:rPr sz="1800" spc="-105" dirty="0">
                <a:solidFill>
                  <a:srgbClr val="494949"/>
                </a:solidFill>
                <a:latin typeface="Lucida Sans Unicode"/>
                <a:cs typeface="Lucida Sans Unicode"/>
              </a:rPr>
              <a:t>g</a:t>
            </a:r>
            <a:r>
              <a:rPr sz="1800" spc="-60" dirty="0">
                <a:solidFill>
                  <a:srgbClr val="494949"/>
                </a:solidFill>
                <a:latin typeface="Lucida Sans Unicode"/>
                <a:cs typeface="Lucida Sans Unicode"/>
              </a:rPr>
              <a:t>s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93841" y="4300549"/>
            <a:ext cx="50679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/>
              <a:t>Clone</a:t>
            </a:r>
            <a:r>
              <a:rPr spc="-55" dirty="0"/>
              <a:t> </a:t>
            </a:r>
            <a:r>
              <a:rPr spc="130" dirty="0"/>
              <a:t>a</a:t>
            </a:r>
            <a:r>
              <a:rPr spc="-65" dirty="0"/>
              <a:t> </a:t>
            </a:r>
            <a:r>
              <a:rPr spc="35" dirty="0"/>
              <a:t>Repository</a:t>
            </a:r>
            <a:r>
              <a:rPr spc="-60" dirty="0"/>
              <a:t> </a:t>
            </a:r>
            <a:r>
              <a:rPr spc="100" dirty="0"/>
              <a:t>in</a:t>
            </a:r>
            <a:r>
              <a:rPr spc="-70" dirty="0"/>
              <a:t> </a:t>
            </a:r>
            <a:r>
              <a:rPr spc="-50" dirty="0"/>
              <a:t>Eclipse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647" y="306451"/>
            <a:ext cx="5376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</a:rPr>
              <a:t>Cloning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125" dirty="0">
                <a:solidFill>
                  <a:srgbClr val="3E3E3E"/>
                </a:solidFill>
              </a:rPr>
              <a:t>an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Existing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35" dirty="0">
                <a:solidFill>
                  <a:srgbClr val="3E3E3E"/>
                </a:solidFill>
              </a:rPr>
              <a:t>Repository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9223" y="729995"/>
            <a:ext cx="7255764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9643" y="1298447"/>
            <a:ext cx="7772400" cy="69723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2762" y="2987801"/>
            <a:ext cx="6681470" cy="3595370"/>
          </a:xfrm>
          <a:prstGeom prst="rect">
            <a:avLst/>
          </a:prstGeom>
          <a:ln w="25400">
            <a:solidFill>
              <a:srgbClr val="42709B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90170" marR="302895">
              <a:lnSpc>
                <a:spcPts val="3960"/>
              </a:lnSpc>
              <a:spcBef>
                <a:spcPts val="165"/>
              </a:spcBef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clone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Git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repository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import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existing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jects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fr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thi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posito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ry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yo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ur 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workspace,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follow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these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steps:</a:t>
            </a:r>
            <a:endParaRPr sz="2200">
              <a:latin typeface="Lucida Sans Unicode"/>
              <a:cs typeface="Lucida Sans Unicode"/>
            </a:endParaRPr>
          </a:p>
          <a:p>
            <a:pPr marL="547370" indent="-457834">
              <a:lnSpc>
                <a:spcPct val="100000"/>
              </a:lnSpc>
              <a:spcBef>
                <a:spcPts val="969"/>
              </a:spcBef>
              <a:buClr>
                <a:srgbClr val="000000"/>
              </a:buClr>
              <a:buAutoNum type="arabicPeriod"/>
              <a:tabLst>
                <a:tab pos="547370" algn="l"/>
                <a:tab pos="548005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Select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5" dirty="0">
                <a:solidFill>
                  <a:srgbClr val="3E3E3E"/>
                </a:solidFill>
                <a:latin typeface="Arial"/>
                <a:cs typeface="Arial"/>
              </a:rPr>
              <a:t>File</a:t>
            </a:r>
            <a:endParaRPr sz="2200">
              <a:latin typeface="Arial"/>
              <a:cs typeface="Arial"/>
            </a:endParaRPr>
          </a:p>
          <a:p>
            <a:pPr marL="547370" indent="-457834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547370" algn="l"/>
                <a:tab pos="548005" algn="l"/>
              </a:tabLst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Navigate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120" dirty="0">
                <a:solidFill>
                  <a:srgbClr val="3E3E3E"/>
                </a:solidFill>
                <a:latin typeface="Arial"/>
                <a:cs typeface="Arial"/>
              </a:rPr>
              <a:t>Import</a:t>
            </a:r>
            <a:endParaRPr sz="2200">
              <a:latin typeface="Arial"/>
              <a:cs typeface="Arial"/>
            </a:endParaRPr>
          </a:p>
          <a:p>
            <a:pPr marL="547370" indent="-457834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547370" algn="l"/>
                <a:tab pos="548005" algn="l"/>
              </a:tabLst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Ope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G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i</a:t>
            </a:r>
            <a:r>
              <a:rPr sz="2200" b="1" spc="220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folder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ick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Projec</a:t>
            </a:r>
            <a:r>
              <a:rPr sz="2200" b="1" spc="20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2200" b="1" spc="-135" dirty="0">
                <a:solidFill>
                  <a:srgbClr val="3E3E3E"/>
                </a:solidFill>
                <a:latin typeface="Arial"/>
                <a:cs typeface="Arial"/>
              </a:rPr>
              <a:t>s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3E3E3E"/>
                </a:solidFill>
                <a:latin typeface="Arial"/>
                <a:cs typeface="Arial"/>
              </a:rPr>
              <a:t>fro</a:t>
            </a:r>
            <a:r>
              <a:rPr sz="2200" b="1" spc="185" dirty="0">
                <a:solidFill>
                  <a:srgbClr val="3E3E3E"/>
                </a:solidFill>
                <a:latin typeface="Arial"/>
                <a:cs typeface="Arial"/>
              </a:rPr>
              <a:t>m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G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i</a:t>
            </a:r>
            <a:r>
              <a:rPr sz="2200" b="1" spc="220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endParaRPr sz="2200">
              <a:latin typeface="Arial"/>
              <a:cs typeface="Arial"/>
            </a:endParaRPr>
          </a:p>
          <a:p>
            <a:pPr marL="547370" indent="-457834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547370" algn="l"/>
                <a:tab pos="548005" algn="l"/>
              </a:tabLst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Select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-100" dirty="0">
                <a:solidFill>
                  <a:srgbClr val="3E3E3E"/>
                </a:solidFill>
                <a:latin typeface="Arial"/>
                <a:cs typeface="Arial"/>
              </a:rPr>
              <a:t>C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l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on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e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URL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next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dialog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box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647" y="306451"/>
            <a:ext cx="5376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</a:rPr>
              <a:t>Cloning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125" dirty="0">
                <a:solidFill>
                  <a:srgbClr val="3E3E3E"/>
                </a:solidFill>
              </a:rPr>
              <a:t>an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Existing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35" dirty="0">
                <a:solidFill>
                  <a:srgbClr val="3E3E3E"/>
                </a:solidFill>
              </a:rPr>
              <a:t>Repository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9223" y="729995"/>
            <a:ext cx="725576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21555" y="1048639"/>
            <a:ext cx="79724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Enter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URL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your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Git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repository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which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you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want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clone.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27220" y="1572767"/>
            <a:ext cx="8535670" cy="7442200"/>
            <a:chOff x="4427220" y="1572767"/>
            <a:chExt cx="8535670" cy="74422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7220" y="1572767"/>
              <a:ext cx="7770876" cy="744169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46876" y="3340607"/>
              <a:ext cx="3797935" cy="1088390"/>
            </a:xfrm>
            <a:custGeom>
              <a:avLst/>
              <a:gdLst/>
              <a:ahLst/>
              <a:cxnLst/>
              <a:rect l="l" t="t" r="r" b="b"/>
              <a:pathLst>
                <a:path w="3797934" h="1088389">
                  <a:moveTo>
                    <a:pt x="3797808" y="876046"/>
                  </a:moveTo>
                  <a:lnTo>
                    <a:pt x="3794455" y="859561"/>
                  </a:lnTo>
                  <a:lnTo>
                    <a:pt x="3785349" y="846074"/>
                  </a:lnTo>
                  <a:lnTo>
                    <a:pt x="3771874" y="836980"/>
                  </a:lnTo>
                  <a:lnTo>
                    <a:pt x="3755390" y="833628"/>
                  </a:lnTo>
                  <a:lnTo>
                    <a:pt x="42418" y="833628"/>
                  </a:lnTo>
                  <a:lnTo>
                    <a:pt x="25920" y="836980"/>
                  </a:lnTo>
                  <a:lnTo>
                    <a:pt x="12446" y="846074"/>
                  </a:lnTo>
                  <a:lnTo>
                    <a:pt x="3340" y="859561"/>
                  </a:lnTo>
                  <a:lnTo>
                    <a:pt x="0" y="876046"/>
                  </a:lnTo>
                  <a:lnTo>
                    <a:pt x="0" y="1045718"/>
                  </a:lnTo>
                  <a:lnTo>
                    <a:pt x="3340" y="1062215"/>
                  </a:lnTo>
                  <a:lnTo>
                    <a:pt x="12446" y="1075690"/>
                  </a:lnTo>
                  <a:lnTo>
                    <a:pt x="25920" y="1084795"/>
                  </a:lnTo>
                  <a:lnTo>
                    <a:pt x="42418" y="1088136"/>
                  </a:lnTo>
                  <a:lnTo>
                    <a:pt x="3755390" y="1088136"/>
                  </a:lnTo>
                  <a:lnTo>
                    <a:pt x="3771874" y="1084795"/>
                  </a:lnTo>
                  <a:lnTo>
                    <a:pt x="3785362" y="1075690"/>
                  </a:lnTo>
                  <a:lnTo>
                    <a:pt x="3794455" y="1062215"/>
                  </a:lnTo>
                  <a:lnTo>
                    <a:pt x="3797808" y="1045718"/>
                  </a:lnTo>
                  <a:lnTo>
                    <a:pt x="3797808" y="876046"/>
                  </a:lnTo>
                  <a:close/>
                </a:path>
                <a:path w="3797934" h="1088389">
                  <a:moveTo>
                    <a:pt x="3797808" y="42418"/>
                  </a:moveTo>
                  <a:lnTo>
                    <a:pt x="3794455" y="25933"/>
                  </a:lnTo>
                  <a:lnTo>
                    <a:pt x="3785349" y="12458"/>
                  </a:lnTo>
                  <a:lnTo>
                    <a:pt x="3771874" y="3352"/>
                  </a:lnTo>
                  <a:lnTo>
                    <a:pt x="3755390" y="0"/>
                  </a:lnTo>
                  <a:lnTo>
                    <a:pt x="42418" y="0"/>
                  </a:lnTo>
                  <a:lnTo>
                    <a:pt x="25920" y="3352"/>
                  </a:lnTo>
                  <a:lnTo>
                    <a:pt x="12446" y="12458"/>
                  </a:lnTo>
                  <a:lnTo>
                    <a:pt x="3340" y="25933"/>
                  </a:lnTo>
                  <a:lnTo>
                    <a:pt x="0" y="42418"/>
                  </a:lnTo>
                  <a:lnTo>
                    <a:pt x="0" y="212090"/>
                  </a:lnTo>
                  <a:lnTo>
                    <a:pt x="3340" y="228587"/>
                  </a:lnTo>
                  <a:lnTo>
                    <a:pt x="12446" y="242062"/>
                  </a:lnTo>
                  <a:lnTo>
                    <a:pt x="25920" y="251167"/>
                  </a:lnTo>
                  <a:lnTo>
                    <a:pt x="42418" y="254508"/>
                  </a:lnTo>
                  <a:lnTo>
                    <a:pt x="3755390" y="254508"/>
                  </a:lnTo>
                  <a:lnTo>
                    <a:pt x="3771874" y="251167"/>
                  </a:lnTo>
                  <a:lnTo>
                    <a:pt x="3785362" y="242062"/>
                  </a:lnTo>
                  <a:lnTo>
                    <a:pt x="3794455" y="228587"/>
                  </a:lnTo>
                  <a:lnTo>
                    <a:pt x="3797808" y="212090"/>
                  </a:lnTo>
                  <a:lnTo>
                    <a:pt x="3797808" y="424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39531" y="3000501"/>
              <a:ext cx="4523105" cy="5393690"/>
            </a:xfrm>
            <a:custGeom>
              <a:avLst/>
              <a:gdLst/>
              <a:ahLst/>
              <a:cxnLst/>
              <a:rect l="l" t="t" r="r" b="b"/>
              <a:pathLst>
                <a:path w="4523105" h="5393690">
                  <a:moveTo>
                    <a:pt x="4449191" y="0"/>
                  </a:moveTo>
                  <a:lnTo>
                    <a:pt x="1104392" y="0"/>
                  </a:lnTo>
                  <a:lnTo>
                    <a:pt x="1102741" y="635"/>
                  </a:lnTo>
                  <a:lnTo>
                    <a:pt x="1101598" y="1905"/>
                  </a:lnTo>
                  <a:lnTo>
                    <a:pt x="1100455" y="3048"/>
                  </a:lnTo>
                  <a:lnTo>
                    <a:pt x="1099693" y="4699"/>
                  </a:lnTo>
                  <a:lnTo>
                    <a:pt x="1101039" y="429450"/>
                  </a:lnTo>
                  <a:lnTo>
                    <a:pt x="1068197" y="433070"/>
                  </a:lnTo>
                  <a:lnTo>
                    <a:pt x="1114425" y="504698"/>
                  </a:lnTo>
                  <a:lnTo>
                    <a:pt x="1137767" y="441579"/>
                  </a:lnTo>
                  <a:lnTo>
                    <a:pt x="1144016" y="424688"/>
                  </a:lnTo>
                  <a:lnTo>
                    <a:pt x="1113739" y="428040"/>
                  </a:lnTo>
                  <a:lnTo>
                    <a:pt x="1112405" y="12700"/>
                  </a:lnTo>
                  <a:lnTo>
                    <a:pt x="4449191" y="12700"/>
                  </a:lnTo>
                  <a:lnTo>
                    <a:pt x="4449191" y="6350"/>
                  </a:lnTo>
                  <a:lnTo>
                    <a:pt x="4449191" y="0"/>
                  </a:lnTo>
                  <a:close/>
                </a:path>
                <a:path w="4523105" h="5393690">
                  <a:moveTo>
                    <a:pt x="4522851" y="4550664"/>
                  </a:moveTo>
                  <a:lnTo>
                    <a:pt x="34544" y="4550664"/>
                  </a:lnTo>
                  <a:lnTo>
                    <a:pt x="31750" y="4553458"/>
                  </a:lnTo>
                  <a:lnTo>
                    <a:pt x="31242" y="5317033"/>
                  </a:lnTo>
                  <a:lnTo>
                    <a:pt x="0" y="5315940"/>
                  </a:lnTo>
                  <a:lnTo>
                    <a:pt x="35433" y="5393410"/>
                  </a:lnTo>
                  <a:lnTo>
                    <a:pt x="70002" y="5329948"/>
                  </a:lnTo>
                  <a:lnTo>
                    <a:pt x="76200" y="5318595"/>
                  </a:lnTo>
                  <a:lnTo>
                    <a:pt x="43942" y="5317464"/>
                  </a:lnTo>
                  <a:lnTo>
                    <a:pt x="44437" y="4563376"/>
                  </a:lnTo>
                  <a:lnTo>
                    <a:pt x="4522851" y="4563376"/>
                  </a:lnTo>
                  <a:lnTo>
                    <a:pt x="4522851" y="4557014"/>
                  </a:lnTo>
                  <a:lnTo>
                    <a:pt x="4522851" y="4550664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968731" y="2700985"/>
            <a:ext cx="21520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Ente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UR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your</a:t>
            </a:r>
            <a:r>
              <a:rPr sz="22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repository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043154" y="6584060"/>
            <a:ext cx="270827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Aft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pressi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130" dirty="0">
                <a:solidFill>
                  <a:srgbClr val="3E3E3E"/>
                </a:solidFill>
                <a:latin typeface="Arial"/>
                <a:cs typeface="Arial"/>
              </a:rPr>
              <a:t>Next</a:t>
            </a:r>
            <a:r>
              <a:rPr sz="2200" spc="-160" dirty="0">
                <a:solidFill>
                  <a:srgbClr val="3E3E3E"/>
                </a:solidFill>
                <a:latin typeface="Lucida Sans Unicode"/>
                <a:cs typeface="Lucida Sans Unicode"/>
              </a:rPr>
              <a:t>, 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sy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ll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allow 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you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im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existin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g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branches.</a:t>
            </a:r>
            <a:endParaRPr sz="2200">
              <a:latin typeface="Lucida Sans Unicode"/>
              <a:cs typeface="Lucida Sans Unicode"/>
            </a:endParaRPr>
          </a:p>
          <a:p>
            <a:pPr marL="12700" marR="400685">
              <a:lnSpc>
                <a:spcPct val="100000"/>
              </a:lnSpc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Select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lea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 master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branch.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647" y="306451"/>
            <a:ext cx="5376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</a:rPr>
              <a:t>Cloning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125" dirty="0">
                <a:solidFill>
                  <a:srgbClr val="3E3E3E"/>
                </a:solidFill>
              </a:rPr>
              <a:t>an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Existing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35" dirty="0">
                <a:solidFill>
                  <a:srgbClr val="3E3E3E"/>
                </a:solidFill>
              </a:rPr>
              <a:t>Repository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9223" y="729995"/>
            <a:ext cx="725576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89938" y="958723"/>
            <a:ext cx="129527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Specify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where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repository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should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copied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which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local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branch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should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created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initially.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68731" y="2533345"/>
            <a:ext cx="149161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Specify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destination  directory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443984" y="1464563"/>
            <a:ext cx="8425180" cy="7449820"/>
            <a:chOff x="4443984" y="1464563"/>
            <a:chExt cx="8425180" cy="744982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3984" y="1464563"/>
              <a:ext cx="7766304" cy="744931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487916" y="3034030"/>
              <a:ext cx="3381375" cy="315595"/>
            </a:xfrm>
            <a:custGeom>
              <a:avLst/>
              <a:gdLst/>
              <a:ahLst/>
              <a:cxnLst/>
              <a:rect l="l" t="t" r="r" b="b"/>
              <a:pathLst>
                <a:path w="3381375" h="315595">
                  <a:moveTo>
                    <a:pt x="32824" y="240465"/>
                  </a:moveTo>
                  <a:lnTo>
                    <a:pt x="0" y="244094"/>
                  </a:lnTo>
                  <a:lnTo>
                    <a:pt x="46227" y="315595"/>
                  </a:lnTo>
                  <a:lnTo>
                    <a:pt x="69562" y="252603"/>
                  </a:lnTo>
                  <a:lnTo>
                    <a:pt x="32892" y="252603"/>
                  </a:lnTo>
                  <a:lnTo>
                    <a:pt x="32824" y="240465"/>
                  </a:lnTo>
                  <a:close/>
                </a:path>
                <a:path w="3381375" h="315595">
                  <a:moveTo>
                    <a:pt x="45516" y="239061"/>
                  </a:moveTo>
                  <a:lnTo>
                    <a:pt x="32824" y="240465"/>
                  </a:lnTo>
                  <a:lnTo>
                    <a:pt x="32892" y="252603"/>
                  </a:lnTo>
                  <a:lnTo>
                    <a:pt x="45592" y="252475"/>
                  </a:lnTo>
                  <a:lnTo>
                    <a:pt x="45516" y="239061"/>
                  </a:lnTo>
                  <a:close/>
                </a:path>
                <a:path w="3381375" h="315595">
                  <a:moveTo>
                    <a:pt x="75818" y="235712"/>
                  </a:moveTo>
                  <a:lnTo>
                    <a:pt x="45516" y="239061"/>
                  </a:lnTo>
                  <a:lnTo>
                    <a:pt x="45592" y="252475"/>
                  </a:lnTo>
                  <a:lnTo>
                    <a:pt x="32892" y="252603"/>
                  </a:lnTo>
                  <a:lnTo>
                    <a:pt x="69562" y="252603"/>
                  </a:lnTo>
                  <a:lnTo>
                    <a:pt x="75818" y="235712"/>
                  </a:lnTo>
                  <a:close/>
                </a:path>
                <a:path w="3381375" h="315595">
                  <a:moveTo>
                    <a:pt x="3380993" y="0"/>
                  </a:moveTo>
                  <a:lnTo>
                    <a:pt x="36194" y="0"/>
                  </a:lnTo>
                  <a:lnTo>
                    <a:pt x="34543" y="635"/>
                  </a:lnTo>
                  <a:lnTo>
                    <a:pt x="33400" y="1905"/>
                  </a:lnTo>
                  <a:lnTo>
                    <a:pt x="32257" y="3048"/>
                  </a:lnTo>
                  <a:lnTo>
                    <a:pt x="31495" y="4699"/>
                  </a:lnTo>
                  <a:lnTo>
                    <a:pt x="32824" y="240465"/>
                  </a:lnTo>
                  <a:lnTo>
                    <a:pt x="45516" y="239061"/>
                  </a:lnTo>
                  <a:lnTo>
                    <a:pt x="44232" y="12700"/>
                  </a:lnTo>
                  <a:lnTo>
                    <a:pt x="37845" y="12700"/>
                  </a:lnTo>
                  <a:lnTo>
                    <a:pt x="44195" y="6350"/>
                  </a:lnTo>
                  <a:lnTo>
                    <a:pt x="3380993" y="6350"/>
                  </a:lnTo>
                  <a:lnTo>
                    <a:pt x="3380993" y="0"/>
                  </a:lnTo>
                  <a:close/>
                </a:path>
                <a:path w="3381375" h="315595">
                  <a:moveTo>
                    <a:pt x="44195" y="6350"/>
                  </a:moveTo>
                  <a:lnTo>
                    <a:pt x="37845" y="12700"/>
                  </a:lnTo>
                  <a:lnTo>
                    <a:pt x="44232" y="12700"/>
                  </a:lnTo>
                  <a:lnTo>
                    <a:pt x="44195" y="6350"/>
                  </a:lnTo>
                  <a:close/>
                </a:path>
                <a:path w="3381375" h="315595">
                  <a:moveTo>
                    <a:pt x="3380993" y="6350"/>
                  </a:moveTo>
                  <a:lnTo>
                    <a:pt x="44195" y="6350"/>
                  </a:lnTo>
                  <a:lnTo>
                    <a:pt x="44232" y="12700"/>
                  </a:lnTo>
                  <a:lnTo>
                    <a:pt x="3380993" y="12700"/>
                  </a:lnTo>
                  <a:lnTo>
                    <a:pt x="3380993" y="635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647" y="306451"/>
            <a:ext cx="5376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</a:rPr>
              <a:t>Cloning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125" dirty="0">
                <a:solidFill>
                  <a:srgbClr val="3E3E3E"/>
                </a:solidFill>
              </a:rPr>
              <a:t>an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Existing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35" dirty="0">
                <a:solidFill>
                  <a:srgbClr val="3E3E3E"/>
                </a:solidFill>
              </a:rPr>
              <a:t>Repository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9223" y="729995"/>
            <a:ext cx="725576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04259" y="971168"/>
            <a:ext cx="803655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After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Git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repository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cloned,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import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existing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projects.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4340" y="1452372"/>
            <a:ext cx="7767827" cy="746150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42969" y="371678"/>
            <a:ext cx="8389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solidFill>
                  <a:srgbClr val="3E3E3E"/>
                </a:solidFill>
              </a:rPr>
              <a:t>Limitations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of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Existing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40" dirty="0">
                <a:solidFill>
                  <a:srgbClr val="3E3E3E"/>
                </a:solidFill>
              </a:rPr>
              <a:t>Version</a:t>
            </a:r>
            <a:r>
              <a:rPr spc="-40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Control</a:t>
            </a:r>
            <a:r>
              <a:rPr spc="-35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847" y="3241548"/>
            <a:ext cx="9707880" cy="856615"/>
          </a:xfrm>
          <a:prstGeom prst="rect">
            <a:avLst/>
          </a:prstGeom>
          <a:solidFill>
            <a:srgbClr val="E3B362"/>
          </a:solidFill>
        </p:spPr>
        <p:txBody>
          <a:bodyPr vert="horz" wrap="square" lIns="0" tIns="208279" rIns="0" bIns="0" rtlCol="0">
            <a:spAutoFit/>
          </a:bodyPr>
          <a:lstStyle/>
          <a:p>
            <a:pPr marR="258445" algn="ctr">
              <a:lnSpc>
                <a:spcPct val="100000"/>
              </a:lnSpc>
              <a:spcBef>
                <a:spcPts val="1639"/>
              </a:spcBef>
            </a:pP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Offline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changes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not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possible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982700" y="3767328"/>
            <a:ext cx="605155" cy="471170"/>
          </a:xfrm>
          <a:custGeom>
            <a:avLst/>
            <a:gdLst/>
            <a:ahLst/>
            <a:cxnLst/>
            <a:rect l="l" t="t" r="r" b="b"/>
            <a:pathLst>
              <a:path w="605155" h="471170">
                <a:moveTo>
                  <a:pt x="605028" y="0"/>
                </a:moveTo>
                <a:lnTo>
                  <a:pt x="0" y="0"/>
                </a:lnTo>
                <a:lnTo>
                  <a:pt x="0" y="470915"/>
                </a:lnTo>
                <a:lnTo>
                  <a:pt x="605028" y="470915"/>
                </a:lnTo>
                <a:lnTo>
                  <a:pt x="605028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077441" y="3762731"/>
            <a:ext cx="371475" cy="38036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5"/>
              </a:spcBef>
            </a:pPr>
            <a:r>
              <a:rPr sz="2200" spc="65" dirty="0">
                <a:latin typeface="Tahoma"/>
                <a:cs typeface="Tahoma"/>
              </a:rPr>
              <a:t>Git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3127" y="1987295"/>
            <a:ext cx="701040" cy="687705"/>
          </a:xfrm>
          <a:custGeom>
            <a:avLst/>
            <a:gdLst/>
            <a:ahLst/>
            <a:cxnLst/>
            <a:rect l="l" t="t" r="r" b="b"/>
            <a:pathLst>
              <a:path w="701040" h="687705">
                <a:moveTo>
                  <a:pt x="21475" y="171830"/>
                </a:moveTo>
                <a:lnTo>
                  <a:pt x="0" y="171830"/>
                </a:lnTo>
                <a:lnTo>
                  <a:pt x="0" y="515493"/>
                </a:lnTo>
                <a:lnTo>
                  <a:pt x="21475" y="515493"/>
                </a:lnTo>
                <a:lnTo>
                  <a:pt x="21475" y="171830"/>
                </a:lnTo>
                <a:close/>
              </a:path>
              <a:path w="701040" h="687705">
                <a:moveTo>
                  <a:pt x="85915" y="171830"/>
                </a:moveTo>
                <a:lnTo>
                  <a:pt x="42964" y="171830"/>
                </a:lnTo>
                <a:lnTo>
                  <a:pt x="42964" y="515493"/>
                </a:lnTo>
                <a:lnTo>
                  <a:pt x="85915" y="515493"/>
                </a:lnTo>
                <a:lnTo>
                  <a:pt x="85915" y="171830"/>
                </a:lnTo>
                <a:close/>
              </a:path>
              <a:path w="701040" h="687705">
                <a:moveTo>
                  <a:pt x="357378" y="0"/>
                </a:moveTo>
                <a:lnTo>
                  <a:pt x="357378" y="171830"/>
                </a:lnTo>
                <a:lnTo>
                  <a:pt x="107391" y="171830"/>
                </a:lnTo>
                <a:lnTo>
                  <a:pt x="107391" y="515493"/>
                </a:lnTo>
                <a:lnTo>
                  <a:pt x="357378" y="515493"/>
                </a:lnTo>
                <a:lnTo>
                  <a:pt x="357378" y="687324"/>
                </a:lnTo>
                <a:lnTo>
                  <a:pt x="701040" y="343661"/>
                </a:lnTo>
                <a:lnTo>
                  <a:pt x="357378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2272" y="3316223"/>
            <a:ext cx="702945" cy="687705"/>
          </a:xfrm>
          <a:custGeom>
            <a:avLst/>
            <a:gdLst/>
            <a:ahLst/>
            <a:cxnLst/>
            <a:rect l="l" t="t" r="r" b="b"/>
            <a:pathLst>
              <a:path w="702944" h="687704">
                <a:moveTo>
                  <a:pt x="21475" y="171830"/>
                </a:moveTo>
                <a:lnTo>
                  <a:pt x="0" y="171830"/>
                </a:lnTo>
                <a:lnTo>
                  <a:pt x="0" y="515492"/>
                </a:lnTo>
                <a:lnTo>
                  <a:pt x="21475" y="515492"/>
                </a:lnTo>
                <a:lnTo>
                  <a:pt x="21475" y="171830"/>
                </a:lnTo>
                <a:close/>
              </a:path>
              <a:path w="702944" h="687704">
                <a:moveTo>
                  <a:pt x="85915" y="171830"/>
                </a:moveTo>
                <a:lnTo>
                  <a:pt x="42951" y="171830"/>
                </a:lnTo>
                <a:lnTo>
                  <a:pt x="42951" y="515492"/>
                </a:lnTo>
                <a:lnTo>
                  <a:pt x="85915" y="515492"/>
                </a:lnTo>
                <a:lnTo>
                  <a:pt x="85915" y="171830"/>
                </a:lnTo>
                <a:close/>
              </a:path>
              <a:path w="702944" h="687704">
                <a:moveTo>
                  <a:pt x="358902" y="0"/>
                </a:moveTo>
                <a:lnTo>
                  <a:pt x="358902" y="171830"/>
                </a:lnTo>
                <a:lnTo>
                  <a:pt x="107391" y="171830"/>
                </a:lnTo>
                <a:lnTo>
                  <a:pt x="107391" y="515492"/>
                </a:lnTo>
                <a:lnTo>
                  <a:pt x="358902" y="515492"/>
                </a:lnTo>
                <a:lnTo>
                  <a:pt x="358902" y="687324"/>
                </a:lnTo>
                <a:lnTo>
                  <a:pt x="702564" y="343662"/>
                </a:lnTo>
                <a:lnTo>
                  <a:pt x="358902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2272" y="6708647"/>
            <a:ext cx="702945" cy="687705"/>
          </a:xfrm>
          <a:custGeom>
            <a:avLst/>
            <a:gdLst/>
            <a:ahLst/>
            <a:cxnLst/>
            <a:rect l="l" t="t" r="r" b="b"/>
            <a:pathLst>
              <a:path w="702944" h="687704">
                <a:moveTo>
                  <a:pt x="21475" y="171831"/>
                </a:moveTo>
                <a:lnTo>
                  <a:pt x="0" y="171831"/>
                </a:lnTo>
                <a:lnTo>
                  <a:pt x="0" y="515493"/>
                </a:lnTo>
                <a:lnTo>
                  <a:pt x="21475" y="515493"/>
                </a:lnTo>
                <a:lnTo>
                  <a:pt x="21475" y="171831"/>
                </a:lnTo>
                <a:close/>
              </a:path>
              <a:path w="702944" h="687704">
                <a:moveTo>
                  <a:pt x="85915" y="171831"/>
                </a:moveTo>
                <a:lnTo>
                  <a:pt x="42951" y="171831"/>
                </a:lnTo>
                <a:lnTo>
                  <a:pt x="42951" y="515493"/>
                </a:lnTo>
                <a:lnTo>
                  <a:pt x="85915" y="515493"/>
                </a:lnTo>
                <a:lnTo>
                  <a:pt x="85915" y="171831"/>
                </a:lnTo>
                <a:close/>
              </a:path>
              <a:path w="702944" h="687704">
                <a:moveTo>
                  <a:pt x="358902" y="0"/>
                </a:moveTo>
                <a:lnTo>
                  <a:pt x="358902" y="171831"/>
                </a:lnTo>
                <a:lnTo>
                  <a:pt x="107391" y="171831"/>
                </a:lnTo>
                <a:lnTo>
                  <a:pt x="107391" y="515493"/>
                </a:lnTo>
                <a:lnTo>
                  <a:pt x="358902" y="515493"/>
                </a:lnTo>
                <a:lnTo>
                  <a:pt x="358902" y="687324"/>
                </a:lnTo>
                <a:lnTo>
                  <a:pt x="702564" y="343662"/>
                </a:lnTo>
                <a:lnTo>
                  <a:pt x="358902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951" y="4238244"/>
            <a:ext cx="2033016" cy="229361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1401043" y="1670304"/>
            <a:ext cx="4212590" cy="5803900"/>
            <a:chOff x="11401043" y="1670304"/>
            <a:chExt cx="4212590" cy="58039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38859" y="3000756"/>
              <a:ext cx="1874519" cy="178003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574523" y="2164080"/>
              <a:ext cx="2225040" cy="4889500"/>
            </a:xfrm>
            <a:custGeom>
              <a:avLst/>
              <a:gdLst/>
              <a:ahLst/>
              <a:cxnLst/>
              <a:rect l="l" t="t" r="r" b="b"/>
              <a:pathLst>
                <a:path w="2225040" h="4889500">
                  <a:moveTo>
                    <a:pt x="2223516" y="1075817"/>
                  </a:moveTo>
                  <a:lnTo>
                    <a:pt x="2223516" y="0"/>
                  </a:lnTo>
                </a:path>
                <a:path w="2225040" h="4889500">
                  <a:moveTo>
                    <a:pt x="2224912" y="0"/>
                  </a:moveTo>
                  <a:lnTo>
                    <a:pt x="217931" y="0"/>
                  </a:lnTo>
                </a:path>
                <a:path w="2225040" h="4889500">
                  <a:moveTo>
                    <a:pt x="260603" y="1508760"/>
                  </a:moveTo>
                  <a:lnTo>
                    <a:pt x="1450466" y="1508760"/>
                  </a:lnTo>
                </a:path>
                <a:path w="2225040" h="4889500">
                  <a:moveTo>
                    <a:pt x="2223516" y="2560320"/>
                  </a:moveTo>
                  <a:lnTo>
                    <a:pt x="2223516" y="4887341"/>
                  </a:lnTo>
                </a:path>
                <a:path w="2225040" h="4889500">
                  <a:moveTo>
                    <a:pt x="2223516" y="4888992"/>
                  </a:moveTo>
                  <a:lnTo>
                    <a:pt x="0" y="488899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19915" y="1670304"/>
              <a:ext cx="1077468" cy="10774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66575" y="3284220"/>
              <a:ext cx="1077468" cy="10774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1043" y="6396227"/>
              <a:ext cx="1077468" cy="107746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450847" y="1956816"/>
            <a:ext cx="4991100" cy="565785"/>
          </a:xfrm>
          <a:prstGeom prst="rect">
            <a:avLst/>
          </a:prstGeom>
          <a:solidFill>
            <a:srgbClr val="4279A0"/>
          </a:solidFill>
        </p:spPr>
        <p:txBody>
          <a:bodyPr vert="horz" wrap="square" lIns="0" tIns="98425" rIns="0" bIns="0" rtlCol="0">
            <a:spAutoFit/>
          </a:bodyPr>
          <a:lstStyle/>
          <a:p>
            <a:pPr marR="45085" algn="ctr">
              <a:lnSpc>
                <a:spcPct val="100000"/>
              </a:lnSpc>
              <a:spcBef>
                <a:spcPts val="775"/>
              </a:spcBef>
            </a:pPr>
            <a:r>
              <a:rPr sz="2200" spc="40" dirty="0">
                <a:solidFill>
                  <a:srgbClr val="FFFFFF"/>
                </a:solidFill>
                <a:latin typeface="Tahoma"/>
                <a:cs typeface="Tahoma"/>
              </a:rPr>
              <a:t>Single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server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90715" y="1941576"/>
            <a:ext cx="4660900" cy="601980"/>
          </a:xfrm>
          <a:prstGeom prst="rect">
            <a:avLst/>
          </a:prstGeom>
          <a:solidFill>
            <a:srgbClr val="4279A0"/>
          </a:solidFill>
        </p:spPr>
        <p:txBody>
          <a:bodyPr vert="horz" wrap="square" lIns="0" tIns="117475" rIns="0" bIns="0" rtlCol="0">
            <a:spAutoFit/>
          </a:bodyPr>
          <a:lstStyle/>
          <a:p>
            <a:pPr marL="172720" algn="ctr">
              <a:lnSpc>
                <a:spcPct val="100000"/>
              </a:lnSpc>
              <a:spcBef>
                <a:spcPts val="925"/>
              </a:spcBef>
            </a:pP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Centralized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architecture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74557" y="5436870"/>
            <a:ext cx="976630" cy="0"/>
          </a:xfrm>
          <a:custGeom>
            <a:avLst/>
            <a:gdLst/>
            <a:ahLst/>
            <a:cxnLst/>
            <a:rect l="l" t="t" r="r" b="b"/>
            <a:pathLst>
              <a:path w="976629">
                <a:moveTo>
                  <a:pt x="0" y="0"/>
                </a:moveTo>
                <a:lnTo>
                  <a:pt x="976249" y="0"/>
                </a:lnTo>
              </a:path>
            </a:pathLst>
          </a:custGeom>
          <a:ln w="28575">
            <a:solidFill>
              <a:srgbClr val="5B9B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461003" y="4814315"/>
            <a:ext cx="2034539" cy="1165860"/>
          </a:xfrm>
          <a:prstGeom prst="rect">
            <a:avLst/>
          </a:prstGeom>
          <a:solidFill>
            <a:srgbClr val="4279A0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Times New Roman"/>
              <a:cs typeface="Times New Roman"/>
            </a:endParaRPr>
          </a:p>
          <a:p>
            <a:pPr marL="12065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Retrieve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files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39255" y="4815840"/>
            <a:ext cx="2034539" cy="1164590"/>
          </a:xfrm>
          <a:prstGeom prst="rect">
            <a:avLst/>
          </a:prstGeom>
          <a:solidFill>
            <a:srgbClr val="4279A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50">
              <a:latin typeface="Times New Roman"/>
              <a:cs typeface="Times New Roman"/>
            </a:endParaRPr>
          </a:p>
          <a:p>
            <a:pPr marL="77470">
              <a:lnSpc>
                <a:spcPct val="100000"/>
              </a:lnSpc>
            </a:pPr>
            <a:r>
              <a:rPr sz="2200" spc="120" dirty="0">
                <a:solidFill>
                  <a:srgbClr val="FFFFFF"/>
                </a:solidFill>
                <a:latin typeface="Tahoma"/>
                <a:cs typeface="Tahoma"/>
              </a:rPr>
              <a:t>Make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changes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314688" y="4794503"/>
            <a:ext cx="1836420" cy="1165860"/>
          </a:xfrm>
          <a:prstGeom prst="rect">
            <a:avLst/>
          </a:prstGeom>
          <a:solidFill>
            <a:srgbClr val="4279A0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447675">
              <a:lnSpc>
                <a:spcPct val="100000"/>
              </a:lnSpc>
            </a:pPr>
            <a:r>
              <a:rPr sz="2200" spc="110" dirty="0">
                <a:solidFill>
                  <a:srgbClr val="FFFFFF"/>
                </a:solidFill>
                <a:latin typeface="Tahoma"/>
                <a:cs typeface="Tahoma"/>
              </a:rPr>
              <a:t>Commit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50847" y="6531864"/>
            <a:ext cx="4639310" cy="916305"/>
          </a:xfrm>
          <a:prstGeom prst="rect">
            <a:avLst/>
          </a:prstGeom>
          <a:solidFill>
            <a:srgbClr val="4279A0"/>
          </a:solidFill>
        </p:spPr>
        <p:txBody>
          <a:bodyPr vert="horz" wrap="square" lIns="0" tIns="106045" rIns="0" bIns="0" rtlCol="0">
            <a:spAutoFit/>
          </a:bodyPr>
          <a:lstStyle/>
          <a:p>
            <a:pPr marL="1911985" marR="528320" indent="-1379220">
              <a:lnSpc>
                <a:spcPct val="100499"/>
              </a:lnSpc>
              <a:spcBef>
                <a:spcPts val="835"/>
              </a:spcBef>
            </a:pP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changes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Tahoma"/>
                <a:cs typeface="Tahoma"/>
              </a:rPr>
              <a:t>made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central </a:t>
            </a:r>
            <a:r>
              <a:rPr sz="2200" spc="-6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server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07707" y="6537959"/>
            <a:ext cx="4343400" cy="916305"/>
          </a:xfrm>
          <a:prstGeom prst="rect">
            <a:avLst/>
          </a:prstGeom>
          <a:solidFill>
            <a:srgbClr val="4279A0"/>
          </a:solidFill>
        </p:spPr>
        <p:txBody>
          <a:bodyPr vert="horz" wrap="square" lIns="0" tIns="276860" rIns="0" bIns="0" rtlCol="0">
            <a:spAutoFit/>
          </a:bodyPr>
          <a:lstStyle/>
          <a:p>
            <a:pPr marL="1257935">
              <a:lnSpc>
                <a:spcPct val="100000"/>
              </a:lnSpc>
              <a:spcBef>
                <a:spcPts val="2180"/>
              </a:spcBef>
            </a:pP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Error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handling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1080" y="758951"/>
            <a:ext cx="1384401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1590" y="4300549"/>
            <a:ext cx="6052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/>
              <a:t>Import</a:t>
            </a:r>
            <a:r>
              <a:rPr spc="-45" dirty="0"/>
              <a:t> </a:t>
            </a:r>
            <a:r>
              <a:rPr spc="30" dirty="0"/>
              <a:t>Projects</a:t>
            </a:r>
            <a:r>
              <a:rPr spc="-55" dirty="0"/>
              <a:t> </a:t>
            </a:r>
            <a:r>
              <a:rPr spc="145" dirty="0"/>
              <a:t>from</a:t>
            </a:r>
            <a:r>
              <a:rPr spc="-50" dirty="0"/>
              <a:t> </a:t>
            </a:r>
            <a:r>
              <a:rPr spc="130" dirty="0"/>
              <a:t>a</a:t>
            </a:r>
            <a:r>
              <a:rPr spc="-60" dirty="0"/>
              <a:t> </a:t>
            </a:r>
            <a:r>
              <a:rPr spc="35" dirty="0"/>
              <a:t>Repository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5520" y="306451"/>
            <a:ext cx="6663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>
                <a:solidFill>
                  <a:srgbClr val="3E3E3E"/>
                </a:solidFill>
              </a:rPr>
              <a:t>Import</a:t>
            </a:r>
            <a:r>
              <a:rPr spc="-40" dirty="0">
                <a:solidFill>
                  <a:srgbClr val="3E3E3E"/>
                </a:solidFill>
              </a:rPr>
              <a:t> </a:t>
            </a:r>
            <a:r>
              <a:rPr spc="30" dirty="0">
                <a:solidFill>
                  <a:srgbClr val="3E3E3E"/>
                </a:solidFill>
              </a:rPr>
              <a:t>Projects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from</a:t>
            </a:r>
            <a:r>
              <a:rPr spc="-35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35" dirty="0">
                <a:solidFill>
                  <a:srgbClr val="3E3E3E"/>
                </a:solidFill>
              </a:rPr>
              <a:t>Repository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1603" y="2346960"/>
            <a:ext cx="7351776" cy="659587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258311" y="729995"/>
            <a:ext cx="9657715" cy="1416050"/>
            <a:chOff x="3258311" y="729995"/>
            <a:chExt cx="9657715" cy="14160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58311" y="729995"/>
              <a:ext cx="9657588" cy="36575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826763" y="1100327"/>
              <a:ext cx="8602980" cy="1045844"/>
            </a:xfrm>
            <a:custGeom>
              <a:avLst/>
              <a:gdLst/>
              <a:ahLst/>
              <a:cxnLst/>
              <a:rect l="l" t="t" r="r" b="b"/>
              <a:pathLst>
                <a:path w="8602980" h="1045844">
                  <a:moveTo>
                    <a:pt x="8428736" y="0"/>
                  </a:moveTo>
                  <a:lnTo>
                    <a:pt x="174244" y="0"/>
                  </a:lnTo>
                  <a:lnTo>
                    <a:pt x="127911" y="6221"/>
                  </a:lnTo>
                  <a:lnTo>
                    <a:pt x="86284" y="23781"/>
                  </a:lnTo>
                  <a:lnTo>
                    <a:pt x="51022" y="51022"/>
                  </a:lnTo>
                  <a:lnTo>
                    <a:pt x="23781" y="86284"/>
                  </a:lnTo>
                  <a:lnTo>
                    <a:pt x="6221" y="127911"/>
                  </a:lnTo>
                  <a:lnTo>
                    <a:pt x="0" y="174244"/>
                  </a:lnTo>
                  <a:lnTo>
                    <a:pt x="0" y="871220"/>
                  </a:lnTo>
                  <a:lnTo>
                    <a:pt x="6221" y="917552"/>
                  </a:lnTo>
                  <a:lnTo>
                    <a:pt x="23781" y="959179"/>
                  </a:lnTo>
                  <a:lnTo>
                    <a:pt x="51022" y="994441"/>
                  </a:lnTo>
                  <a:lnTo>
                    <a:pt x="86284" y="1021682"/>
                  </a:lnTo>
                  <a:lnTo>
                    <a:pt x="127911" y="1039242"/>
                  </a:lnTo>
                  <a:lnTo>
                    <a:pt x="174244" y="1045464"/>
                  </a:lnTo>
                  <a:lnTo>
                    <a:pt x="8428736" y="1045464"/>
                  </a:lnTo>
                  <a:lnTo>
                    <a:pt x="8475068" y="1039242"/>
                  </a:lnTo>
                  <a:lnTo>
                    <a:pt x="8516695" y="1021682"/>
                  </a:lnTo>
                  <a:lnTo>
                    <a:pt x="8551957" y="994441"/>
                  </a:lnTo>
                  <a:lnTo>
                    <a:pt x="8579198" y="959179"/>
                  </a:lnTo>
                  <a:lnTo>
                    <a:pt x="8596758" y="917552"/>
                  </a:lnTo>
                  <a:lnTo>
                    <a:pt x="8602980" y="871220"/>
                  </a:lnTo>
                  <a:lnTo>
                    <a:pt x="8602980" y="174244"/>
                  </a:lnTo>
                  <a:lnTo>
                    <a:pt x="8596758" y="127911"/>
                  </a:lnTo>
                  <a:lnTo>
                    <a:pt x="8579198" y="86284"/>
                  </a:lnTo>
                  <a:lnTo>
                    <a:pt x="8551957" y="51022"/>
                  </a:lnTo>
                  <a:lnTo>
                    <a:pt x="8516695" y="23781"/>
                  </a:lnTo>
                  <a:lnTo>
                    <a:pt x="8475068" y="6221"/>
                  </a:lnTo>
                  <a:lnTo>
                    <a:pt x="84287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179823" y="1259281"/>
            <a:ext cx="7893684" cy="697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Import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projects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into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your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workspace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navigating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endParaRPr sz="2200">
              <a:latin typeface="Lucida Sans Unicode"/>
              <a:cs typeface="Lucida Sans Unicode"/>
            </a:endParaRPr>
          </a:p>
          <a:p>
            <a:pPr marL="1905" algn="ctr">
              <a:lnSpc>
                <a:spcPct val="100000"/>
              </a:lnSpc>
              <a:spcBef>
                <a:spcPts val="15"/>
              </a:spcBef>
            </a:pPr>
            <a:r>
              <a:rPr sz="2200" b="1" spc="50" dirty="0">
                <a:solidFill>
                  <a:srgbClr val="FFFFFF"/>
                </a:solidFill>
                <a:latin typeface="Arial"/>
                <a:cs typeface="Arial"/>
              </a:rPr>
              <a:t>File&gt;Import&gt;Git&gt;Project</a:t>
            </a:r>
            <a:r>
              <a:rPr sz="22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Git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menu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entry.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5520" y="306451"/>
            <a:ext cx="6663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>
                <a:solidFill>
                  <a:srgbClr val="3E3E3E"/>
                </a:solidFill>
              </a:rPr>
              <a:t>Import</a:t>
            </a:r>
            <a:r>
              <a:rPr spc="-40" dirty="0">
                <a:solidFill>
                  <a:srgbClr val="3E3E3E"/>
                </a:solidFill>
              </a:rPr>
              <a:t> </a:t>
            </a:r>
            <a:r>
              <a:rPr spc="30" dirty="0">
                <a:solidFill>
                  <a:srgbClr val="3E3E3E"/>
                </a:solidFill>
              </a:rPr>
              <a:t>Projects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from</a:t>
            </a:r>
            <a:r>
              <a:rPr spc="-35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35" dirty="0">
                <a:solidFill>
                  <a:srgbClr val="3E3E3E"/>
                </a:solidFill>
              </a:rPr>
              <a:t>Repository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58311" y="729995"/>
            <a:ext cx="9657715" cy="1416050"/>
            <a:chOff x="3258311" y="729995"/>
            <a:chExt cx="9657715" cy="14160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8311" y="729995"/>
              <a:ext cx="9657588" cy="3657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826763" y="1100327"/>
              <a:ext cx="8602980" cy="1045844"/>
            </a:xfrm>
            <a:custGeom>
              <a:avLst/>
              <a:gdLst/>
              <a:ahLst/>
              <a:cxnLst/>
              <a:rect l="l" t="t" r="r" b="b"/>
              <a:pathLst>
                <a:path w="8602980" h="1045844">
                  <a:moveTo>
                    <a:pt x="8428736" y="0"/>
                  </a:moveTo>
                  <a:lnTo>
                    <a:pt x="174244" y="0"/>
                  </a:lnTo>
                  <a:lnTo>
                    <a:pt x="127911" y="6221"/>
                  </a:lnTo>
                  <a:lnTo>
                    <a:pt x="86284" y="23781"/>
                  </a:lnTo>
                  <a:lnTo>
                    <a:pt x="51022" y="51022"/>
                  </a:lnTo>
                  <a:lnTo>
                    <a:pt x="23781" y="86284"/>
                  </a:lnTo>
                  <a:lnTo>
                    <a:pt x="6221" y="127911"/>
                  </a:lnTo>
                  <a:lnTo>
                    <a:pt x="0" y="174244"/>
                  </a:lnTo>
                  <a:lnTo>
                    <a:pt x="0" y="871220"/>
                  </a:lnTo>
                  <a:lnTo>
                    <a:pt x="6221" y="917552"/>
                  </a:lnTo>
                  <a:lnTo>
                    <a:pt x="23781" y="959179"/>
                  </a:lnTo>
                  <a:lnTo>
                    <a:pt x="51022" y="994441"/>
                  </a:lnTo>
                  <a:lnTo>
                    <a:pt x="86284" y="1021682"/>
                  </a:lnTo>
                  <a:lnTo>
                    <a:pt x="127911" y="1039242"/>
                  </a:lnTo>
                  <a:lnTo>
                    <a:pt x="174244" y="1045464"/>
                  </a:lnTo>
                  <a:lnTo>
                    <a:pt x="8428736" y="1045464"/>
                  </a:lnTo>
                  <a:lnTo>
                    <a:pt x="8475068" y="1039242"/>
                  </a:lnTo>
                  <a:lnTo>
                    <a:pt x="8516695" y="1021682"/>
                  </a:lnTo>
                  <a:lnTo>
                    <a:pt x="8551957" y="994441"/>
                  </a:lnTo>
                  <a:lnTo>
                    <a:pt x="8579198" y="959179"/>
                  </a:lnTo>
                  <a:lnTo>
                    <a:pt x="8596758" y="917552"/>
                  </a:lnTo>
                  <a:lnTo>
                    <a:pt x="8602980" y="871220"/>
                  </a:lnTo>
                  <a:lnTo>
                    <a:pt x="8602980" y="174244"/>
                  </a:lnTo>
                  <a:lnTo>
                    <a:pt x="8596758" y="127911"/>
                  </a:lnTo>
                  <a:lnTo>
                    <a:pt x="8579198" y="86284"/>
                  </a:lnTo>
                  <a:lnTo>
                    <a:pt x="8551957" y="51022"/>
                  </a:lnTo>
                  <a:lnTo>
                    <a:pt x="8516695" y="23781"/>
                  </a:lnTo>
                  <a:lnTo>
                    <a:pt x="8475068" y="6221"/>
                  </a:lnTo>
                  <a:lnTo>
                    <a:pt x="84287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077715" y="1259281"/>
            <a:ext cx="8100695" cy="697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Select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Local</a:t>
            </a:r>
            <a:r>
              <a:rPr sz="22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import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local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repository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b="1" spc="5" dirty="0">
                <a:solidFill>
                  <a:srgbClr val="FFFFFF"/>
                </a:solidFill>
                <a:latin typeface="Arial"/>
                <a:cs typeface="Arial"/>
              </a:rPr>
              <a:t>Clone</a:t>
            </a:r>
            <a:r>
              <a:rPr sz="22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60" dirty="0">
                <a:solidFill>
                  <a:srgbClr val="FFFFFF"/>
                </a:solidFill>
                <a:latin typeface="Arial"/>
                <a:cs typeface="Arial"/>
              </a:rPr>
              <a:t>URL</a:t>
            </a:r>
            <a:r>
              <a:rPr sz="22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clone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posito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ry.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021835" y="2447544"/>
            <a:ext cx="8473440" cy="6196965"/>
            <a:chOff x="4021835" y="2447544"/>
            <a:chExt cx="8473440" cy="619696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1835" y="2447544"/>
              <a:ext cx="8130540" cy="619658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48066" y="6899147"/>
              <a:ext cx="4847590" cy="1019175"/>
            </a:xfrm>
            <a:custGeom>
              <a:avLst/>
              <a:gdLst/>
              <a:ahLst/>
              <a:cxnLst/>
              <a:rect l="l" t="t" r="r" b="b"/>
              <a:pathLst>
                <a:path w="4847590" h="1019175">
                  <a:moveTo>
                    <a:pt x="4771008" y="31750"/>
                  </a:moveTo>
                  <a:lnTo>
                    <a:pt x="2793" y="31750"/>
                  </a:lnTo>
                  <a:lnTo>
                    <a:pt x="0" y="34543"/>
                  </a:lnTo>
                  <a:lnTo>
                    <a:pt x="0" y="1015707"/>
                  </a:lnTo>
                  <a:lnTo>
                    <a:pt x="2793" y="1018552"/>
                  </a:lnTo>
                  <a:lnTo>
                    <a:pt x="8508" y="1018552"/>
                  </a:lnTo>
                  <a:lnTo>
                    <a:pt x="8508" y="1008011"/>
                  </a:lnTo>
                  <a:lnTo>
                    <a:pt x="6350" y="1005852"/>
                  </a:lnTo>
                  <a:lnTo>
                    <a:pt x="12700" y="1005852"/>
                  </a:lnTo>
                  <a:lnTo>
                    <a:pt x="12700" y="44450"/>
                  </a:lnTo>
                  <a:lnTo>
                    <a:pt x="6350" y="44450"/>
                  </a:lnTo>
                  <a:lnTo>
                    <a:pt x="12700" y="38100"/>
                  </a:lnTo>
                  <a:lnTo>
                    <a:pt x="4771008" y="38100"/>
                  </a:lnTo>
                  <a:lnTo>
                    <a:pt x="4771008" y="31750"/>
                  </a:lnTo>
                  <a:close/>
                </a:path>
                <a:path w="4847590" h="1019175">
                  <a:moveTo>
                    <a:pt x="12700" y="1005852"/>
                  </a:moveTo>
                  <a:lnTo>
                    <a:pt x="8508" y="1005852"/>
                  </a:lnTo>
                  <a:lnTo>
                    <a:pt x="8508" y="1008011"/>
                  </a:lnTo>
                  <a:lnTo>
                    <a:pt x="12700" y="1012202"/>
                  </a:lnTo>
                  <a:lnTo>
                    <a:pt x="12700" y="1005852"/>
                  </a:lnTo>
                  <a:close/>
                </a:path>
                <a:path w="4847590" h="1019175">
                  <a:moveTo>
                    <a:pt x="8508" y="1005852"/>
                  </a:moveTo>
                  <a:lnTo>
                    <a:pt x="6350" y="1005852"/>
                  </a:lnTo>
                  <a:lnTo>
                    <a:pt x="8508" y="1008011"/>
                  </a:lnTo>
                  <a:lnTo>
                    <a:pt x="8508" y="1005852"/>
                  </a:lnTo>
                  <a:close/>
                </a:path>
                <a:path w="4847590" h="1019175">
                  <a:moveTo>
                    <a:pt x="4771008" y="0"/>
                  </a:moveTo>
                  <a:lnTo>
                    <a:pt x="4771008" y="76200"/>
                  </a:lnTo>
                  <a:lnTo>
                    <a:pt x="4834508" y="44450"/>
                  </a:lnTo>
                  <a:lnTo>
                    <a:pt x="4783708" y="44450"/>
                  </a:lnTo>
                  <a:lnTo>
                    <a:pt x="4783708" y="31750"/>
                  </a:lnTo>
                  <a:lnTo>
                    <a:pt x="4834508" y="31750"/>
                  </a:lnTo>
                  <a:lnTo>
                    <a:pt x="4771008" y="0"/>
                  </a:lnTo>
                  <a:close/>
                </a:path>
                <a:path w="4847590" h="1019175">
                  <a:moveTo>
                    <a:pt x="12700" y="38100"/>
                  </a:moveTo>
                  <a:lnTo>
                    <a:pt x="6350" y="44450"/>
                  </a:lnTo>
                  <a:lnTo>
                    <a:pt x="12700" y="44450"/>
                  </a:lnTo>
                  <a:lnTo>
                    <a:pt x="12700" y="38100"/>
                  </a:lnTo>
                  <a:close/>
                </a:path>
                <a:path w="4847590" h="1019175">
                  <a:moveTo>
                    <a:pt x="4771008" y="38100"/>
                  </a:moveTo>
                  <a:lnTo>
                    <a:pt x="12700" y="38100"/>
                  </a:lnTo>
                  <a:lnTo>
                    <a:pt x="12700" y="44450"/>
                  </a:lnTo>
                  <a:lnTo>
                    <a:pt x="4771008" y="44450"/>
                  </a:lnTo>
                  <a:lnTo>
                    <a:pt x="4771008" y="38100"/>
                  </a:lnTo>
                  <a:close/>
                </a:path>
                <a:path w="4847590" h="1019175">
                  <a:moveTo>
                    <a:pt x="4834508" y="31750"/>
                  </a:moveTo>
                  <a:lnTo>
                    <a:pt x="4783708" y="31750"/>
                  </a:lnTo>
                  <a:lnTo>
                    <a:pt x="4783708" y="44450"/>
                  </a:lnTo>
                  <a:lnTo>
                    <a:pt x="4834508" y="44450"/>
                  </a:lnTo>
                  <a:lnTo>
                    <a:pt x="4847208" y="38100"/>
                  </a:lnTo>
                  <a:lnTo>
                    <a:pt x="4834508" y="3175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575285" y="6402451"/>
            <a:ext cx="3265170" cy="1032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</a:pPr>
            <a:r>
              <a:rPr sz="2200" spc="-15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ick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130" dirty="0">
                <a:solidFill>
                  <a:srgbClr val="3E3E3E"/>
                </a:solidFill>
                <a:latin typeface="Arial"/>
                <a:cs typeface="Arial"/>
              </a:rPr>
              <a:t>Next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selec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posito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im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 pro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ject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st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it.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458" y="4300549"/>
            <a:ext cx="43586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/>
              <a:t>Git</a:t>
            </a:r>
            <a:r>
              <a:rPr spc="-75" dirty="0"/>
              <a:t> </a:t>
            </a:r>
            <a:r>
              <a:rPr spc="80" dirty="0"/>
              <a:t>Operations</a:t>
            </a:r>
            <a:r>
              <a:rPr spc="-55" dirty="0"/>
              <a:t> </a:t>
            </a:r>
            <a:r>
              <a:rPr spc="100" dirty="0"/>
              <a:t>in</a:t>
            </a:r>
            <a:r>
              <a:rPr spc="-75" dirty="0"/>
              <a:t> </a:t>
            </a:r>
            <a:r>
              <a:rPr spc="-45" dirty="0"/>
              <a:t>Eclipse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9896" y="306451"/>
            <a:ext cx="3696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solidFill>
                  <a:srgbClr val="3E3E3E"/>
                </a:solidFill>
              </a:rPr>
              <a:t>Pull,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Push,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40" dirty="0">
                <a:solidFill>
                  <a:srgbClr val="3E3E3E"/>
                </a:solidFill>
              </a:rPr>
              <a:t>Fetch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03348" y="729995"/>
            <a:ext cx="11450320" cy="1264920"/>
            <a:chOff x="2403348" y="729995"/>
            <a:chExt cx="11450320" cy="12649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1432" y="729995"/>
              <a:ext cx="5451348" cy="3657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03348" y="1130807"/>
              <a:ext cx="11450320" cy="864235"/>
            </a:xfrm>
            <a:custGeom>
              <a:avLst/>
              <a:gdLst/>
              <a:ahLst/>
              <a:cxnLst/>
              <a:rect l="l" t="t" r="r" b="b"/>
              <a:pathLst>
                <a:path w="11450319" h="864235">
                  <a:moveTo>
                    <a:pt x="11305794" y="0"/>
                  </a:moveTo>
                  <a:lnTo>
                    <a:pt x="144018" y="0"/>
                  </a:ln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8"/>
                  </a:lnTo>
                  <a:lnTo>
                    <a:pt x="0" y="720090"/>
                  </a:lnTo>
                  <a:lnTo>
                    <a:pt x="7345" y="765596"/>
                  </a:lnTo>
                  <a:lnTo>
                    <a:pt x="27797" y="805129"/>
                  </a:lnTo>
                  <a:lnTo>
                    <a:pt x="58978" y="836310"/>
                  </a:lnTo>
                  <a:lnTo>
                    <a:pt x="98511" y="856762"/>
                  </a:lnTo>
                  <a:lnTo>
                    <a:pt x="144018" y="864108"/>
                  </a:lnTo>
                  <a:lnTo>
                    <a:pt x="11305794" y="864108"/>
                  </a:lnTo>
                  <a:lnTo>
                    <a:pt x="11351300" y="856762"/>
                  </a:lnTo>
                  <a:lnTo>
                    <a:pt x="11390833" y="836310"/>
                  </a:lnTo>
                  <a:lnTo>
                    <a:pt x="11422014" y="805129"/>
                  </a:lnTo>
                  <a:lnTo>
                    <a:pt x="11442466" y="765596"/>
                  </a:lnTo>
                  <a:lnTo>
                    <a:pt x="11449812" y="720090"/>
                  </a:lnTo>
                  <a:lnTo>
                    <a:pt x="11449812" y="144018"/>
                  </a:lnTo>
                  <a:lnTo>
                    <a:pt x="11442466" y="98511"/>
                  </a:lnTo>
                  <a:lnTo>
                    <a:pt x="11422014" y="58978"/>
                  </a:lnTo>
                  <a:lnTo>
                    <a:pt x="11390833" y="27797"/>
                  </a:lnTo>
                  <a:lnTo>
                    <a:pt x="11351300" y="7345"/>
                  </a:lnTo>
                  <a:lnTo>
                    <a:pt x="1130579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67761" y="1200150"/>
            <a:ext cx="1092327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676400" marR="5080" indent="-1664335">
              <a:lnSpc>
                <a:spcPct val="100499"/>
              </a:lnSpc>
              <a:spcBef>
                <a:spcPts val="80"/>
              </a:spcBef>
            </a:pP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Us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b="1" spc="-5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200" b="1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200" b="1" spc="2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2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Reposito</a:t>
            </a:r>
            <a:r>
              <a:rPr sz="2200" b="1" spc="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view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pu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l,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pu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h,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fe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mo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posito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ries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Ri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2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400" dirty="0">
                <a:solidFill>
                  <a:srgbClr val="FFFFFF"/>
                </a:solidFill>
                <a:latin typeface="Lucida Sans Unicode"/>
                <a:cs typeface="Lucida Sans Unicode"/>
              </a:rPr>
              <a:t>-  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click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your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repository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select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required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operation.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3703" y="2246376"/>
            <a:ext cx="4227576" cy="6710172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0252" y="306451"/>
            <a:ext cx="40944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>
                <a:solidFill>
                  <a:srgbClr val="3E3E3E"/>
                </a:solidFill>
              </a:rPr>
              <a:t>Basic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Team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Operations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3523" y="729995"/>
            <a:ext cx="7109459" cy="1416050"/>
            <a:chOff x="4573523" y="729995"/>
            <a:chExt cx="7109459" cy="14160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1431" y="729995"/>
              <a:ext cx="5451348" cy="3657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3523" y="1100327"/>
              <a:ext cx="7109459" cy="1045844"/>
            </a:xfrm>
            <a:custGeom>
              <a:avLst/>
              <a:gdLst/>
              <a:ahLst/>
              <a:cxnLst/>
              <a:rect l="l" t="t" r="r" b="b"/>
              <a:pathLst>
                <a:path w="7109459" h="1045844">
                  <a:moveTo>
                    <a:pt x="6935216" y="0"/>
                  </a:moveTo>
                  <a:lnTo>
                    <a:pt x="174243" y="0"/>
                  </a:lnTo>
                  <a:lnTo>
                    <a:pt x="127911" y="6221"/>
                  </a:lnTo>
                  <a:lnTo>
                    <a:pt x="86284" y="23781"/>
                  </a:lnTo>
                  <a:lnTo>
                    <a:pt x="51022" y="51022"/>
                  </a:lnTo>
                  <a:lnTo>
                    <a:pt x="23781" y="86284"/>
                  </a:lnTo>
                  <a:lnTo>
                    <a:pt x="6221" y="127911"/>
                  </a:lnTo>
                  <a:lnTo>
                    <a:pt x="0" y="174244"/>
                  </a:lnTo>
                  <a:lnTo>
                    <a:pt x="0" y="871220"/>
                  </a:lnTo>
                  <a:lnTo>
                    <a:pt x="6221" y="917552"/>
                  </a:lnTo>
                  <a:lnTo>
                    <a:pt x="23781" y="959179"/>
                  </a:lnTo>
                  <a:lnTo>
                    <a:pt x="51022" y="994441"/>
                  </a:lnTo>
                  <a:lnTo>
                    <a:pt x="86284" y="1021682"/>
                  </a:lnTo>
                  <a:lnTo>
                    <a:pt x="127911" y="1039242"/>
                  </a:lnTo>
                  <a:lnTo>
                    <a:pt x="174243" y="1045464"/>
                  </a:lnTo>
                  <a:lnTo>
                    <a:pt x="6935216" y="1045464"/>
                  </a:lnTo>
                  <a:lnTo>
                    <a:pt x="6981548" y="1039242"/>
                  </a:lnTo>
                  <a:lnTo>
                    <a:pt x="7023175" y="1021682"/>
                  </a:lnTo>
                  <a:lnTo>
                    <a:pt x="7058437" y="994441"/>
                  </a:lnTo>
                  <a:lnTo>
                    <a:pt x="7085678" y="959179"/>
                  </a:lnTo>
                  <a:lnTo>
                    <a:pt x="7103238" y="917552"/>
                  </a:lnTo>
                  <a:lnTo>
                    <a:pt x="7109459" y="871220"/>
                  </a:lnTo>
                  <a:lnTo>
                    <a:pt x="7109459" y="174244"/>
                  </a:lnTo>
                  <a:lnTo>
                    <a:pt x="7103238" y="127911"/>
                  </a:lnTo>
                  <a:lnTo>
                    <a:pt x="7085678" y="86284"/>
                  </a:lnTo>
                  <a:lnTo>
                    <a:pt x="7058437" y="51022"/>
                  </a:lnTo>
                  <a:lnTo>
                    <a:pt x="7023175" y="23781"/>
                  </a:lnTo>
                  <a:lnTo>
                    <a:pt x="6981548" y="6221"/>
                  </a:lnTo>
                  <a:lnTo>
                    <a:pt x="693521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33569" y="1259281"/>
            <a:ext cx="6388735" cy="697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After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placing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project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under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version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control,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you</a:t>
            </a:r>
            <a:endParaRPr sz="2200">
              <a:latin typeface="Lucida Sans Unicode"/>
              <a:cs typeface="Lucida Sans Unicode"/>
            </a:endParaRPr>
          </a:p>
          <a:p>
            <a:pPr marL="56515">
              <a:lnSpc>
                <a:spcPct val="100000"/>
              </a:lnSpc>
              <a:spcBef>
                <a:spcPts val="15"/>
              </a:spcBef>
            </a:pP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start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team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operations</a:t>
            </a:r>
            <a:r>
              <a:rPr sz="22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your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project.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50036" y="2249422"/>
            <a:ext cx="8855710" cy="6844665"/>
            <a:chOff x="1050036" y="2249422"/>
            <a:chExt cx="8855710" cy="684466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036" y="2249422"/>
              <a:ext cx="7935467" cy="684428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157722" y="4794503"/>
              <a:ext cx="3747770" cy="3870960"/>
            </a:xfrm>
            <a:custGeom>
              <a:avLst/>
              <a:gdLst/>
              <a:ahLst/>
              <a:cxnLst/>
              <a:rect l="l" t="t" r="r" b="b"/>
              <a:pathLst>
                <a:path w="3747770" h="3870959">
                  <a:moveTo>
                    <a:pt x="3732784" y="2004822"/>
                  </a:moveTo>
                  <a:lnTo>
                    <a:pt x="3694684" y="1985772"/>
                  </a:lnTo>
                  <a:lnTo>
                    <a:pt x="3618484" y="1947672"/>
                  </a:lnTo>
                  <a:lnTo>
                    <a:pt x="3618484" y="1985772"/>
                  </a:lnTo>
                  <a:lnTo>
                    <a:pt x="754380" y="1985772"/>
                  </a:lnTo>
                  <a:lnTo>
                    <a:pt x="754380" y="2023872"/>
                  </a:lnTo>
                  <a:lnTo>
                    <a:pt x="3618484" y="2023872"/>
                  </a:lnTo>
                  <a:lnTo>
                    <a:pt x="3618484" y="2061972"/>
                  </a:lnTo>
                  <a:lnTo>
                    <a:pt x="3694684" y="2023872"/>
                  </a:lnTo>
                  <a:lnTo>
                    <a:pt x="3732784" y="2004822"/>
                  </a:lnTo>
                  <a:close/>
                </a:path>
                <a:path w="3747770" h="3870959">
                  <a:moveTo>
                    <a:pt x="3734435" y="3038094"/>
                  </a:moveTo>
                  <a:lnTo>
                    <a:pt x="3696335" y="3019044"/>
                  </a:lnTo>
                  <a:lnTo>
                    <a:pt x="3620135" y="2980944"/>
                  </a:lnTo>
                  <a:lnTo>
                    <a:pt x="3620135" y="3019044"/>
                  </a:lnTo>
                  <a:lnTo>
                    <a:pt x="0" y="3019044"/>
                  </a:lnTo>
                  <a:lnTo>
                    <a:pt x="0" y="3057144"/>
                  </a:lnTo>
                  <a:lnTo>
                    <a:pt x="3620135" y="3057144"/>
                  </a:lnTo>
                  <a:lnTo>
                    <a:pt x="3620135" y="3095244"/>
                  </a:lnTo>
                  <a:lnTo>
                    <a:pt x="3696335" y="3057144"/>
                  </a:lnTo>
                  <a:lnTo>
                    <a:pt x="3734435" y="3038094"/>
                  </a:lnTo>
                  <a:close/>
                </a:path>
                <a:path w="3747770" h="3870959">
                  <a:moveTo>
                    <a:pt x="3735451" y="1646682"/>
                  </a:moveTo>
                  <a:lnTo>
                    <a:pt x="3697351" y="1627632"/>
                  </a:lnTo>
                  <a:lnTo>
                    <a:pt x="3621151" y="1589532"/>
                  </a:lnTo>
                  <a:lnTo>
                    <a:pt x="3621151" y="1627632"/>
                  </a:lnTo>
                  <a:lnTo>
                    <a:pt x="873252" y="1627632"/>
                  </a:lnTo>
                  <a:lnTo>
                    <a:pt x="873252" y="1665732"/>
                  </a:lnTo>
                  <a:lnTo>
                    <a:pt x="3621151" y="1665732"/>
                  </a:lnTo>
                  <a:lnTo>
                    <a:pt x="3621151" y="1703832"/>
                  </a:lnTo>
                  <a:lnTo>
                    <a:pt x="3697351" y="1665732"/>
                  </a:lnTo>
                  <a:lnTo>
                    <a:pt x="3735451" y="1646682"/>
                  </a:lnTo>
                  <a:close/>
                </a:path>
                <a:path w="3747770" h="3870959">
                  <a:moveTo>
                    <a:pt x="3742309" y="57150"/>
                  </a:moveTo>
                  <a:lnTo>
                    <a:pt x="3704209" y="38100"/>
                  </a:lnTo>
                  <a:lnTo>
                    <a:pt x="3628009" y="0"/>
                  </a:lnTo>
                  <a:lnTo>
                    <a:pt x="3628009" y="38100"/>
                  </a:lnTo>
                  <a:lnTo>
                    <a:pt x="2848356" y="38100"/>
                  </a:lnTo>
                  <a:lnTo>
                    <a:pt x="2848356" y="76200"/>
                  </a:lnTo>
                  <a:lnTo>
                    <a:pt x="3628009" y="76200"/>
                  </a:lnTo>
                  <a:lnTo>
                    <a:pt x="3628009" y="114300"/>
                  </a:lnTo>
                  <a:lnTo>
                    <a:pt x="3704209" y="76200"/>
                  </a:lnTo>
                  <a:lnTo>
                    <a:pt x="3742309" y="57150"/>
                  </a:lnTo>
                  <a:close/>
                </a:path>
                <a:path w="3747770" h="3870959">
                  <a:moveTo>
                    <a:pt x="3747770" y="3813810"/>
                  </a:moveTo>
                  <a:lnTo>
                    <a:pt x="3709670" y="3794760"/>
                  </a:lnTo>
                  <a:lnTo>
                    <a:pt x="3633470" y="3756660"/>
                  </a:lnTo>
                  <a:lnTo>
                    <a:pt x="3633470" y="3794760"/>
                  </a:lnTo>
                  <a:lnTo>
                    <a:pt x="781812" y="3794760"/>
                  </a:lnTo>
                  <a:lnTo>
                    <a:pt x="781812" y="3832860"/>
                  </a:lnTo>
                  <a:lnTo>
                    <a:pt x="3633470" y="3832860"/>
                  </a:lnTo>
                  <a:lnTo>
                    <a:pt x="3633470" y="3870960"/>
                  </a:lnTo>
                  <a:lnTo>
                    <a:pt x="3709670" y="3832860"/>
                  </a:lnTo>
                  <a:lnTo>
                    <a:pt x="3747770" y="3813810"/>
                  </a:lnTo>
                  <a:close/>
                </a:path>
                <a:path w="3747770" h="3870959">
                  <a:moveTo>
                    <a:pt x="3747770" y="2402586"/>
                  </a:moveTo>
                  <a:lnTo>
                    <a:pt x="3709670" y="2383536"/>
                  </a:lnTo>
                  <a:lnTo>
                    <a:pt x="3633470" y="2345436"/>
                  </a:lnTo>
                  <a:lnTo>
                    <a:pt x="3633470" y="2383536"/>
                  </a:lnTo>
                  <a:lnTo>
                    <a:pt x="661416" y="2383536"/>
                  </a:lnTo>
                  <a:lnTo>
                    <a:pt x="661416" y="2421636"/>
                  </a:lnTo>
                  <a:lnTo>
                    <a:pt x="3633470" y="2421636"/>
                  </a:lnTo>
                  <a:lnTo>
                    <a:pt x="3633470" y="2459736"/>
                  </a:lnTo>
                  <a:lnTo>
                    <a:pt x="3709670" y="2421636"/>
                  </a:lnTo>
                  <a:lnTo>
                    <a:pt x="3747770" y="2402586"/>
                  </a:lnTo>
                  <a:close/>
                </a:path>
              </a:pathLst>
            </a:custGeom>
            <a:solidFill>
              <a:srgbClr val="F8B1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978897" y="4655311"/>
            <a:ext cx="559181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open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commi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dialog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crea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new 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commit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78897" y="6240170"/>
            <a:ext cx="6003290" cy="2755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741420">
              <a:lnSpc>
                <a:spcPct val="105600"/>
              </a:lnSpc>
              <a:spcBef>
                <a:spcPts val="100"/>
              </a:spcBef>
            </a:pP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crea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patch  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app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patch</a:t>
            </a:r>
            <a:endParaRPr sz="2200">
              <a:latin typeface="Lucida Sans Unicode"/>
              <a:cs typeface="Lucida Sans Unicode"/>
            </a:endParaRPr>
          </a:p>
          <a:p>
            <a:pPr marL="18415">
              <a:lnSpc>
                <a:spcPct val="100000"/>
              </a:lnSpc>
              <a:spcBef>
                <a:spcPts val="520"/>
              </a:spcBef>
            </a:pP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ad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select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ed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source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Gi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ndex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235"/>
              </a:spcBef>
            </a:pP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ad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fil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.gitig</a:t>
            </a:r>
            <a:r>
              <a:rPr sz="2200" spc="-14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fil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endParaRPr sz="2200">
              <a:latin typeface="Lucida Sans Unicode"/>
              <a:cs typeface="Lucida Sans Unicode"/>
            </a:endParaRPr>
          </a:p>
          <a:p>
            <a:pPr marL="12700" marR="1216660">
              <a:lnSpc>
                <a:spcPct val="100000"/>
              </a:lnSpc>
              <a:spcBef>
                <a:spcPts val="2600"/>
              </a:spcBef>
            </a:pP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sp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st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ry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select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d 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resources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10376" y="306451"/>
            <a:ext cx="3635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Amending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100" dirty="0">
                <a:solidFill>
                  <a:srgbClr val="3E3E3E"/>
                </a:solidFill>
              </a:rPr>
              <a:t>Commit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26764" y="729995"/>
            <a:ext cx="8602980" cy="1416050"/>
            <a:chOff x="3826764" y="729995"/>
            <a:chExt cx="8602980" cy="14160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1432" y="729995"/>
              <a:ext cx="5451348" cy="3657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826764" y="1100327"/>
              <a:ext cx="8602980" cy="1045844"/>
            </a:xfrm>
            <a:custGeom>
              <a:avLst/>
              <a:gdLst/>
              <a:ahLst/>
              <a:cxnLst/>
              <a:rect l="l" t="t" r="r" b="b"/>
              <a:pathLst>
                <a:path w="8602980" h="1045844">
                  <a:moveTo>
                    <a:pt x="8428736" y="0"/>
                  </a:moveTo>
                  <a:lnTo>
                    <a:pt x="174244" y="0"/>
                  </a:lnTo>
                  <a:lnTo>
                    <a:pt x="127911" y="6221"/>
                  </a:lnTo>
                  <a:lnTo>
                    <a:pt x="86284" y="23781"/>
                  </a:lnTo>
                  <a:lnTo>
                    <a:pt x="51022" y="51022"/>
                  </a:lnTo>
                  <a:lnTo>
                    <a:pt x="23781" y="86284"/>
                  </a:lnTo>
                  <a:lnTo>
                    <a:pt x="6221" y="127911"/>
                  </a:lnTo>
                  <a:lnTo>
                    <a:pt x="0" y="174244"/>
                  </a:lnTo>
                  <a:lnTo>
                    <a:pt x="0" y="871220"/>
                  </a:lnTo>
                  <a:lnTo>
                    <a:pt x="6221" y="917552"/>
                  </a:lnTo>
                  <a:lnTo>
                    <a:pt x="23781" y="959179"/>
                  </a:lnTo>
                  <a:lnTo>
                    <a:pt x="51022" y="994441"/>
                  </a:lnTo>
                  <a:lnTo>
                    <a:pt x="86284" y="1021682"/>
                  </a:lnTo>
                  <a:lnTo>
                    <a:pt x="127911" y="1039242"/>
                  </a:lnTo>
                  <a:lnTo>
                    <a:pt x="174244" y="1045464"/>
                  </a:lnTo>
                  <a:lnTo>
                    <a:pt x="8428736" y="1045464"/>
                  </a:lnTo>
                  <a:lnTo>
                    <a:pt x="8475068" y="1039242"/>
                  </a:lnTo>
                  <a:lnTo>
                    <a:pt x="8516695" y="1021682"/>
                  </a:lnTo>
                  <a:lnTo>
                    <a:pt x="8551957" y="994441"/>
                  </a:lnTo>
                  <a:lnTo>
                    <a:pt x="8579198" y="959179"/>
                  </a:lnTo>
                  <a:lnTo>
                    <a:pt x="8596758" y="917552"/>
                  </a:lnTo>
                  <a:lnTo>
                    <a:pt x="8602980" y="871220"/>
                  </a:lnTo>
                  <a:lnTo>
                    <a:pt x="8602980" y="174244"/>
                  </a:lnTo>
                  <a:lnTo>
                    <a:pt x="8596758" y="127911"/>
                  </a:lnTo>
                  <a:lnTo>
                    <a:pt x="8579198" y="86284"/>
                  </a:lnTo>
                  <a:lnTo>
                    <a:pt x="8551957" y="51022"/>
                  </a:lnTo>
                  <a:lnTo>
                    <a:pt x="8516695" y="23781"/>
                  </a:lnTo>
                  <a:lnTo>
                    <a:pt x="8475068" y="6221"/>
                  </a:lnTo>
                  <a:lnTo>
                    <a:pt x="84287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966464" y="1091946"/>
            <a:ext cx="8316595" cy="10325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0299"/>
              </a:lnSpc>
              <a:spcBef>
                <a:spcPts val="85"/>
              </a:spcBef>
            </a:pP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Git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amend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allows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alter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most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recent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commit.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example, </a:t>
            </a:r>
            <a:r>
              <a:rPr sz="2200" spc="-6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you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can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change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commit message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or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add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another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modification.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39923" y="2403348"/>
            <a:ext cx="11583670" cy="6510020"/>
            <a:chOff x="2439923" y="2403348"/>
            <a:chExt cx="11583670" cy="65100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9923" y="2403348"/>
              <a:ext cx="11376660" cy="6509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508865" y="3049524"/>
              <a:ext cx="1514475" cy="467995"/>
            </a:xfrm>
            <a:custGeom>
              <a:avLst/>
              <a:gdLst/>
              <a:ahLst/>
              <a:cxnLst/>
              <a:rect l="l" t="t" r="r" b="b"/>
              <a:pathLst>
                <a:path w="1514475" h="467995">
                  <a:moveTo>
                    <a:pt x="12700" y="455040"/>
                  </a:moveTo>
                  <a:lnTo>
                    <a:pt x="6350" y="455040"/>
                  </a:lnTo>
                  <a:lnTo>
                    <a:pt x="6223" y="467740"/>
                  </a:lnTo>
                  <a:lnTo>
                    <a:pt x="9778" y="467740"/>
                  </a:lnTo>
                  <a:lnTo>
                    <a:pt x="12700" y="464947"/>
                  </a:lnTo>
                  <a:lnTo>
                    <a:pt x="12700" y="455040"/>
                  </a:lnTo>
                  <a:close/>
                </a:path>
                <a:path w="1514475" h="467995">
                  <a:moveTo>
                    <a:pt x="1438148" y="31750"/>
                  </a:moveTo>
                  <a:lnTo>
                    <a:pt x="2793" y="31750"/>
                  </a:lnTo>
                  <a:lnTo>
                    <a:pt x="0" y="34543"/>
                  </a:lnTo>
                  <a:lnTo>
                    <a:pt x="0" y="461390"/>
                  </a:lnTo>
                  <a:lnTo>
                    <a:pt x="6223" y="455167"/>
                  </a:lnTo>
                  <a:lnTo>
                    <a:pt x="12700" y="455040"/>
                  </a:lnTo>
                  <a:lnTo>
                    <a:pt x="12700" y="44450"/>
                  </a:lnTo>
                  <a:lnTo>
                    <a:pt x="6350" y="44450"/>
                  </a:lnTo>
                  <a:lnTo>
                    <a:pt x="12700" y="38100"/>
                  </a:lnTo>
                  <a:lnTo>
                    <a:pt x="1438148" y="38100"/>
                  </a:lnTo>
                  <a:lnTo>
                    <a:pt x="1438148" y="31750"/>
                  </a:lnTo>
                  <a:close/>
                </a:path>
                <a:path w="1514475" h="467995">
                  <a:moveTo>
                    <a:pt x="6350" y="455040"/>
                  </a:moveTo>
                  <a:close/>
                </a:path>
                <a:path w="1514475" h="467995">
                  <a:moveTo>
                    <a:pt x="1438148" y="0"/>
                  </a:moveTo>
                  <a:lnTo>
                    <a:pt x="1438148" y="76200"/>
                  </a:lnTo>
                  <a:lnTo>
                    <a:pt x="1501648" y="44450"/>
                  </a:lnTo>
                  <a:lnTo>
                    <a:pt x="1450848" y="44450"/>
                  </a:lnTo>
                  <a:lnTo>
                    <a:pt x="1450848" y="31750"/>
                  </a:lnTo>
                  <a:lnTo>
                    <a:pt x="1501648" y="31750"/>
                  </a:lnTo>
                  <a:lnTo>
                    <a:pt x="1438148" y="0"/>
                  </a:lnTo>
                  <a:close/>
                </a:path>
                <a:path w="1514475" h="467995">
                  <a:moveTo>
                    <a:pt x="12700" y="38100"/>
                  </a:moveTo>
                  <a:lnTo>
                    <a:pt x="6350" y="44450"/>
                  </a:lnTo>
                  <a:lnTo>
                    <a:pt x="12700" y="44450"/>
                  </a:lnTo>
                  <a:lnTo>
                    <a:pt x="12700" y="38100"/>
                  </a:lnTo>
                  <a:close/>
                </a:path>
                <a:path w="1514475" h="467995">
                  <a:moveTo>
                    <a:pt x="1438148" y="38100"/>
                  </a:moveTo>
                  <a:lnTo>
                    <a:pt x="12700" y="38100"/>
                  </a:lnTo>
                  <a:lnTo>
                    <a:pt x="12700" y="44450"/>
                  </a:lnTo>
                  <a:lnTo>
                    <a:pt x="1438148" y="44450"/>
                  </a:lnTo>
                  <a:lnTo>
                    <a:pt x="1438148" y="38100"/>
                  </a:lnTo>
                  <a:close/>
                </a:path>
                <a:path w="1514475" h="467995">
                  <a:moveTo>
                    <a:pt x="1501648" y="31750"/>
                  </a:moveTo>
                  <a:lnTo>
                    <a:pt x="1450848" y="31750"/>
                  </a:lnTo>
                  <a:lnTo>
                    <a:pt x="1450848" y="44450"/>
                  </a:lnTo>
                  <a:lnTo>
                    <a:pt x="1501648" y="44450"/>
                  </a:lnTo>
                  <a:lnTo>
                    <a:pt x="1514348" y="38100"/>
                  </a:lnTo>
                  <a:lnTo>
                    <a:pt x="1501648" y="3175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065122" y="2619882"/>
            <a:ext cx="163703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200" spc="-15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ick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here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 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perf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Gi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amend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27523" y="306451"/>
            <a:ext cx="6602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</a:rPr>
              <a:t>Starting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Merge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110" dirty="0">
                <a:solidFill>
                  <a:srgbClr val="3E3E3E"/>
                </a:solidFill>
              </a:rPr>
              <a:t>Operation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95" dirty="0">
                <a:solidFill>
                  <a:srgbClr val="3E3E3E"/>
                </a:solidFill>
              </a:rPr>
              <a:t>in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-50" dirty="0">
                <a:solidFill>
                  <a:srgbClr val="3E3E3E"/>
                </a:solidFill>
              </a:rPr>
              <a:t>Eclipse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57500" y="729995"/>
            <a:ext cx="10541635" cy="1338580"/>
            <a:chOff x="2857500" y="729995"/>
            <a:chExt cx="10541635" cy="13385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8831" y="729995"/>
              <a:ext cx="8956548" cy="3657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57500" y="1056131"/>
              <a:ext cx="10541635" cy="1012190"/>
            </a:xfrm>
            <a:custGeom>
              <a:avLst/>
              <a:gdLst/>
              <a:ahLst/>
              <a:cxnLst/>
              <a:rect l="l" t="t" r="r" b="b"/>
              <a:pathLst>
                <a:path w="10541635" h="1012189">
                  <a:moveTo>
                    <a:pt x="10372852" y="0"/>
                  </a:moveTo>
                  <a:lnTo>
                    <a:pt x="168656" y="0"/>
                  </a:lnTo>
                  <a:lnTo>
                    <a:pt x="123839" y="6028"/>
                  </a:lnTo>
                  <a:lnTo>
                    <a:pt x="83556" y="23038"/>
                  </a:lnTo>
                  <a:lnTo>
                    <a:pt x="49418" y="49418"/>
                  </a:lnTo>
                  <a:lnTo>
                    <a:pt x="23038" y="83556"/>
                  </a:lnTo>
                  <a:lnTo>
                    <a:pt x="6028" y="123839"/>
                  </a:lnTo>
                  <a:lnTo>
                    <a:pt x="0" y="168656"/>
                  </a:lnTo>
                  <a:lnTo>
                    <a:pt x="0" y="843279"/>
                  </a:lnTo>
                  <a:lnTo>
                    <a:pt x="6028" y="888096"/>
                  </a:lnTo>
                  <a:lnTo>
                    <a:pt x="23038" y="928379"/>
                  </a:lnTo>
                  <a:lnTo>
                    <a:pt x="49418" y="962517"/>
                  </a:lnTo>
                  <a:lnTo>
                    <a:pt x="83556" y="988897"/>
                  </a:lnTo>
                  <a:lnTo>
                    <a:pt x="123839" y="1005907"/>
                  </a:lnTo>
                  <a:lnTo>
                    <a:pt x="168656" y="1011936"/>
                  </a:lnTo>
                  <a:lnTo>
                    <a:pt x="10372852" y="1011936"/>
                  </a:lnTo>
                  <a:lnTo>
                    <a:pt x="10417668" y="1005907"/>
                  </a:lnTo>
                  <a:lnTo>
                    <a:pt x="10457951" y="988897"/>
                  </a:lnTo>
                  <a:lnTo>
                    <a:pt x="10492089" y="962517"/>
                  </a:lnTo>
                  <a:lnTo>
                    <a:pt x="10518469" y="928379"/>
                  </a:lnTo>
                  <a:lnTo>
                    <a:pt x="10535479" y="888096"/>
                  </a:lnTo>
                  <a:lnTo>
                    <a:pt x="10541508" y="843279"/>
                  </a:lnTo>
                  <a:lnTo>
                    <a:pt x="10541508" y="168656"/>
                  </a:lnTo>
                  <a:lnTo>
                    <a:pt x="10535479" y="123839"/>
                  </a:lnTo>
                  <a:lnTo>
                    <a:pt x="10518469" y="83556"/>
                  </a:lnTo>
                  <a:lnTo>
                    <a:pt x="10492089" y="49418"/>
                  </a:lnTo>
                  <a:lnTo>
                    <a:pt x="10457951" y="23038"/>
                  </a:lnTo>
                  <a:lnTo>
                    <a:pt x="10417668" y="6028"/>
                  </a:lnTo>
                  <a:lnTo>
                    <a:pt x="1037285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15488" y="1199514"/>
            <a:ext cx="1022223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193800" marR="5080" indent="-1181100">
              <a:lnSpc>
                <a:spcPct val="100499"/>
              </a:lnSpc>
              <a:spcBef>
                <a:spcPts val="80"/>
              </a:spcBef>
            </a:pP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Choose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branch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into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which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you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want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merge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changes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into,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select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your </a:t>
            </a:r>
            <a:r>
              <a:rPr sz="2200" spc="-6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project,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click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b="1" spc="65" dirty="0">
                <a:solidFill>
                  <a:srgbClr val="FFFFFF"/>
                </a:solidFill>
                <a:latin typeface="Arial"/>
                <a:cs typeface="Arial"/>
              </a:rPr>
              <a:t>Team&gt;Merge</a:t>
            </a:r>
            <a:r>
              <a:rPr sz="2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start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merge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dialog.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6132" y="2208274"/>
            <a:ext cx="6524244" cy="6864094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27523" y="306451"/>
            <a:ext cx="6602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</a:rPr>
              <a:t>Starting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Merge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110" dirty="0">
                <a:solidFill>
                  <a:srgbClr val="3E3E3E"/>
                </a:solidFill>
              </a:rPr>
              <a:t>Operation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95" dirty="0">
                <a:solidFill>
                  <a:srgbClr val="3E3E3E"/>
                </a:solidFill>
              </a:rPr>
              <a:t>in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-50" dirty="0">
                <a:solidFill>
                  <a:srgbClr val="3E3E3E"/>
                </a:solidFill>
              </a:rPr>
              <a:t>Eclipse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08832" y="729995"/>
            <a:ext cx="8956675" cy="1126490"/>
            <a:chOff x="3608832" y="729995"/>
            <a:chExt cx="8956675" cy="1126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8832" y="729995"/>
              <a:ext cx="8956548" cy="3657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77284" y="1019555"/>
              <a:ext cx="7820025" cy="836930"/>
            </a:xfrm>
            <a:custGeom>
              <a:avLst/>
              <a:gdLst/>
              <a:ahLst/>
              <a:cxnLst/>
              <a:rect l="l" t="t" r="r" b="b"/>
              <a:pathLst>
                <a:path w="7820025" h="836930">
                  <a:moveTo>
                    <a:pt x="7680198" y="0"/>
                  </a:moveTo>
                  <a:lnTo>
                    <a:pt x="139445" y="0"/>
                  </a:lnTo>
                  <a:lnTo>
                    <a:pt x="95390" y="7114"/>
                  </a:lnTo>
                  <a:lnTo>
                    <a:pt x="57113" y="26919"/>
                  </a:lnTo>
                  <a:lnTo>
                    <a:pt x="26919" y="57113"/>
                  </a:lnTo>
                  <a:lnTo>
                    <a:pt x="7114" y="95390"/>
                  </a:lnTo>
                  <a:lnTo>
                    <a:pt x="0" y="139446"/>
                  </a:lnTo>
                  <a:lnTo>
                    <a:pt x="0" y="697229"/>
                  </a:lnTo>
                  <a:lnTo>
                    <a:pt x="7114" y="741285"/>
                  </a:lnTo>
                  <a:lnTo>
                    <a:pt x="26919" y="779562"/>
                  </a:lnTo>
                  <a:lnTo>
                    <a:pt x="57113" y="809756"/>
                  </a:lnTo>
                  <a:lnTo>
                    <a:pt x="95390" y="829561"/>
                  </a:lnTo>
                  <a:lnTo>
                    <a:pt x="139445" y="836676"/>
                  </a:lnTo>
                  <a:lnTo>
                    <a:pt x="7680198" y="836676"/>
                  </a:lnTo>
                  <a:lnTo>
                    <a:pt x="7724253" y="829561"/>
                  </a:lnTo>
                  <a:lnTo>
                    <a:pt x="7762530" y="809756"/>
                  </a:lnTo>
                  <a:lnTo>
                    <a:pt x="7792724" y="779562"/>
                  </a:lnTo>
                  <a:lnTo>
                    <a:pt x="7812529" y="741285"/>
                  </a:lnTo>
                  <a:lnTo>
                    <a:pt x="7819644" y="697229"/>
                  </a:lnTo>
                  <a:lnTo>
                    <a:pt x="7819644" y="139446"/>
                  </a:lnTo>
                  <a:lnTo>
                    <a:pt x="7812529" y="95390"/>
                  </a:lnTo>
                  <a:lnTo>
                    <a:pt x="7792724" y="57113"/>
                  </a:lnTo>
                  <a:lnTo>
                    <a:pt x="7762530" y="26919"/>
                  </a:lnTo>
                  <a:lnTo>
                    <a:pt x="7724253" y="7114"/>
                  </a:lnTo>
                  <a:lnTo>
                    <a:pt x="768019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466590" y="1243711"/>
            <a:ext cx="72402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Select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branch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2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merg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he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mas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branch.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87251" y="1974723"/>
            <a:ext cx="5882005" cy="7040245"/>
            <a:chOff x="5187251" y="1974723"/>
            <a:chExt cx="5882005" cy="704024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6840" y="1984248"/>
              <a:ext cx="5862827" cy="70210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92014" y="1979485"/>
              <a:ext cx="5872480" cy="7030720"/>
            </a:xfrm>
            <a:custGeom>
              <a:avLst/>
              <a:gdLst/>
              <a:ahLst/>
              <a:cxnLst/>
              <a:rect l="l" t="t" r="r" b="b"/>
              <a:pathLst>
                <a:path w="5872480" h="7030720">
                  <a:moveTo>
                    <a:pt x="0" y="7030593"/>
                  </a:moveTo>
                  <a:lnTo>
                    <a:pt x="5872353" y="7030593"/>
                  </a:lnTo>
                  <a:lnTo>
                    <a:pt x="5872353" y="0"/>
                  </a:lnTo>
                  <a:lnTo>
                    <a:pt x="0" y="0"/>
                  </a:lnTo>
                  <a:lnTo>
                    <a:pt x="0" y="703059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7316" y="634746"/>
            <a:ext cx="4255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0" dirty="0">
                <a:latin typeface="Trebuchet MS"/>
                <a:cs typeface="Trebuchet MS"/>
              </a:rPr>
              <a:t>Merging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30" dirty="0">
                <a:latin typeface="Trebuchet MS"/>
                <a:cs typeface="Trebuchet MS"/>
              </a:rPr>
              <a:t>Files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155" dirty="0">
                <a:latin typeface="Trebuchet MS"/>
                <a:cs typeface="Trebuchet MS"/>
              </a:rPr>
              <a:t>Using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50" dirty="0">
                <a:latin typeface="Trebuchet MS"/>
                <a:cs typeface="Trebuchet MS"/>
              </a:rPr>
              <a:t>EGit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5916" y="2319680"/>
            <a:ext cx="11891645" cy="4837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7699"/>
              </a:lnSpc>
              <a:spcBef>
                <a:spcPts val="100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During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Git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operation,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two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changes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conflicting,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you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have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solve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these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conflicts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manually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before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final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merge.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Perform:</a:t>
            </a:r>
            <a:endParaRPr sz="22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895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Cloning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repository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your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Eclipse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Project</a:t>
            </a:r>
            <a:endParaRPr sz="2200">
              <a:latin typeface="Lucida Sans Unicode"/>
              <a:cs typeface="Lucida Sans Unicode"/>
            </a:endParaRPr>
          </a:p>
          <a:p>
            <a:pPr marL="469900" indent="-457200">
              <a:lnSpc>
                <a:spcPct val="100000"/>
              </a:lnSpc>
              <a:spcBef>
                <a:spcPts val="233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Creating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committing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file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Eclipse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Project</a:t>
            </a:r>
            <a:endParaRPr sz="2200">
              <a:latin typeface="Lucida Sans Unicode"/>
              <a:cs typeface="Lucida Sans Unicode"/>
            </a:endParaRPr>
          </a:p>
          <a:p>
            <a:pPr marL="469900" indent="-457200">
              <a:lnSpc>
                <a:spcPct val="100000"/>
              </a:lnSpc>
              <a:spcBef>
                <a:spcPts val="23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Pushing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file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remote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repository</a:t>
            </a:r>
            <a:endParaRPr sz="2200">
              <a:latin typeface="Lucida Sans Unicode"/>
              <a:cs typeface="Lucida Sans Unicode"/>
            </a:endParaRPr>
          </a:p>
          <a:p>
            <a:pPr marL="469900" indent="-457200">
              <a:lnSpc>
                <a:spcPct val="100000"/>
              </a:lnSpc>
              <a:spcBef>
                <a:spcPts val="2315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Making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Changes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file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remote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repository</a:t>
            </a:r>
            <a:endParaRPr sz="2200">
              <a:latin typeface="Lucida Sans Unicode"/>
              <a:cs typeface="Lucida Sans Unicode"/>
            </a:endParaRPr>
          </a:p>
          <a:p>
            <a:pPr marL="469900" indent="-457200">
              <a:lnSpc>
                <a:spcPct val="100000"/>
              </a:lnSpc>
              <a:spcBef>
                <a:spcPts val="2325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Pu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ing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merging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fr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mo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posito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ry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1207" y="306451"/>
            <a:ext cx="25126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>
                <a:solidFill>
                  <a:srgbClr val="3E3E3E"/>
                </a:solidFill>
              </a:rPr>
              <a:t>Git: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100" dirty="0">
                <a:solidFill>
                  <a:srgbClr val="3E3E3E"/>
                </a:solidFill>
              </a:rPr>
              <a:t>Definition</a:t>
            </a:r>
          </a:p>
        </p:txBody>
      </p:sp>
      <p:sp>
        <p:nvSpPr>
          <p:cNvPr id="3" name="object 3"/>
          <p:cNvSpPr/>
          <p:nvPr/>
        </p:nvSpPr>
        <p:spPr>
          <a:xfrm>
            <a:off x="1338072" y="1351788"/>
            <a:ext cx="13580744" cy="850900"/>
          </a:xfrm>
          <a:custGeom>
            <a:avLst/>
            <a:gdLst/>
            <a:ahLst/>
            <a:cxnLst/>
            <a:rect l="l" t="t" r="r" b="b"/>
            <a:pathLst>
              <a:path w="13580744" h="850900">
                <a:moveTo>
                  <a:pt x="0" y="141731"/>
                </a:move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1" y="0"/>
                </a:lnTo>
                <a:lnTo>
                  <a:pt x="13438632" y="0"/>
                </a:lnTo>
                <a:lnTo>
                  <a:pt x="13483413" y="7229"/>
                </a:lnTo>
                <a:lnTo>
                  <a:pt x="13522317" y="27358"/>
                </a:lnTo>
                <a:lnTo>
                  <a:pt x="13553005" y="58046"/>
                </a:lnTo>
                <a:lnTo>
                  <a:pt x="13573134" y="96950"/>
                </a:lnTo>
                <a:lnTo>
                  <a:pt x="13580364" y="141731"/>
                </a:lnTo>
                <a:lnTo>
                  <a:pt x="13580364" y="708659"/>
                </a:lnTo>
                <a:lnTo>
                  <a:pt x="13573134" y="753441"/>
                </a:lnTo>
                <a:lnTo>
                  <a:pt x="13553005" y="792345"/>
                </a:lnTo>
                <a:lnTo>
                  <a:pt x="13522317" y="823033"/>
                </a:lnTo>
                <a:lnTo>
                  <a:pt x="13483413" y="843162"/>
                </a:lnTo>
                <a:lnTo>
                  <a:pt x="13438632" y="850391"/>
                </a:lnTo>
                <a:lnTo>
                  <a:pt x="141731" y="850391"/>
                </a:lnTo>
                <a:lnTo>
                  <a:pt x="96950" y="843162"/>
                </a:lnTo>
                <a:lnTo>
                  <a:pt x="58046" y="823033"/>
                </a:lnTo>
                <a:lnTo>
                  <a:pt x="27358" y="792345"/>
                </a:lnTo>
                <a:lnTo>
                  <a:pt x="7229" y="753441"/>
                </a:lnTo>
                <a:lnTo>
                  <a:pt x="0" y="708659"/>
                </a:lnTo>
                <a:lnTo>
                  <a:pt x="0" y="141731"/>
                </a:lnTo>
                <a:close/>
              </a:path>
            </a:pathLst>
          </a:custGeom>
          <a:ln w="9525">
            <a:solidFill>
              <a:srgbClr val="F97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0585" y="1413764"/>
            <a:ext cx="1296733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6795" marR="5080" indent="-3554729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tracking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changes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computer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files.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generally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source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development.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9967" y="3823715"/>
            <a:ext cx="530351" cy="48310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028444" y="3692652"/>
            <a:ext cx="5198745" cy="2467610"/>
            <a:chOff x="2028444" y="3692652"/>
            <a:chExt cx="5198745" cy="2467610"/>
          </a:xfrm>
        </p:grpSpPr>
        <p:sp>
          <p:nvSpPr>
            <p:cNvPr id="7" name="object 7"/>
            <p:cNvSpPr/>
            <p:nvPr/>
          </p:nvSpPr>
          <p:spPr>
            <a:xfrm>
              <a:off x="4873751" y="4244340"/>
              <a:ext cx="2353310" cy="1527175"/>
            </a:xfrm>
            <a:custGeom>
              <a:avLst/>
              <a:gdLst/>
              <a:ahLst/>
              <a:cxnLst/>
              <a:rect l="l" t="t" r="r" b="b"/>
              <a:pathLst>
                <a:path w="2353309" h="1527175">
                  <a:moveTo>
                    <a:pt x="2289175" y="0"/>
                  </a:moveTo>
                  <a:lnTo>
                    <a:pt x="63881" y="0"/>
                  </a:lnTo>
                  <a:lnTo>
                    <a:pt x="39112" y="4331"/>
                  </a:lnTo>
                  <a:lnTo>
                    <a:pt x="18795" y="16271"/>
                  </a:lnTo>
                  <a:lnTo>
                    <a:pt x="5052" y="34236"/>
                  </a:lnTo>
                  <a:lnTo>
                    <a:pt x="0" y="56642"/>
                  </a:lnTo>
                  <a:lnTo>
                    <a:pt x="0" y="1468501"/>
                  </a:lnTo>
                  <a:lnTo>
                    <a:pt x="5052" y="1491204"/>
                  </a:lnTo>
                  <a:lnTo>
                    <a:pt x="18795" y="1509823"/>
                  </a:lnTo>
                  <a:lnTo>
                    <a:pt x="39112" y="1522418"/>
                  </a:lnTo>
                  <a:lnTo>
                    <a:pt x="63881" y="1527048"/>
                  </a:lnTo>
                  <a:lnTo>
                    <a:pt x="2289175" y="1527048"/>
                  </a:lnTo>
                  <a:lnTo>
                    <a:pt x="2313943" y="1522418"/>
                  </a:lnTo>
                  <a:lnTo>
                    <a:pt x="2334259" y="1509823"/>
                  </a:lnTo>
                  <a:lnTo>
                    <a:pt x="2348003" y="1491204"/>
                  </a:lnTo>
                  <a:lnTo>
                    <a:pt x="2353055" y="1468501"/>
                  </a:lnTo>
                  <a:lnTo>
                    <a:pt x="2353055" y="56642"/>
                  </a:lnTo>
                  <a:lnTo>
                    <a:pt x="2348003" y="34236"/>
                  </a:lnTo>
                  <a:lnTo>
                    <a:pt x="2334259" y="16271"/>
                  </a:lnTo>
                  <a:lnTo>
                    <a:pt x="2313943" y="4331"/>
                  </a:lnTo>
                  <a:lnTo>
                    <a:pt x="2289175" y="0"/>
                  </a:lnTo>
                  <a:close/>
                </a:path>
              </a:pathLst>
            </a:custGeom>
            <a:solidFill>
              <a:srgbClr val="E0EE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27191" y="5780532"/>
              <a:ext cx="646430" cy="268605"/>
            </a:xfrm>
            <a:custGeom>
              <a:avLst/>
              <a:gdLst/>
              <a:ahLst/>
              <a:cxnLst/>
              <a:rect l="l" t="t" r="r" b="b"/>
              <a:pathLst>
                <a:path w="646429" h="268604">
                  <a:moveTo>
                    <a:pt x="646176" y="0"/>
                  </a:moveTo>
                  <a:lnTo>
                    <a:pt x="0" y="0"/>
                  </a:lnTo>
                  <a:lnTo>
                    <a:pt x="0" y="268223"/>
                  </a:lnTo>
                  <a:lnTo>
                    <a:pt x="646176" y="268223"/>
                  </a:lnTo>
                  <a:lnTo>
                    <a:pt x="646176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79947" y="6048756"/>
              <a:ext cx="742315" cy="111760"/>
            </a:xfrm>
            <a:custGeom>
              <a:avLst/>
              <a:gdLst/>
              <a:ahLst/>
              <a:cxnLst/>
              <a:rect l="l" t="t" r="r" b="b"/>
              <a:pathLst>
                <a:path w="742314" h="111760">
                  <a:moveTo>
                    <a:pt x="690626" y="0"/>
                  </a:moveTo>
                  <a:lnTo>
                    <a:pt x="51562" y="0"/>
                  </a:lnTo>
                  <a:lnTo>
                    <a:pt x="31343" y="3647"/>
                  </a:lnTo>
                  <a:lnTo>
                    <a:pt x="14970" y="13652"/>
                  </a:lnTo>
                  <a:lnTo>
                    <a:pt x="4002" y="28610"/>
                  </a:lnTo>
                  <a:lnTo>
                    <a:pt x="0" y="47117"/>
                  </a:lnTo>
                  <a:lnTo>
                    <a:pt x="0" y="64135"/>
                  </a:lnTo>
                  <a:lnTo>
                    <a:pt x="4002" y="81837"/>
                  </a:lnTo>
                  <a:lnTo>
                    <a:pt x="14970" y="96885"/>
                  </a:lnTo>
                  <a:lnTo>
                    <a:pt x="31343" y="107336"/>
                  </a:lnTo>
                  <a:lnTo>
                    <a:pt x="51562" y="111252"/>
                  </a:lnTo>
                  <a:lnTo>
                    <a:pt x="690626" y="111252"/>
                  </a:lnTo>
                  <a:lnTo>
                    <a:pt x="709987" y="107336"/>
                  </a:lnTo>
                  <a:lnTo>
                    <a:pt x="726455" y="96885"/>
                  </a:lnTo>
                  <a:lnTo>
                    <a:pt x="737899" y="81837"/>
                  </a:lnTo>
                  <a:lnTo>
                    <a:pt x="742188" y="64135"/>
                  </a:lnTo>
                  <a:lnTo>
                    <a:pt x="742188" y="47117"/>
                  </a:lnTo>
                  <a:lnTo>
                    <a:pt x="737899" y="28610"/>
                  </a:lnTo>
                  <a:lnTo>
                    <a:pt x="726455" y="13652"/>
                  </a:lnTo>
                  <a:lnTo>
                    <a:pt x="709987" y="3647"/>
                  </a:lnTo>
                  <a:lnTo>
                    <a:pt x="690626" y="0"/>
                  </a:lnTo>
                  <a:close/>
                </a:path>
              </a:pathLst>
            </a:custGeom>
            <a:solidFill>
              <a:srgbClr val="CC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6859" y="4521708"/>
              <a:ext cx="1385315" cy="52882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873751" y="5507736"/>
              <a:ext cx="2353310" cy="273050"/>
            </a:xfrm>
            <a:custGeom>
              <a:avLst/>
              <a:gdLst/>
              <a:ahLst/>
              <a:cxnLst/>
              <a:rect l="l" t="t" r="r" b="b"/>
              <a:pathLst>
                <a:path w="2353309" h="273050">
                  <a:moveTo>
                    <a:pt x="2353055" y="0"/>
                  </a:moveTo>
                  <a:lnTo>
                    <a:pt x="0" y="0"/>
                  </a:lnTo>
                  <a:lnTo>
                    <a:pt x="0" y="215900"/>
                  </a:lnTo>
                  <a:lnTo>
                    <a:pt x="4734" y="238398"/>
                  </a:lnTo>
                  <a:lnTo>
                    <a:pt x="17780" y="256444"/>
                  </a:lnTo>
                  <a:lnTo>
                    <a:pt x="37397" y="268442"/>
                  </a:lnTo>
                  <a:lnTo>
                    <a:pt x="61849" y="272796"/>
                  </a:lnTo>
                  <a:lnTo>
                    <a:pt x="2291206" y="272796"/>
                  </a:lnTo>
                  <a:lnTo>
                    <a:pt x="2315658" y="268442"/>
                  </a:lnTo>
                  <a:lnTo>
                    <a:pt x="2335276" y="256444"/>
                  </a:lnTo>
                  <a:lnTo>
                    <a:pt x="2348321" y="238398"/>
                  </a:lnTo>
                  <a:lnTo>
                    <a:pt x="2353055" y="215900"/>
                  </a:lnTo>
                  <a:lnTo>
                    <a:pt x="2353055" y="0"/>
                  </a:lnTo>
                  <a:close/>
                </a:path>
              </a:pathLst>
            </a:custGeom>
            <a:solidFill>
              <a:srgbClr val="EB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5688" y="4584192"/>
              <a:ext cx="531876" cy="48615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05913" y="4225162"/>
              <a:ext cx="2268855" cy="736600"/>
            </a:xfrm>
            <a:custGeom>
              <a:avLst/>
              <a:gdLst/>
              <a:ahLst/>
              <a:cxnLst/>
              <a:rect l="l" t="t" r="r" b="b"/>
              <a:pathLst>
                <a:path w="2268854" h="736600">
                  <a:moveTo>
                    <a:pt x="2268093" y="698119"/>
                  </a:moveTo>
                  <a:lnTo>
                    <a:pt x="2249043" y="688594"/>
                  </a:lnTo>
                  <a:lnTo>
                    <a:pt x="2191893" y="660019"/>
                  </a:lnTo>
                  <a:lnTo>
                    <a:pt x="2191893" y="688594"/>
                  </a:lnTo>
                  <a:lnTo>
                    <a:pt x="69469" y="688594"/>
                  </a:lnTo>
                  <a:lnTo>
                    <a:pt x="69469" y="707644"/>
                  </a:lnTo>
                  <a:lnTo>
                    <a:pt x="2191893" y="707644"/>
                  </a:lnTo>
                  <a:lnTo>
                    <a:pt x="2191893" y="736219"/>
                  </a:lnTo>
                  <a:lnTo>
                    <a:pt x="2249043" y="707644"/>
                  </a:lnTo>
                  <a:lnTo>
                    <a:pt x="2268093" y="698119"/>
                  </a:lnTo>
                  <a:close/>
                </a:path>
                <a:path w="2268854" h="736600">
                  <a:moveTo>
                    <a:pt x="2268347" y="591693"/>
                  </a:moveTo>
                  <a:lnTo>
                    <a:pt x="2260727" y="585089"/>
                  </a:lnTo>
                  <a:lnTo>
                    <a:pt x="2203958" y="535813"/>
                  </a:lnTo>
                  <a:lnTo>
                    <a:pt x="2196846" y="563511"/>
                  </a:lnTo>
                  <a:lnTo>
                    <a:pt x="4826" y="0"/>
                  </a:lnTo>
                  <a:lnTo>
                    <a:pt x="0" y="18542"/>
                  </a:lnTo>
                  <a:lnTo>
                    <a:pt x="2192121" y="581926"/>
                  </a:lnTo>
                  <a:lnTo>
                    <a:pt x="2185035" y="609600"/>
                  </a:lnTo>
                  <a:lnTo>
                    <a:pt x="2268347" y="59169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8444" y="5297424"/>
              <a:ext cx="531876" cy="48615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559177" y="5037201"/>
              <a:ext cx="2315845" cy="513715"/>
            </a:xfrm>
            <a:custGeom>
              <a:avLst/>
              <a:gdLst/>
              <a:ahLst/>
              <a:cxnLst/>
              <a:rect l="l" t="t" r="r" b="b"/>
              <a:pathLst>
                <a:path w="2315845" h="513714">
                  <a:moveTo>
                    <a:pt x="2239241" y="27999"/>
                  </a:moveTo>
                  <a:lnTo>
                    <a:pt x="0" y="494791"/>
                  </a:lnTo>
                  <a:lnTo>
                    <a:pt x="3810" y="513461"/>
                  </a:lnTo>
                  <a:lnTo>
                    <a:pt x="2243093" y="46533"/>
                  </a:lnTo>
                  <a:lnTo>
                    <a:pt x="2239241" y="27999"/>
                  </a:lnTo>
                  <a:close/>
                </a:path>
                <a:path w="2315845" h="513714">
                  <a:moveTo>
                    <a:pt x="2311179" y="25400"/>
                  </a:moveTo>
                  <a:lnTo>
                    <a:pt x="2251710" y="25400"/>
                  </a:lnTo>
                  <a:lnTo>
                    <a:pt x="2255520" y="43941"/>
                  </a:lnTo>
                  <a:lnTo>
                    <a:pt x="2243093" y="46533"/>
                  </a:lnTo>
                  <a:lnTo>
                    <a:pt x="2248916" y="74549"/>
                  </a:lnTo>
                  <a:lnTo>
                    <a:pt x="2311179" y="25400"/>
                  </a:lnTo>
                  <a:close/>
                </a:path>
                <a:path w="2315845" h="513714">
                  <a:moveTo>
                    <a:pt x="2251710" y="25400"/>
                  </a:moveTo>
                  <a:lnTo>
                    <a:pt x="2239241" y="27999"/>
                  </a:lnTo>
                  <a:lnTo>
                    <a:pt x="2243093" y="46533"/>
                  </a:lnTo>
                  <a:lnTo>
                    <a:pt x="2255520" y="43941"/>
                  </a:lnTo>
                  <a:lnTo>
                    <a:pt x="2251710" y="25400"/>
                  </a:lnTo>
                  <a:close/>
                </a:path>
                <a:path w="2315845" h="513714">
                  <a:moveTo>
                    <a:pt x="2233422" y="0"/>
                  </a:moveTo>
                  <a:lnTo>
                    <a:pt x="2239241" y="27999"/>
                  </a:lnTo>
                  <a:lnTo>
                    <a:pt x="2251710" y="25400"/>
                  </a:lnTo>
                  <a:lnTo>
                    <a:pt x="2311179" y="25400"/>
                  </a:lnTo>
                  <a:lnTo>
                    <a:pt x="2315845" y="21716"/>
                  </a:lnTo>
                  <a:lnTo>
                    <a:pt x="223342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2196" y="4126992"/>
              <a:ext cx="481583" cy="4419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2196" y="4675632"/>
              <a:ext cx="481583" cy="44043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2196" y="5218176"/>
              <a:ext cx="483107" cy="44043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3559" y="3692652"/>
              <a:ext cx="851915" cy="77876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4523" y="5050536"/>
              <a:ext cx="483108" cy="4419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50635" y="5047488"/>
              <a:ext cx="481584" cy="4419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4828" y="5059680"/>
              <a:ext cx="481583" cy="44043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411215" y="6262242"/>
            <a:ext cx="13068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Gi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Serv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14626" y="6199378"/>
            <a:ext cx="14966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Deve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lope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00416" y="3479291"/>
            <a:ext cx="833627" cy="833627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7894319" y="4622291"/>
            <a:ext cx="840105" cy="614680"/>
            <a:chOff x="7894319" y="4622291"/>
            <a:chExt cx="840105" cy="614680"/>
          </a:xfrm>
        </p:grpSpPr>
        <p:sp>
          <p:nvSpPr>
            <p:cNvPr id="27" name="object 27"/>
            <p:cNvSpPr/>
            <p:nvPr/>
          </p:nvSpPr>
          <p:spPr>
            <a:xfrm>
              <a:off x="7894319" y="4622291"/>
              <a:ext cx="840105" cy="614680"/>
            </a:xfrm>
            <a:custGeom>
              <a:avLst/>
              <a:gdLst/>
              <a:ahLst/>
              <a:cxnLst/>
              <a:rect l="l" t="t" r="r" b="b"/>
              <a:pathLst>
                <a:path w="840104" h="614679">
                  <a:moveTo>
                    <a:pt x="419861" y="0"/>
                  </a:moveTo>
                  <a:lnTo>
                    <a:pt x="362885" y="2804"/>
                  </a:lnTo>
                  <a:lnTo>
                    <a:pt x="308239" y="10973"/>
                  </a:lnTo>
                  <a:lnTo>
                    <a:pt x="256424" y="24139"/>
                  </a:lnTo>
                  <a:lnTo>
                    <a:pt x="207941" y="41938"/>
                  </a:lnTo>
                  <a:lnTo>
                    <a:pt x="163288" y="64001"/>
                  </a:lnTo>
                  <a:lnTo>
                    <a:pt x="122967" y="89963"/>
                  </a:lnTo>
                  <a:lnTo>
                    <a:pt x="87477" y="119457"/>
                  </a:lnTo>
                  <a:lnTo>
                    <a:pt x="57319" y="152117"/>
                  </a:lnTo>
                  <a:lnTo>
                    <a:pt x="32992" y="187577"/>
                  </a:lnTo>
                  <a:lnTo>
                    <a:pt x="14996" y="225469"/>
                  </a:lnTo>
                  <a:lnTo>
                    <a:pt x="3832" y="265427"/>
                  </a:lnTo>
                  <a:lnTo>
                    <a:pt x="0" y="307086"/>
                  </a:lnTo>
                  <a:lnTo>
                    <a:pt x="3832" y="348744"/>
                  </a:lnTo>
                  <a:lnTo>
                    <a:pt x="14996" y="388702"/>
                  </a:lnTo>
                  <a:lnTo>
                    <a:pt x="32992" y="426594"/>
                  </a:lnTo>
                  <a:lnTo>
                    <a:pt x="57319" y="462054"/>
                  </a:lnTo>
                  <a:lnTo>
                    <a:pt x="87477" y="494714"/>
                  </a:lnTo>
                  <a:lnTo>
                    <a:pt x="122967" y="524208"/>
                  </a:lnTo>
                  <a:lnTo>
                    <a:pt x="163288" y="550170"/>
                  </a:lnTo>
                  <a:lnTo>
                    <a:pt x="207941" y="572233"/>
                  </a:lnTo>
                  <a:lnTo>
                    <a:pt x="256424" y="590032"/>
                  </a:lnTo>
                  <a:lnTo>
                    <a:pt x="308239" y="603198"/>
                  </a:lnTo>
                  <a:lnTo>
                    <a:pt x="362885" y="611367"/>
                  </a:lnTo>
                  <a:lnTo>
                    <a:pt x="419861" y="614172"/>
                  </a:lnTo>
                  <a:lnTo>
                    <a:pt x="476838" y="611367"/>
                  </a:lnTo>
                  <a:lnTo>
                    <a:pt x="531484" y="603198"/>
                  </a:lnTo>
                  <a:lnTo>
                    <a:pt x="583299" y="590032"/>
                  </a:lnTo>
                  <a:lnTo>
                    <a:pt x="631782" y="572233"/>
                  </a:lnTo>
                  <a:lnTo>
                    <a:pt x="676435" y="550170"/>
                  </a:lnTo>
                  <a:lnTo>
                    <a:pt x="716756" y="524208"/>
                  </a:lnTo>
                  <a:lnTo>
                    <a:pt x="752246" y="494714"/>
                  </a:lnTo>
                  <a:lnTo>
                    <a:pt x="782404" y="462054"/>
                  </a:lnTo>
                  <a:lnTo>
                    <a:pt x="806731" y="426594"/>
                  </a:lnTo>
                  <a:lnTo>
                    <a:pt x="824727" y="388702"/>
                  </a:lnTo>
                  <a:lnTo>
                    <a:pt x="835891" y="348744"/>
                  </a:lnTo>
                  <a:lnTo>
                    <a:pt x="839724" y="307086"/>
                  </a:lnTo>
                  <a:lnTo>
                    <a:pt x="835891" y="265427"/>
                  </a:lnTo>
                  <a:lnTo>
                    <a:pt x="824727" y="225469"/>
                  </a:lnTo>
                  <a:lnTo>
                    <a:pt x="806731" y="187577"/>
                  </a:lnTo>
                  <a:lnTo>
                    <a:pt x="782404" y="152117"/>
                  </a:lnTo>
                  <a:lnTo>
                    <a:pt x="752246" y="119457"/>
                  </a:lnTo>
                  <a:lnTo>
                    <a:pt x="716756" y="89963"/>
                  </a:lnTo>
                  <a:lnTo>
                    <a:pt x="676435" y="64001"/>
                  </a:lnTo>
                  <a:lnTo>
                    <a:pt x="631782" y="41938"/>
                  </a:lnTo>
                  <a:lnTo>
                    <a:pt x="583299" y="24139"/>
                  </a:lnTo>
                  <a:lnTo>
                    <a:pt x="531484" y="10973"/>
                  </a:lnTo>
                  <a:lnTo>
                    <a:pt x="476838" y="2804"/>
                  </a:lnTo>
                  <a:lnTo>
                    <a:pt x="419861" y="0"/>
                  </a:lnTo>
                  <a:close/>
                </a:path>
              </a:pathLst>
            </a:custGeom>
            <a:solidFill>
              <a:srgbClr val="63B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73567" y="4692395"/>
              <a:ext cx="650748" cy="475488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8920098" y="3653154"/>
            <a:ext cx="4773930" cy="1639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Tracks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changes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source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950">
              <a:latin typeface="Tahoma"/>
              <a:cs typeface="Tahoma"/>
            </a:endParaRPr>
          </a:p>
          <a:p>
            <a:pPr marL="25400" marR="5080">
              <a:lnSpc>
                <a:spcPct val="100000"/>
              </a:lnSpc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Uses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distributed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tool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source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27492" y="5649467"/>
            <a:ext cx="489203" cy="35661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127492" y="6060947"/>
            <a:ext cx="492251" cy="358139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7848600" y="6858000"/>
            <a:ext cx="893444" cy="652780"/>
            <a:chOff x="7848600" y="6858000"/>
            <a:chExt cx="893444" cy="652780"/>
          </a:xfrm>
        </p:grpSpPr>
        <p:sp>
          <p:nvSpPr>
            <p:cNvPr id="33" name="object 33"/>
            <p:cNvSpPr/>
            <p:nvPr/>
          </p:nvSpPr>
          <p:spPr>
            <a:xfrm>
              <a:off x="7848600" y="6858000"/>
              <a:ext cx="893444" cy="652780"/>
            </a:xfrm>
            <a:custGeom>
              <a:avLst/>
              <a:gdLst/>
              <a:ahLst/>
              <a:cxnLst/>
              <a:rect l="l" t="t" r="r" b="b"/>
              <a:pathLst>
                <a:path w="893445" h="652779">
                  <a:moveTo>
                    <a:pt x="446531" y="0"/>
                  </a:moveTo>
                  <a:lnTo>
                    <a:pt x="390515" y="2541"/>
                  </a:lnTo>
                  <a:lnTo>
                    <a:pt x="336577" y="9962"/>
                  </a:lnTo>
                  <a:lnTo>
                    <a:pt x="285134" y="21956"/>
                  </a:lnTo>
                  <a:lnTo>
                    <a:pt x="236605" y="38218"/>
                  </a:lnTo>
                  <a:lnTo>
                    <a:pt x="191409" y="58441"/>
                  </a:lnTo>
                  <a:lnTo>
                    <a:pt x="149963" y="82320"/>
                  </a:lnTo>
                  <a:lnTo>
                    <a:pt x="112687" y="109549"/>
                  </a:lnTo>
                  <a:lnTo>
                    <a:pt x="79997" y="139822"/>
                  </a:lnTo>
                  <a:lnTo>
                    <a:pt x="52314" y="172832"/>
                  </a:lnTo>
                  <a:lnTo>
                    <a:pt x="30054" y="208275"/>
                  </a:lnTo>
                  <a:lnTo>
                    <a:pt x="13636" y="245844"/>
                  </a:lnTo>
                  <a:lnTo>
                    <a:pt x="3478" y="285232"/>
                  </a:lnTo>
                  <a:lnTo>
                    <a:pt x="0" y="326136"/>
                  </a:lnTo>
                  <a:lnTo>
                    <a:pt x="3478" y="367039"/>
                  </a:lnTo>
                  <a:lnTo>
                    <a:pt x="13636" y="406427"/>
                  </a:lnTo>
                  <a:lnTo>
                    <a:pt x="30054" y="443996"/>
                  </a:lnTo>
                  <a:lnTo>
                    <a:pt x="52314" y="479439"/>
                  </a:lnTo>
                  <a:lnTo>
                    <a:pt x="79997" y="512449"/>
                  </a:lnTo>
                  <a:lnTo>
                    <a:pt x="112687" y="542722"/>
                  </a:lnTo>
                  <a:lnTo>
                    <a:pt x="149963" y="569951"/>
                  </a:lnTo>
                  <a:lnTo>
                    <a:pt x="191409" y="593830"/>
                  </a:lnTo>
                  <a:lnTo>
                    <a:pt x="236605" y="614053"/>
                  </a:lnTo>
                  <a:lnTo>
                    <a:pt x="285134" y="630315"/>
                  </a:lnTo>
                  <a:lnTo>
                    <a:pt x="336577" y="642309"/>
                  </a:lnTo>
                  <a:lnTo>
                    <a:pt x="390515" y="649730"/>
                  </a:lnTo>
                  <a:lnTo>
                    <a:pt x="446531" y="652272"/>
                  </a:lnTo>
                  <a:lnTo>
                    <a:pt x="502548" y="649730"/>
                  </a:lnTo>
                  <a:lnTo>
                    <a:pt x="556486" y="642309"/>
                  </a:lnTo>
                  <a:lnTo>
                    <a:pt x="607929" y="630315"/>
                  </a:lnTo>
                  <a:lnTo>
                    <a:pt x="656458" y="614053"/>
                  </a:lnTo>
                  <a:lnTo>
                    <a:pt x="701654" y="593830"/>
                  </a:lnTo>
                  <a:lnTo>
                    <a:pt x="743100" y="569951"/>
                  </a:lnTo>
                  <a:lnTo>
                    <a:pt x="780376" y="542722"/>
                  </a:lnTo>
                  <a:lnTo>
                    <a:pt x="813066" y="512449"/>
                  </a:lnTo>
                  <a:lnTo>
                    <a:pt x="840749" y="479439"/>
                  </a:lnTo>
                  <a:lnTo>
                    <a:pt x="863009" y="443996"/>
                  </a:lnTo>
                  <a:lnTo>
                    <a:pt x="879427" y="406427"/>
                  </a:lnTo>
                  <a:lnTo>
                    <a:pt x="889585" y="367039"/>
                  </a:lnTo>
                  <a:lnTo>
                    <a:pt x="893064" y="326136"/>
                  </a:lnTo>
                  <a:lnTo>
                    <a:pt x="889585" y="285232"/>
                  </a:lnTo>
                  <a:lnTo>
                    <a:pt x="879427" y="245844"/>
                  </a:lnTo>
                  <a:lnTo>
                    <a:pt x="863009" y="208275"/>
                  </a:lnTo>
                  <a:lnTo>
                    <a:pt x="840749" y="172832"/>
                  </a:lnTo>
                  <a:lnTo>
                    <a:pt x="813066" y="139822"/>
                  </a:lnTo>
                  <a:lnTo>
                    <a:pt x="780376" y="109549"/>
                  </a:lnTo>
                  <a:lnTo>
                    <a:pt x="743100" y="82320"/>
                  </a:lnTo>
                  <a:lnTo>
                    <a:pt x="701654" y="58441"/>
                  </a:lnTo>
                  <a:lnTo>
                    <a:pt x="656458" y="38218"/>
                  </a:lnTo>
                  <a:lnTo>
                    <a:pt x="607929" y="21956"/>
                  </a:lnTo>
                  <a:lnTo>
                    <a:pt x="556486" y="9962"/>
                  </a:lnTo>
                  <a:lnTo>
                    <a:pt x="502548" y="2541"/>
                  </a:lnTo>
                  <a:lnTo>
                    <a:pt x="446531" y="0"/>
                  </a:lnTo>
                  <a:close/>
                </a:path>
              </a:pathLst>
            </a:custGeom>
            <a:solidFill>
              <a:srgbClr val="617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67471" y="6950964"/>
              <a:ext cx="685800" cy="501395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8949690" y="5777610"/>
            <a:ext cx="5911215" cy="1713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" marR="1326515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Allows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multiple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developers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work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together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Supports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non-linear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development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because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its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several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parallel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branches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568696" y="758951"/>
            <a:ext cx="551688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0384" y="306451"/>
            <a:ext cx="65551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solidFill>
                  <a:srgbClr val="3E3E3E"/>
                </a:solidFill>
              </a:rPr>
              <a:t>Comparing</a:t>
            </a:r>
            <a:r>
              <a:rPr spc="-25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Files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Based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70" dirty="0">
                <a:solidFill>
                  <a:srgbClr val="3E3E3E"/>
                </a:solidFill>
              </a:rPr>
              <a:t>on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70" dirty="0">
                <a:solidFill>
                  <a:srgbClr val="3E3E3E"/>
                </a:solidFill>
              </a:rPr>
              <a:t>History</a:t>
            </a:r>
          </a:p>
        </p:txBody>
      </p:sp>
      <p:sp>
        <p:nvSpPr>
          <p:cNvPr id="3" name="object 3"/>
          <p:cNvSpPr/>
          <p:nvPr/>
        </p:nvSpPr>
        <p:spPr>
          <a:xfrm>
            <a:off x="4117085" y="1276350"/>
            <a:ext cx="8023859" cy="1026160"/>
          </a:xfrm>
          <a:custGeom>
            <a:avLst/>
            <a:gdLst/>
            <a:ahLst/>
            <a:cxnLst/>
            <a:rect l="l" t="t" r="r" b="b"/>
            <a:pathLst>
              <a:path w="8023859" h="1026160">
                <a:moveTo>
                  <a:pt x="0" y="170942"/>
                </a:moveTo>
                <a:lnTo>
                  <a:pt x="6109" y="125515"/>
                </a:lnTo>
                <a:lnTo>
                  <a:pt x="23349" y="84685"/>
                </a:lnTo>
                <a:lnTo>
                  <a:pt x="50085" y="50085"/>
                </a:lnTo>
                <a:lnTo>
                  <a:pt x="84685" y="23349"/>
                </a:lnTo>
                <a:lnTo>
                  <a:pt x="125515" y="6109"/>
                </a:lnTo>
                <a:lnTo>
                  <a:pt x="170941" y="0"/>
                </a:lnTo>
                <a:lnTo>
                  <a:pt x="7852917" y="0"/>
                </a:lnTo>
                <a:lnTo>
                  <a:pt x="7898344" y="6109"/>
                </a:lnTo>
                <a:lnTo>
                  <a:pt x="7939174" y="23349"/>
                </a:lnTo>
                <a:lnTo>
                  <a:pt x="7973774" y="50085"/>
                </a:lnTo>
                <a:lnTo>
                  <a:pt x="8000510" y="84685"/>
                </a:lnTo>
                <a:lnTo>
                  <a:pt x="8017750" y="125515"/>
                </a:lnTo>
                <a:lnTo>
                  <a:pt x="8023859" y="170942"/>
                </a:lnTo>
                <a:lnTo>
                  <a:pt x="8023859" y="854709"/>
                </a:lnTo>
                <a:lnTo>
                  <a:pt x="8017750" y="900136"/>
                </a:lnTo>
                <a:lnTo>
                  <a:pt x="8000510" y="940966"/>
                </a:lnTo>
                <a:lnTo>
                  <a:pt x="7973774" y="975566"/>
                </a:lnTo>
                <a:lnTo>
                  <a:pt x="7939174" y="1002302"/>
                </a:lnTo>
                <a:lnTo>
                  <a:pt x="7898344" y="1019542"/>
                </a:lnTo>
                <a:lnTo>
                  <a:pt x="7852917" y="1025651"/>
                </a:lnTo>
                <a:lnTo>
                  <a:pt x="170941" y="1025651"/>
                </a:lnTo>
                <a:lnTo>
                  <a:pt x="125515" y="1019542"/>
                </a:lnTo>
                <a:lnTo>
                  <a:pt x="84685" y="1002302"/>
                </a:lnTo>
                <a:lnTo>
                  <a:pt x="50085" y="975566"/>
                </a:lnTo>
                <a:lnTo>
                  <a:pt x="23349" y="940966"/>
                </a:lnTo>
                <a:lnTo>
                  <a:pt x="6109" y="900136"/>
                </a:lnTo>
                <a:lnTo>
                  <a:pt x="0" y="854709"/>
                </a:lnTo>
                <a:lnTo>
                  <a:pt x="0" y="170942"/>
                </a:lnTo>
                <a:close/>
              </a:path>
            </a:pathLst>
          </a:custGeom>
          <a:ln w="19050">
            <a:solidFill>
              <a:srgbClr val="F97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31284" y="1425321"/>
            <a:ext cx="738949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602105" marR="5080" indent="-1590040">
              <a:lnSpc>
                <a:spcPct val="100499"/>
              </a:lnSpc>
              <a:spcBef>
                <a:spcPts val="80"/>
              </a:spcBef>
            </a:pP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Team&gt;Compare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5" dirty="0">
                <a:solidFill>
                  <a:srgbClr val="3E3E3E"/>
                </a:solidFill>
                <a:latin typeface="Arial"/>
                <a:cs typeface="Arial"/>
              </a:rPr>
              <a:t>With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open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menu,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select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what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you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want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compare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with.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0532" y="2555748"/>
            <a:ext cx="4695444" cy="60076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1608" y="729995"/>
            <a:ext cx="873099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88157" y="1200150"/>
            <a:ext cx="10680700" cy="1026160"/>
          </a:xfrm>
          <a:custGeom>
            <a:avLst/>
            <a:gdLst/>
            <a:ahLst/>
            <a:cxnLst/>
            <a:rect l="l" t="t" r="r" b="b"/>
            <a:pathLst>
              <a:path w="10680700" h="1026160">
                <a:moveTo>
                  <a:pt x="0" y="170942"/>
                </a:moveTo>
                <a:lnTo>
                  <a:pt x="6109" y="125515"/>
                </a:lnTo>
                <a:lnTo>
                  <a:pt x="23349" y="84685"/>
                </a:lnTo>
                <a:lnTo>
                  <a:pt x="50085" y="50085"/>
                </a:lnTo>
                <a:lnTo>
                  <a:pt x="84685" y="23349"/>
                </a:lnTo>
                <a:lnTo>
                  <a:pt x="125515" y="6109"/>
                </a:lnTo>
                <a:lnTo>
                  <a:pt x="170942" y="0"/>
                </a:lnTo>
                <a:lnTo>
                  <a:pt x="10509250" y="0"/>
                </a:lnTo>
                <a:lnTo>
                  <a:pt x="10554676" y="6109"/>
                </a:lnTo>
                <a:lnTo>
                  <a:pt x="10595506" y="23349"/>
                </a:lnTo>
                <a:lnTo>
                  <a:pt x="10630106" y="50085"/>
                </a:lnTo>
                <a:lnTo>
                  <a:pt x="10656842" y="84685"/>
                </a:lnTo>
                <a:lnTo>
                  <a:pt x="10674082" y="125515"/>
                </a:lnTo>
                <a:lnTo>
                  <a:pt x="10680192" y="170942"/>
                </a:lnTo>
                <a:lnTo>
                  <a:pt x="10680192" y="854709"/>
                </a:lnTo>
                <a:lnTo>
                  <a:pt x="10674082" y="900136"/>
                </a:lnTo>
                <a:lnTo>
                  <a:pt x="10656842" y="940966"/>
                </a:lnTo>
                <a:lnTo>
                  <a:pt x="10630106" y="975566"/>
                </a:lnTo>
                <a:lnTo>
                  <a:pt x="10595506" y="1002302"/>
                </a:lnTo>
                <a:lnTo>
                  <a:pt x="10554676" y="1019542"/>
                </a:lnTo>
                <a:lnTo>
                  <a:pt x="10509250" y="1025651"/>
                </a:lnTo>
                <a:lnTo>
                  <a:pt x="170942" y="1025651"/>
                </a:lnTo>
                <a:lnTo>
                  <a:pt x="125515" y="1019542"/>
                </a:lnTo>
                <a:lnTo>
                  <a:pt x="84685" y="1002302"/>
                </a:lnTo>
                <a:lnTo>
                  <a:pt x="50085" y="975566"/>
                </a:lnTo>
                <a:lnTo>
                  <a:pt x="23349" y="940966"/>
                </a:lnTo>
                <a:lnTo>
                  <a:pt x="6109" y="900136"/>
                </a:lnTo>
                <a:lnTo>
                  <a:pt x="0" y="854709"/>
                </a:lnTo>
                <a:lnTo>
                  <a:pt x="0" y="170942"/>
                </a:lnTo>
                <a:close/>
              </a:path>
            </a:pathLst>
          </a:custGeom>
          <a:ln w="19049">
            <a:solidFill>
              <a:srgbClr val="F97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65729" y="1349121"/>
            <a:ext cx="991806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327660">
              <a:lnSpc>
                <a:spcPct val="100499"/>
              </a:lnSpc>
              <a:spcBef>
                <a:spcPts val="80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Team&gt;Replace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With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menu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entry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allows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you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replace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current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selection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version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contained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selected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commit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Git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Index.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6608" y="2436876"/>
            <a:ext cx="5026151" cy="60380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61635" y="306451"/>
            <a:ext cx="6331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>
                <a:solidFill>
                  <a:srgbClr val="3E3E3E"/>
                </a:solidFill>
              </a:rPr>
              <a:t>Replacing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Files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Based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70" dirty="0">
                <a:solidFill>
                  <a:srgbClr val="3E3E3E"/>
                </a:solidFill>
              </a:rPr>
              <a:t>on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70" dirty="0">
                <a:solidFill>
                  <a:srgbClr val="3E3E3E"/>
                </a:solidFill>
              </a:rPr>
              <a:t>History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1608" y="729995"/>
            <a:ext cx="873099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9141" y="4300549"/>
            <a:ext cx="4079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Eclipse</a:t>
            </a:r>
            <a:r>
              <a:rPr spc="-90" dirty="0"/>
              <a:t> </a:t>
            </a:r>
            <a:r>
              <a:rPr spc="65" dirty="0"/>
              <a:t>Git</a:t>
            </a:r>
            <a:r>
              <a:rPr spc="-80" dirty="0"/>
              <a:t> </a:t>
            </a:r>
            <a:r>
              <a:rPr spc="170" dirty="0"/>
              <a:t>with</a:t>
            </a:r>
            <a:r>
              <a:rPr spc="-65" dirty="0"/>
              <a:t> </a:t>
            </a:r>
            <a:r>
              <a:rPr spc="80" dirty="0"/>
              <a:t>GitHub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1271" y="306451"/>
            <a:ext cx="301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</a:rPr>
              <a:t>Cloning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Project</a:t>
            </a:r>
          </a:p>
        </p:txBody>
      </p:sp>
      <p:sp>
        <p:nvSpPr>
          <p:cNvPr id="3" name="object 3"/>
          <p:cNvSpPr/>
          <p:nvPr/>
        </p:nvSpPr>
        <p:spPr>
          <a:xfrm>
            <a:off x="1021080" y="1037844"/>
            <a:ext cx="14513560" cy="1026160"/>
          </a:xfrm>
          <a:custGeom>
            <a:avLst/>
            <a:gdLst/>
            <a:ahLst/>
            <a:cxnLst/>
            <a:rect l="l" t="t" r="r" b="b"/>
            <a:pathLst>
              <a:path w="14513560" h="1026160">
                <a:moveTo>
                  <a:pt x="14342110" y="0"/>
                </a:moveTo>
                <a:lnTo>
                  <a:pt x="170941" y="0"/>
                </a:lnTo>
                <a:lnTo>
                  <a:pt x="125497" y="6109"/>
                </a:lnTo>
                <a:lnTo>
                  <a:pt x="84662" y="23349"/>
                </a:lnTo>
                <a:lnTo>
                  <a:pt x="50066" y="50085"/>
                </a:lnTo>
                <a:lnTo>
                  <a:pt x="23337" y="84685"/>
                </a:lnTo>
                <a:lnTo>
                  <a:pt x="6105" y="125515"/>
                </a:lnTo>
                <a:lnTo>
                  <a:pt x="0" y="170941"/>
                </a:lnTo>
                <a:lnTo>
                  <a:pt x="0" y="854709"/>
                </a:lnTo>
                <a:lnTo>
                  <a:pt x="6105" y="900136"/>
                </a:lnTo>
                <a:lnTo>
                  <a:pt x="23337" y="940966"/>
                </a:lnTo>
                <a:lnTo>
                  <a:pt x="50066" y="975566"/>
                </a:lnTo>
                <a:lnTo>
                  <a:pt x="84662" y="1002302"/>
                </a:lnTo>
                <a:lnTo>
                  <a:pt x="125497" y="1019542"/>
                </a:lnTo>
                <a:lnTo>
                  <a:pt x="170941" y="1025651"/>
                </a:lnTo>
                <a:lnTo>
                  <a:pt x="14342110" y="1025651"/>
                </a:lnTo>
                <a:lnTo>
                  <a:pt x="14387536" y="1019542"/>
                </a:lnTo>
                <a:lnTo>
                  <a:pt x="14428366" y="1002302"/>
                </a:lnTo>
                <a:lnTo>
                  <a:pt x="14462966" y="975566"/>
                </a:lnTo>
                <a:lnTo>
                  <a:pt x="14489702" y="940966"/>
                </a:lnTo>
                <a:lnTo>
                  <a:pt x="14506942" y="900136"/>
                </a:lnTo>
                <a:lnTo>
                  <a:pt x="14513052" y="854709"/>
                </a:lnTo>
                <a:lnTo>
                  <a:pt x="14513052" y="170941"/>
                </a:lnTo>
                <a:lnTo>
                  <a:pt x="14506942" y="125515"/>
                </a:lnTo>
                <a:lnTo>
                  <a:pt x="14489702" y="84685"/>
                </a:lnTo>
                <a:lnTo>
                  <a:pt x="14462966" y="50085"/>
                </a:lnTo>
                <a:lnTo>
                  <a:pt x="14428366" y="23349"/>
                </a:lnTo>
                <a:lnTo>
                  <a:pt x="14387536" y="6109"/>
                </a:lnTo>
                <a:lnTo>
                  <a:pt x="1434211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04975" y="1187576"/>
            <a:ext cx="1413700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77470">
              <a:lnSpc>
                <a:spcPct val="100499"/>
              </a:lnSpc>
              <a:spcBef>
                <a:spcPts val="80"/>
              </a:spcBef>
            </a:pP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Copy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URL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GitHub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navigate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File&gt;Import&gt;Git&gt;Projects</a:t>
            </a:r>
            <a:r>
              <a:rPr sz="22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1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Git.</a:t>
            </a:r>
            <a:r>
              <a:rPr sz="22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Eclipse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fills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out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most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fields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based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URL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clipboard.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Enter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your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username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password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push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changes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GitHub.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1841" y="4110990"/>
            <a:ext cx="5692140" cy="2697480"/>
          </a:xfrm>
          <a:prstGeom prst="rect">
            <a:avLst/>
          </a:prstGeom>
          <a:ln w="25400">
            <a:solidFill>
              <a:srgbClr val="42709B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90170" marR="101600">
              <a:lnSpc>
                <a:spcPts val="3960"/>
              </a:lnSpc>
              <a:spcBef>
                <a:spcPts val="165"/>
              </a:spcBef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Alternatively,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you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also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SSH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key.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Yo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confi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ure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Ecli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know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your  </a:t>
            </a:r>
            <a:r>
              <a:rPr sz="22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SS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navi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atin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endParaRPr sz="2200">
              <a:latin typeface="Lucida Sans Unicode"/>
              <a:cs typeface="Lucida Sans Unicode"/>
            </a:endParaRPr>
          </a:p>
          <a:p>
            <a:pPr marL="90170" marR="183515">
              <a:lnSpc>
                <a:spcPts val="3960"/>
              </a:lnSpc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Window&gt;Prefer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e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nces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&gt;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Gen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e</a:t>
            </a:r>
            <a:r>
              <a:rPr sz="2200" b="1" spc="110" dirty="0">
                <a:solidFill>
                  <a:srgbClr val="3E3E3E"/>
                </a:solidFill>
                <a:latin typeface="Arial"/>
                <a:cs typeface="Arial"/>
              </a:rPr>
              <a:t>ra</a:t>
            </a: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l</a:t>
            </a:r>
            <a:r>
              <a:rPr sz="2200" b="1" spc="130" dirty="0">
                <a:solidFill>
                  <a:srgbClr val="3E3E3E"/>
                </a:solidFill>
                <a:latin typeface="Arial"/>
                <a:cs typeface="Arial"/>
              </a:rPr>
              <a:t>&gt;Ne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2200" b="1" spc="175" dirty="0">
                <a:solidFill>
                  <a:srgbClr val="3E3E3E"/>
                </a:solidFill>
                <a:latin typeface="Arial"/>
                <a:cs typeface="Arial"/>
              </a:rPr>
              <a:t>w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or  </a:t>
            </a:r>
            <a:r>
              <a:rPr sz="2200" b="1" spc="135" dirty="0">
                <a:solidFill>
                  <a:srgbClr val="3E3E3E"/>
                </a:solidFill>
                <a:latin typeface="Arial"/>
                <a:cs typeface="Arial"/>
              </a:rPr>
              <a:t>k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Connection&gt;SSH2</a:t>
            </a:r>
            <a:r>
              <a:rPr sz="2200" b="1" spc="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preference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setting.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7519" y="2310383"/>
            <a:ext cx="8407907" cy="62971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80432" y="729995"/>
            <a:ext cx="681990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16700" y="306451"/>
            <a:ext cx="30238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</a:rPr>
              <a:t>Pushing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Changes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2371" y="729995"/>
            <a:ext cx="543915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273552" y="1143000"/>
            <a:ext cx="9709785" cy="1026160"/>
          </a:xfrm>
          <a:custGeom>
            <a:avLst/>
            <a:gdLst/>
            <a:ahLst/>
            <a:cxnLst/>
            <a:rect l="l" t="t" r="r" b="b"/>
            <a:pathLst>
              <a:path w="9709785" h="1026160">
                <a:moveTo>
                  <a:pt x="9538462" y="0"/>
                </a:moveTo>
                <a:lnTo>
                  <a:pt x="170942" y="0"/>
                </a:lnTo>
                <a:lnTo>
                  <a:pt x="125515" y="6109"/>
                </a:lnTo>
                <a:lnTo>
                  <a:pt x="84685" y="23349"/>
                </a:lnTo>
                <a:lnTo>
                  <a:pt x="50085" y="50085"/>
                </a:lnTo>
                <a:lnTo>
                  <a:pt x="23349" y="84685"/>
                </a:lnTo>
                <a:lnTo>
                  <a:pt x="6109" y="125515"/>
                </a:lnTo>
                <a:lnTo>
                  <a:pt x="0" y="170942"/>
                </a:lnTo>
                <a:lnTo>
                  <a:pt x="0" y="854709"/>
                </a:lnTo>
                <a:lnTo>
                  <a:pt x="6109" y="900136"/>
                </a:lnTo>
                <a:lnTo>
                  <a:pt x="23349" y="940966"/>
                </a:lnTo>
                <a:lnTo>
                  <a:pt x="50085" y="975566"/>
                </a:lnTo>
                <a:lnTo>
                  <a:pt x="84685" y="1002302"/>
                </a:lnTo>
                <a:lnTo>
                  <a:pt x="125515" y="1019542"/>
                </a:lnTo>
                <a:lnTo>
                  <a:pt x="170942" y="1025651"/>
                </a:lnTo>
                <a:lnTo>
                  <a:pt x="9538462" y="1025651"/>
                </a:lnTo>
                <a:lnTo>
                  <a:pt x="9583888" y="1019542"/>
                </a:lnTo>
                <a:lnTo>
                  <a:pt x="9624718" y="1002302"/>
                </a:lnTo>
                <a:lnTo>
                  <a:pt x="9659318" y="975566"/>
                </a:lnTo>
                <a:lnTo>
                  <a:pt x="9686054" y="940966"/>
                </a:lnTo>
                <a:lnTo>
                  <a:pt x="9703294" y="900136"/>
                </a:lnTo>
                <a:lnTo>
                  <a:pt x="9709404" y="854709"/>
                </a:lnTo>
                <a:lnTo>
                  <a:pt x="9709404" y="170942"/>
                </a:lnTo>
                <a:lnTo>
                  <a:pt x="9703294" y="125515"/>
                </a:lnTo>
                <a:lnTo>
                  <a:pt x="9686054" y="84685"/>
                </a:lnTo>
                <a:lnTo>
                  <a:pt x="9659318" y="50085"/>
                </a:lnTo>
                <a:lnTo>
                  <a:pt x="9624718" y="23349"/>
                </a:lnTo>
                <a:lnTo>
                  <a:pt x="9583888" y="6109"/>
                </a:lnTo>
                <a:lnTo>
                  <a:pt x="953846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40378" y="1292809"/>
            <a:ext cx="9173210" cy="697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After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you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made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changes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committed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them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your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local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repository.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requires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write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GitHub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repository.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42685" y="3555746"/>
            <a:ext cx="7400290" cy="1069340"/>
          </a:xfrm>
          <a:prstGeom prst="rect">
            <a:avLst/>
          </a:prstGeom>
          <a:solidFill>
            <a:srgbClr val="F8DEC8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102870">
              <a:lnSpc>
                <a:spcPct val="100000"/>
              </a:lnSpc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Create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Java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project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Eclipse.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27248" y="3510534"/>
            <a:ext cx="2294255" cy="1256030"/>
            <a:chOff x="3127248" y="3510534"/>
            <a:chExt cx="2294255" cy="12560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5092" y="3510534"/>
              <a:ext cx="1255852" cy="12558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27248" y="3546348"/>
              <a:ext cx="1132840" cy="1122045"/>
            </a:xfrm>
            <a:custGeom>
              <a:avLst/>
              <a:gdLst/>
              <a:ahLst/>
              <a:cxnLst/>
              <a:rect l="l" t="t" r="r" b="b"/>
              <a:pathLst>
                <a:path w="1132839" h="1122045">
                  <a:moveTo>
                    <a:pt x="566165" y="0"/>
                  </a:moveTo>
                  <a:lnTo>
                    <a:pt x="517316" y="2058"/>
                  </a:lnTo>
                  <a:lnTo>
                    <a:pt x="469620" y="8121"/>
                  </a:lnTo>
                  <a:lnTo>
                    <a:pt x="423248" y="18021"/>
                  </a:lnTo>
                  <a:lnTo>
                    <a:pt x="378369" y="31589"/>
                  </a:lnTo>
                  <a:lnTo>
                    <a:pt x="335154" y="48656"/>
                  </a:lnTo>
                  <a:lnTo>
                    <a:pt x="293773" y="69055"/>
                  </a:lnTo>
                  <a:lnTo>
                    <a:pt x="254394" y="92618"/>
                  </a:lnTo>
                  <a:lnTo>
                    <a:pt x="217190" y="119175"/>
                  </a:lnTo>
                  <a:lnTo>
                    <a:pt x="182328" y="148559"/>
                  </a:lnTo>
                  <a:lnTo>
                    <a:pt x="149981" y="180601"/>
                  </a:lnTo>
                  <a:lnTo>
                    <a:pt x="120316" y="215133"/>
                  </a:lnTo>
                  <a:lnTo>
                    <a:pt x="93505" y="251987"/>
                  </a:lnTo>
                  <a:lnTo>
                    <a:pt x="69717" y="290994"/>
                  </a:lnTo>
                  <a:lnTo>
                    <a:pt x="49123" y="331986"/>
                  </a:lnTo>
                  <a:lnTo>
                    <a:pt x="31892" y="374795"/>
                  </a:lnTo>
                  <a:lnTo>
                    <a:pt x="18194" y="419252"/>
                  </a:lnTo>
                  <a:lnTo>
                    <a:pt x="8199" y="465190"/>
                  </a:lnTo>
                  <a:lnTo>
                    <a:pt x="2078" y="512439"/>
                  </a:lnTo>
                  <a:lnTo>
                    <a:pt x="0" y="560831"/>
                  </a:lnTo>
                  <a:lnTo>
                    <a:pt x="2078" y="609224"/>
                  </a:lnTo>
                  <a:lnTo>
                    <a:pt x="8199" y="656473"/>
                  </a:lnTo>
                  <a:lnTo>
                    <a:pt x="18194" y="702411"/>
                  </a:lnTo>
                  <a:lnTo>
                    <a:pt x="31892" y="746868"/>
                  </a:lnTo>
                  <a:lnTo>
                    <a:pt x="49123" y="789677"/>
                  </a:lnTo>
                  <a:lnTo>
                    <a:pt x="69717" y="830669"/>
                  </a:lnTo>
                  <a:lnTo>
                    <a:pt x="93505" y="869676"/>
                  </a:lnTo>
                  <a:lnTo>
                    <a:pt x="120316" y="906530"/>
                  </a:lnTo>
                  <a:lnTo>
                    <a:pt x="149981" y="941062"/>
                  </a:lnTo>
                  <a:lnTo>
                    <a:pt x="182328" y="973104"/>
                  </a:lnTo>
                  <a:lnTo>
                    <a:pt x="217190" y="1002488"/>
                  </a:lnTo>
                  <a:lnTo>
                    <a:pt x="254394" y="1029045"/>
                  </a:lnTo>
                  <a:lnTo>
                    <a:pt x="293773" y="1052608"/>
                  </a:lnTo>
                  <a:lnTo>
                    <a:pt x="335154" y="1073007"/>
                  </a:lnTo>
                  <a:lnTo>
                    <a:pt x="378369" y="1090074"/>
                  </a:lnTo>
                  <a:lnTo>
                    <a:pt x="423248" y="1103642"/>
                  </a:lnTo>
                  <a:lnTo>
                    <a:pt x="469620" y="1113542"/>
                  </a:lnTo>
                  <a:lnTo>
                    <a:pt x="517316" y="1119605"/>
                  </a:lnTo>
                  <a:lnTo>
                    <a:pt x="566165" y="1121664"/>
                  </a:lnTo>
                  <a:lnTo>
                    <a:pt x="615015" y="1119605"/>
                  </a:lnTo>
                  <a:lnTo>
                    <a:pt x="662711" y="1113542"/>
                  </a:lnTo>
                  <a:lnTo>
                    <a:pt x="709083" y="1103642"/>
                  </a:lnTo>
                  <a:lnTo>
                    <a:pt x="753962" y="1090074"/>
                  </a:lnTo>
                  <a:lnTo>
                    <a:pt x="797177" y="1073007"/>
                  </a:lnTo>
                  <a:lnTo>
                    <a:pt x="838558" y="1052608"/>
                  </a:lnTo>
                  <a:lnTo>
                    <a:pt x="877937" y="1029045"/>
                  </a:lnTo>
                  <a:lnTo>
                    <a:pt x="915141" y="1002488"/>
                  </a:lnTo>
                  <a:lnTo>
                    <a:pt x="950003" y="973104"/>
                  </a:lnTo>
                  <a:lnTo>
                    <a:pt x="982350" y="941062"/>
                  </a:lnTo>
                  <a:lnTo>
                    <a:pt x="1012015" y="906530"/>
                  </a:lnTo>
                  <a:lnTo>
                    <a:pt x="1038826" y="869676"/>
                  </a:lnTo>
                  <a:lnTo>
                    <a:pt x="1062614" y="830669"/>
                  </a:lnTo>
                  <a:lnTo>
                    <a:pt x="1083208" y="789677"/>
                  </a:lnTo>
                  <a:lnTo>
                    <a:pt x="1100439" y="746868"/>
                  </a:lnTo>
                  <a:lnTo>
                    <a:pt x="1114137" y="702411"/>
                  </a:lnTo>
                  <a:lnTo>
                    <a:pt x="1124132" y="656473"/>
                  </a:lnTo>
                  <a:lnTo>
                    <a:pt x="1130253" y="609224"/>
                  </a:lnTo>
                  <a:lnTo>
                    <a:pt x="1132331" y="560831"/>
                  </a:lnTo>
                  <a:lnTo>
                    <a:pt x="1130253" y="512439"/>
                  </a:lnTo>
                  <a:lnTo>
                    <a:pt x="1124132" y="465190"/>
                  </a:lnTo>
                  <a:lnTo>
                    <a:pt x="1114137" y="419252"/>
                  </a:lnTo>
                  <a:lnTo>
                    <a:pt x="1100439" y="374795"/>
                  </a:lnTo>
                  <a:lnTo>
                    <a:pt x="1083208" y="331986"/>
                  </a:lnTo>
                  <a:lnTo>
                    <a:pt x="1062614" y="290994"/>
                  </a:lnTo>
                  <a:lnTo>
                    <a:pt x="1038826" y="251987"/>
                  </a:lnTo>
                  <a:lnTo>
                    <a:pt x="1012015" y="215133"/>
                  </a:lnTo>
                  <a:lnTo>
                    <a:pt x="982350" y="180601"/>
                  </a:lnTo>
                  <a:lnTo>
                    <a:pt x="950003" y="148559"/>
                  </a:lnTo>
                  <a:lnTo>
                    <a:pt x="915141" y="119175"/>
                  </a:lnTo>
                  <a:lnTo>
                    <a:pt x="877937" y="92618"/>
                  </a:lnTo>
                  <a:lnTo>
                    <a:pt x="838558" y="69055"/>
                  </a:lnTo>
                  <a:lnTo>
                    <a:pt x="797177" y="48656"/>
                  </a:lnTo>
                  <a:lnTo>
                    <a:pt x="753962" y="31589"/>
                  </a:lnTo>
                  <a:lnTo>
                    <a:pt x="709083" y="18021"/>
                  </a:lnTo>
                  <a:lnTo>
                    <a:pt x="662711" y="8121"/>
                  </a:lnTo>
                  <a:lnTo>
                    <a:pt x="615015" y="2058"/>
                  </a:lnTo>
                  <a:lnTo>
                    <a:pt x="566165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600958" y="3913454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30" dirty="0"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42685" y="5052314"/>
            <a:ext cx="7400290" cy="1069340"/>
          </a:xfrm>
          <a:prstGeom prst="rect">
            <a:avLst/>
          </a:prstGeom>
          <a:solidFill>
            <a:srgbClr val="F8DEC8"/>
          </a:solidFill>
        </p:spPr>
        <p:txBody>
          <a:bodyPr vert="horz" wrap="square" lIns="0" tIns="8255" rIns="0" bIns="0" rtlCol="0">
            <a:spAutoFit/>
          </a:bodyPr>
          <a:lstStyle/>
          <a:p>
            <a:pPr marL="102870" marR="654685">
              <a:lnSpc>
                <a:spcPts val="3960"/>
              </a:lnSpc>
              <a:spcBef>
                <a:spcPts val="65"/>
              </a:spcBef>
            </a:pP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Ri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ht</a:t>
            </a:r>
            <a:r>
              <a:rPr sz="2200" spc="-570" dirty="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cl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oject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selec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Tea</a:t>
            </a:r>
            <a:r>
              <a:rPr sz="2200" b="1" spc="105" dirty="0">
                <a:solidFill>
                  <a:srgbClr val="3E3E3E"/>
                </a:solidFill>
                <a:latin typeface="Arial"/>
                <a:cs typeface="Arial"/>
              </a:rPr>
              <a:t>m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&gt;P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u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s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h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to 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push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your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changes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your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GitHub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repository.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27248" y="4988686"/>
            <a:ext cx="2294255" cy="1256030"/>
            <a:chOff x="3127248" y="4988686"/>
            <a:chExt cx="2294255" cy="125603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5092" y="4988686"/>
              <a:ext cx="1255852" cy="125577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127248" y="5024627"/>
              <a:ext cx="1132840" cy="1120140"/>
            </a:xfrm>
            <a:custGeom>
              <a:avLst/>
              <a:gdLst/>
              <a:ahLst/>
              <a:cxnLst/>
              <a:rect l="l" t="t" r="r" b="b"/>
              <a:pathLst>
                <a:path w="1132839" h="1120139">
                  <a:moveTo>
                    <a:pt x="566165" y="0"/>
                  </a:moveTo>
                  <a:lnTo>
                    <a:pt x="517316" y="2055"/>
                  </a:lnTo>
                  <a:lnTo>
                    <a:pt x="469620" y="8109"/>
                  </a:lnTo>
                  <a:lnTo>
                    <a:pt x="423248" y="17994"/>
                  </a:lnTo>
                  <a:lnTo>
                    <a:pt x="378369" y="31542"/>
                  </a:lnTo>
                  <a:lnTo>
                    <a:pt x="335154" y="48584"/>
                  </a:lnTo>
                  <a:lnTo>
                    <a:pt x="293773" y="68953"/>
                  </a:lnTo>
                  <a:lnTo>
                    <a:pt x="254394" y="92482"/>
                  </a:lnTo>
                  <a:lnTo>
                    <a:pt x="217190" y="119001"/>
                  </a:lnTo>
                  <a:lnTo>
                    <a:pt x="182328" y="148343"/>
                  </a:lnTo>
                  <a:lnTo>
                    <a:pt x="149981" y="180340"/>
                  </a:lnTo>
                  <a:lnTo>
                    <a:pt x="120316" y="214824"/>
                  </a:lnTo>
                  <a:lnTo>
                    <a:pt x="93505" y="251627"/>
                  </a:lnTo>
                  <a:lnTo>
                    <a:pt x="69717" y="290581"/>
                  </a:lnTo>
                  <a:lnTo>
                    <a:pt x="49123" y="331518"/>
                  </a:lnTo>
                  <a:lnTo>
                    <a:pt x="31892" y="374270"/>
                  </a:lnTo>
                  <a:lnTo>
                    <a:pt x="18194" y="418669"/>
                  </a:lnTo>
                  <a:lnTo>
                    <a:pt x="8199" y="464547"/>
                  </a:lnTo>
                  <a:lnTo>
                    <a:pt x="2078" y="511737"/>
                  </a:lnTo>
                  <a:lnTo>
                    <a:pt x="0" y="560070"/>
                  </a:lnTo>
                  <a:lnTo>
                    <a:pt x="2078" y="608402"/>
                  </a:lnTo>
                  <a:lnTo>
                    <a:pt x="8199" y="655592"/>
                  </a:lnTo>
                  <a:lnTo>
                    <a:pt x="18194" y="701470"/>
                  </a:lnTo>
                  <a:lnTo>
                    <a:pt x="31892" y="745869"/>
                  </a:lnTo>
                  <a:lnTo>
                    <a:pt x="49123" y="788621"/>
                  </a:lnTo>
                  <a:lnTo>
                    <a:pt x="69717" y="829558"/>
                  </a:lnTo>
                  <a:lnTo>
                    <a:pt x="93505" y="868512"/>
                  </a:lnTo>
                  <a:lnTo>
                    <a:pt x="120316" y="905315"/>
                  </a:lnTo>
                  <a:lnTo>
                    <a:pt x="149981" y="939799"/>
                  </a:lnTo>
                  <a:lnTo>
                    <a:pt x="182328" y="971796"/>
                  </a:lnTo>
                  <a:lnTo>
                    <a:pt x="217190" y="1001138"/>
                  </a:lnTo>
                  <a:lnTo>
                    <a:pt x="254394" y="1027657"/>
                  </a:lnTo>
                  <a:lnTo>
                    <a:pt x="293773" y="1051186"/>
                  </a:lnTo>
                  <a:lnTo>
                    <a:pt x="335154" y="1071555"/>
                  </a:lnTo>
                  <a:lnTo>
                    <a:pt x="378369" y="1088597"/>
                  </a:lnTo>
                  <a:lnTo>
                    <a:pt x="423248" y="1102145"/>
                  </a:lnTo>
                  <a:lnTo>
                    <a:pt x="469620" y="1112030"/>
                  </a:lnTo>
                  <a:lnTo>
                    <a:pt x="517316" y="1118084"/>
                  </a:lnTo>
                  <a:lnTo>
                    <a:pt x="566165" y="1120140"/>
                  </a:lnTo>
                  <a:lnTo>
                    <a:pt x="615015" y="1118084"/>
                  </a:lnTo>
                  <a:lnTo>
                    <a:pt x="662711" y="1112030"/>
                  </a:lnTo>
                  <a:lnTo>
                    <a:pt x="709083" y="1102145"/>
                  </a:lnTo>
                  <a:lnTo>
                    <a:pt x="753962" y="1088597"/>
                  </a:lnTo>
                  <a:lnTo>
                    <a:pt x="797177" y="1071555"/>
                  </a:lnTo>
                  <a:lnTo>
                    <a:pt x="838558" y="1051186"/>
                  </a:lnTo>
                  <a:lnTo>
                    <a:pt x="877937" y="1027657"/>
                  </a:lnTo>
                  <a:lnTo>
                    <a:pt x="915141" y="1001138"/>
                  </a:lnTo>
                  <a:lnTo>
                    <a:pt x="950003" y="971796"/>
                  </a:lnTo>
                  <a:lnTo>
                    <a:pt x="982350" y="939799"/>
                  </a:lnTo>
                  <a:lnTo>
                    <a:pt x="1012015" y="905315"/>
                  </a:lnTo>
                  <a:lnTo>
                    <a:pt x="1038826" y="868512"/>
                  </a:lnTo>
                  <a:lnTo>
                    <a:pt x="1062614" y="829558"/>
                  </a:lnTo>
                  <a:lnTo>
                    <a:pt x="1083208" y="788621"/>
                  </a:lnTo>
                  <a:lnTo>
                    <a:pt x="1100439" y="745869"/>
                  </a:lnTo>
                  <a:lnTo>
                    <a:pt x="1114137" y="701470"/>
                  </a:lnTo>
                  <a:lnTo>
                    <a:pt x="1124132" y="655592"/>
                  </a:lnTo>
                  <a:lnTo>
                    <a:pt x="1130253" y="608402"/>
                  </a:lnTo>
                  <a:lnTo>
                    <a:pt x="1132331" y="560070"/>
                  </a:lnTo>
                  <a:lnTo>
                    <a:pt x="1130253" y="511737"/>
                  </a:lnTo>
                  <a:lnTo>
                    <a:pt x="1124132" y="464547"/>
                  </a:lnTo>
                  <a:lnTo>
                    <a:pt x="1114137" y="418669"/>
                  </a:lnTo>
                  <a:lnTo>
                    <a:pt x="1100439" y="374270"/>
                  </a:lnTo>
                  <a:lnTo>
                    <a:pt x="1083208" y="331518"/>
                  </a:lnTo>
                  <a:lnTo>
                    <a:pt x="1062614" y="290581"/>
                  </a:lnTo>
                  <a:lnTo>
                    <a:pt x="1038826" y="251627"/>
                  </a:lnTo>
                  <a:lnTo>
                    <a:pt x="1012015" y="214824"/>
                  </a:lnTo>
                  <a:lnTo>
                    <a:pt x="982350" y="180340"/>
                  </a:lnTo>
                  <a:lnTo>
                    <a:pt x="950003" y="148343"/>
                  </a:lnTo>
                  <a:lnTo>
                    <a:pt x="915141" y="119001"/>
                  </a:lnTo>
                  <a:lnTo>
                    <a:pt x="877937" y="92482"/>
                  </a:lnTo>
                  <a:lnTo>
                    <a:pt x="838558" y="68953"/>
                  </a:lnTo>
                  <a:lnTo>
                    <a:pt x="797177" y="48584"/>
                  </a:lnTo>
                  <a:lnTo>
                    <a:pt x="753962" y="31542"/>
                  </a:lnTo>
                  <a:lnTo>
                    <a:pt x="709083" y="17994"/>
                  </a:lnTo>
                  <a:lnTo>
                    <a:pt x="662711" y="8109"/>
                  </a:lnTo>
                  <a:lnTo>
                    <a:pt x="615015" y="2055"/>
                  </a:lnTo>
                  <a:lnTo>
                    <a:pt x="566165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600958" y="5392292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5609" y="4300549"/>
            <a:ext cx="2686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/>
              <a:t>Git</a:t>
            </a:r>
            <a:r>
              <a:rPr spc="-100" dirty="0"/>
              <a:t> </a:t>
            </a:r>
            <a:r>
              <a:rPr spc="170" dirty="0"/>
              <a:t>with</a:t>
            </a:r>
            <a:r>
              <a:rPr spc="-90" dirty="0"/>
              <a:t> </a:t>
            </a:r>
            <a:r>
              <a:rPr spc="25" dirty="0"/>
              <a:t>IntelliJ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28664" y="306451"/>
            <a:ext cx="35991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solidFill>
                  <a:srgbClr val="3E3E3E"/>
                </a:solidFill>
              </a:rPr>
              <a:t>Installing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IntelliJ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-45" dirty="0">
                <a:solidFill>
                  <a:srgbClr val="3E3E3E"/>
                </a:solidFill>
              </a:rPr>
              <a:t>IDE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8740" y="729995"/>
            <a:ext cx="600303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27095" y="2632024"/>
            <a:ext cx="10564495" cy="36595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Install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25" dirty="0">
                <a:solidFill>
                  <a:srgbClr val="3E3E3E"/>
                </a:solidFill>
                <a:latin typeface="Arial"/>
                <a:cs typeface="Arial"/>
              </a:rPr>
              <a:t>the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3E3E3E"/>
                </a:solidFill>
                <a:latin typeface="Arial"/>
                <a:cs typeface="Arial"/>
              </a:rPr>
              <a:t>Toolbox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" dirty="0">
                <a:solidFill>
                  <a:srgbClr val="3E3E3E"/>
                </a:solidFill>
                <a:latin typeface="Arial"/>
                <a:cs typeface="Arial"/>
              </a:rPr>
              <a:t>App</a:t>
            </a:r>
            <a:endParaRPr sz="2200">
              <a:latin typeface="Arial"/>
              <a:cs typeface="Arial"/>
            </a:endParaRPr>
          </a:p>
          <a:p>
            <a:pPr marL="469900" marR="5080" indent="-457200">
              <a:lnSpc>
                <a:spcPct val="150000"/>
              </a:lnSpc>
              <a:spcBef>
                <a:spcPts val="2215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Visit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u="heavy" spc="-80" dirty="0">
                <a:solidFill>
                  <a:srgbClr val="3E3E3E"/>
                </a:solidFill>
                <a:uFill>
                  <a:solidFill>
                    <a:srgbClr val="3E3E3E"/>
                  </a:solidFill>
                </a:uFill>
                <a:latin typeface="Lucida Sans Unicode"/>
                <a:cs typeface="Lucida Sans Unicode"/>
                <a:hlinkClick r:id="rId3"/>
              </a:rPr>
              <a:t>https://www.jetbrains.com/idea/download/#section=linux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  <a:hlinkClick r:id="rId3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download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community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edition.</a:t>
            </a:r>
            <a:endParaRPr sz="2200">
              <a:latin typeface="Lucida Sans Unicode"/>
              <a:cs typeface="Lucida Sans Unicode"/>
            </a:endParaRPr>
          </a:p>
          <a:p>
            <a:pPr marL="469900" indent="-45720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Extract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tarball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directory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supports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file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execution.</a:t>
            </a:r>
            <a:endParaRPr sz="2200">
              <a:latin typeface="Lucida Sans Unicode"/>
              <a:cs typeface="Lucida Sans Unicode"/>
            </a:endParaRPr>
          </a:p>
          <a:p>
            <a:pPr marL="469900" indent="-45720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50" dirty="0">
                <a:solidFill>
                  <a:srgbClr val="27282C"/>
                </a:solidFill>
                <a:latin typeface="Lucida Sans Unicode"/>
                <a:cs typeface="Lucida Sans Unicode"/>
              </a:rPr>
              <a:t>Execute</a:t>
            </a:r>
            <a:r>
              <a:rPr sz="2200" spc="-110" dirty="0">
                <a:solidFill>
                  <a:srgbClr val="27282C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27282C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27282C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27282C"/>
                </a:solidFill>
                <a:latin typeface="Lucida Sans Unicode"/>
                <a:cs typeface="Lucida Sans Unicode"/>
              </a:rPr>
              <a:t>idea.sh</a:t>
            </a:r>
            <a:r>
              <a:rPr sz="2200" spc="-100" dirty="0">
                <a:solidFill>
                  <a:srgbClr val="27282C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27282C"/>
                </a:solidFill>
                <a:latin typeface="Lucida Sans Unicode"/>
                <a:cs typeface="Lucida Sans Unicode"/>
              </a:rPr>
              <a:t>script</a:t>
            </a:r>
            <a:r>
              <a:rPr sz="2200" spc="-100" dirty="0">
                <a:solidFill>
                  <a:srgbClr val="27282C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27282C"/>
                </a:solidFill>
                <a:latin typeface="Lucida Sans Unicode"/>
                <a:cs typeface="Lucida Sans Unicode"/>
              </a:rPr>
              <a:t>from</a:t>
            </a:r>
            <a:r>
              <a:rPr sz="2200" spc="-110" dirty="0">
                <a:solidFill>
                  <a:srgbClr val="27282C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27282C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27282C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27282C"/>
                </a:solidFill>
                <a:latin typeface="Lucida Sans Unicode"/>
                <a:cs typeface="Lucida Sans Unicode"/>
              </a:rPr>
              <a:t>extracted</a:t>
            </a:r>
            <a:r>
              <a:rPr sz="2200" spc="-120" dirty="0">
                <a:solidFill>
                  <a:srgbClr val="27282C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27282C"/>
                </a:solidFill>
                <a:latin typeface="Lucida Sans Unicode"/>
                <a:cs typeface="Lucida Sans Unicode"/>
              </a:rPr>
              <a:t>directory</a:t>
            </a:r>
            <a:r>
              <a:rPr sz="2200" spc="-105" dirty="0">
                <a:solidFill>
                  <a:srgbClr val="27282C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27282C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27282C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27282C"/>
                </a:solidFill>
                <a:latin typeface="Lucida Sans Unicode"/>
                <a:cs typeface="Lucida Sans Unicode"/>
              </a:rPr>
              <a:t>run</a:t>
            </a:r>
            <a:r>
              <a:rPr sz="2200" spc="-114" dirty="0">
                <a:solidFill>
                  <a:srgbClr val="27282C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27282C"/>
                </a:solidFill>
                <a:latin typeface="Lucida Sans Unicode"/>
                <a:cs typeface="Lucida Sans Unicode"/>
              </a:rPr>
              <a:t>IntelliJ</a:t>
            </a:r>
            <a:r>
              <a:rPr sz="2200" spc="-95" dirty="0">
                <a:solidFill>
                  <a:srgbClr val="27282C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27282C"/>
                </a:solidFill>
                <a:latin typeface="Lucida Sans Unicode"/>
                <a:cs typeface="Lucida Sans Unicode"/>
              </a:rPr>
              <a:t>IDEA.</a:t>
            </a:r>
            <a:endParaRPr sz="2200">
              <a:latin typeface="Lucida Sans Unicode"/>
              <a:cs typeface="Lucida Sans Unicode"/>
            </a:endParaRPr>
          </a:p>
          <a:p>
            <a:pPr marL="469900" marR="343535" indent="-457200">
              <a:lnSpc>
                <a:spcPct val="150000"/>
              </a:lnSpc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27282C"/>
                </a:solidFill>
                <a:latin typeface="Lucida Sans Unicode"/>
                <a:cs typeface="Lucida Sans Unicode"/>
              </a:rPr>
              <a:t>On</a:t>
            </a:r>
            <a:r>
              <a:rPr sz="2200" spc="-125" dirty="0">
                <a:solidFill>
                  <a:srgbClr val="27282C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27282C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27282C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27282C"/>
                </a:solidFill>
                <a:latin typeface="Lucida Sans Unicode"/>
                <a:cs typeface="Lucida Sans Unicode"/>
              </a:rPr>
              <a:t>Welcome</a:t>
            </a:r>
            <a:r>
              <a:rPr sz="2200" spc="-80" dirty="0">
                <a:solidFill>
                  <a:srgbClr val="27282C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27282C"/>
                </a:solidFill>
                <a:latin typeface="Lucida Sans Unicode"/>
                <a:cs typeface="Lucida Sans Unicode"/>
              </a:rPr>
              <a:t>screen,</a:t>
            </a:r>
            <a:r>
              <a:rPr sz="2200" spc="-114" dirty="0">
                <a:solidFill>
                  <a:srgbClr val="27282C"/>
                </a:solidFill>
                <a:latin typeface="Lucida Sans Unicode"/>
                <a:cs typeface="Lucida Sans Unicode"/>
              </a:rPr>
              <a:t> </a:t>
            </a:r>
            <a:r>
              <a:rPr sz="2200" spc="-100" dirty="0">
                <a:solidFill>
                  <a:srgbClr val="27282C"/>
                </a:solidFill>
                <a:latin typeface="Lucida Sans Unicode"/>
                <a:cs typeface="Lucida Sans Unicode"/>
              </a:rPr>
              <a:t>click</a:t>
            </a:r>
            <a:r>
              <a:rPr sz="2200" spc="-80" dirty="0">
                <a:solidFill>
                  <a:srgbClr val="27282C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27282C"/>
                </a:solidFill>
                <a:latin typeface="Lucida Sans Unicode"/>
                <a:cs typeface="Lucida Sans Unicode"/>
              </a:rPr>
              <a:t>Configure</a:t>
            </a:r>
            <a:r>
              <a:rPr sz="2200" spc="-95" dirty="0">
                <a:solidFill>
                  <a:srgbClr val="27282C"/>
                </a:solidFill>
                <a:latin typeface="Lucida Sans Unicode"/>
                <a:cs typeface="Lucida Sans Unicode"/>
              </a:rPr>
              <a:t> </a:t>
            </a:r>
            <a:r>
              <a:rPr sz="2200" spc="385" dirty="0">
                <a:solidFill>
                  <a:srgbClr val="27282C"/>
                </a:solidFill>
                <a:latin typeface="Lucida Sans Unicode"/>
                <a:cs typeface="Lucida Sans Unicode"/>
              </a:rPr>
              <a:t>|</a:t>
            </a:r>
            <a:r>
              <a:rPr sz="2200" spc="-114" dirty="0">
                <a:solidFill>
                  <a:srgbClr val="27282C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27282C"/>
                </a:solidFill>
                <a:latin typeface="Lucida Sans Unicode"/>
                <a:cs typeface="Lucida Sans Unicode"/>
              </a:rPr>
              <a:t>Create</a:t>
            </a:r>
            <a:r>
              <a:rPr sz="2200" spc="-110" dirty="0">
                <a:solidFill>
                  <a:srgbClr val="27282C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27282C"/>
                </a:solidFill>
                <a:latin typeface="Lucida Sans Unicode"/>
                <a:cs typeface="Lucida Sans Unicode"/>
              </a:rPr>
              <a:t>Desktop</a:t>
            </a:r>
            <a:r>
              <a:rPr sz="2200" spc="-114" dirty="0">
                <a:solidFill>
                  <a:srgbClr val="27282C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27282C"/>
                </a:solidFill>
                <a:latin typeface="Lucida Sans Unicode"/>
                <a:cs typeface="Lucida Sans Unicode"/>
              </a:rPr>
              <a:t>Entry,</a:t>
            </a:r>
            <a:r>
              <a:rPr sz="2200" spc="-125" dirty="0">
                <a:solidFill>
                  <a:srgbClr val="27282C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27282C"/>
                </a:solidFill>
                <a:latin typeface="Lucida Sans Unicode"/>
                <a:cs typeface="Lucida Sans Unicode"/>
              </a:rPr>
              <a:t>to</a:t>
            </a:r>
            <a:r>
              <a:rPr sz="2200" spc="-130" dirty="0">
                <a:solidFill>
                  <a:srgbClr val="27282C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27282C"/>
                </a:solidFill>
                <a:latin typeface="Lucida Sans Unicode"/>
                <a:cs typeface="Lucida Sans Unicode"/>
              </a:rPr>
              <a:t>create</a:t>
            </a:r>
            <a:r>
              <a:rPr sz="2200" spc="-100" dirty="0">
                <a:solidFill>
                  <a:srgbClr val="27282C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27282C"/>
                </a:solidFill>
                <a:latin typeface="Lucida Sans Unicode"/>
                <a:cs typeface="Lucida Sans Unicode"/>
              </a:rPr>
              <a:t>a </a:t>
            </a:r>
            <a:r>
              <a:rPr sz="2200" spc="-680" dirty="0">
                <a:solidFill>
                  <a:srgbClr val="27282C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27282C"/>
                </a:solidFill>
                <a:latin typeface="Lucida Sans Unicode"/>
                <a:cs typeface="Lucida Sans Unicode"/>
              </a:rPr>
              <a:t>desktop</a:t>
            </a:r>
            <a:r>
              <a:rPr sz="2200" spc="-130" dirty="0">
                <a:solidFill>
                  <a:srgbClr val="27282C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27282C"/>
                </a:solidFill>
                <a:latin typeface="Lucida Sans Unicode"/>
                <a:cs typeface="Lucida Sans Unicode"/>
              </a:rPr>
              <a:t>entry.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98995" y="306451"/>
            <a:ext cx="2860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</a:rPr>
              <a:t>Create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Project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89091" y="729995"/>
            <a:ext cx="4956048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634795" y="1845182"/>
            <a:ext cx="8406130" cy="6158230"/>
            <a:chOff x="7634795" y="1845182"/>
            <a:chExt cx="8406130" cy="61582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4383" y="1854707"/>
              <a:ext cx="8386572" cy="61386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39557" y="1849945"/>
              <a:ext cx="8396605" cy="6148705"/>
            </a:xfrm>
            <a:custGeom>
              <a:avLst/>
              <a:gdLst/>
              <a:ahLst/>
              <a:cxnLst/>
              <a:rect l="l" t="t" r="r" b="b"/>
              <a:pathLst>
                <a:path w="8396605" h="6148705">
                  <a:moveTo>
                    <a:pt x="0" y="6148197"/>
                  </a:moveTo>
                  <a:lnTo>
                    <a:pt x="8396097" y="6148197"/>
                  </a:lnTo>
                  <a:lnTo>
                    <a:pt x="8396097" y="0"/>
                  </a:lnTo>
                  <a:lnTo>
                    <a:pt x="0" y="0"/>
                  </a:lnTo>
                  <a:lnTo>
                    <a:pt x="0" y="614819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96468" y="2872739"/>
            <a:ext cx="6757670" cy="4102735"/>
          </a:xfrm>
          <a:prstGeom prst="rect">
            <a:avLst/>
          </a:prstGeom>
          <a:solidFill>
            <a:srgbClr val="EBF1F9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3250">
              <a:latin typeface="Times New Roman"/>
              <a:cs typeface="Times New Roman"/>
            </a:endParaRPr>
          </a:p>
          <a:p>
            <a:pPr marL="548005" indent="-457834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547370" algn="l"/>
                <a:tab pos="548640" algn="l"/>
              </a:tabLst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Start</a:t>
            </a:r>
            <a:r>
              <a:rPr sz="2200" spc="-14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IntelliJ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IDE</a:t>
            </a:r>
            <a:endParaRPr sz="2200">
              <a:latin typeface="Lucida Sans Unicode"/>
              <a:cs typeface="Lucida Sans Unicode"/>
            </a:endParaRPr>
          </a:p>
          <a:p>
            <a:pPr marL="548005" indent="-457834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547370" algn="l"/>
                <a:tab pos="548640" algn="l"/>
              </a:tabLst>
            </a:pPr>
            <a:r>
              <a:rPr sz="2200" spc="-15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ick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Cre</a:t>
            </a: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sz="2200" b="1" spc="105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2200" b="1" spc="180" dirty="0">
                <a:solidFill>
                  <a:srgbClr val="3E3E3E"/>
                </a:solidFill>
                <a:latin typeface="Arial"/>
                <a:cs typeface="Arial"/>
              </a:rPr>
              <a:t>e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00" dirty="0">
                <a:solidFill>
                  <a:srgbClr val="3E3E3E"/>
                </a:solidFill>
                <a:latin typeface="Arial"/>
                <a:cs typeface="Arial"/>
              </a:rPr>
              <a:t>N</a:t>
            </a:r>
            <a:r>
              <a:rPr sz="2200" b="1" spc="120" dirty="0">
                <a:solidFill>
                  <a:srgbClr val="3E3E3E"/>
                </a:solidFill>
                <a:latin typeface="Arial"/>
                <a:cs typeface="Arial"/>
              </a:rPr>
              <a:t>ew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Project</a:t>
            </a:r>
            <a:endParaRPr sz="2200">
              <a:latin typeface="Arial"/>
              <a:cs typeface="Arial"/>
            </a:endParaRPr>
          </a:p>
          <a:p>
            <a:pPr marL="548005" indent="-457834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547370" algn="l"/>
                <a:tab pos="548640" algn="l"/>
              </a:tabLst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Select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Java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Project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Project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85" dirty="0">
                <a:solidFill>
                  <a:srgbClr val="3E3E3E"/>
                </a:solidFill>
                <a:latin typeface="Arial"/>
                <a:cs typeface="Arial"/>
              </a:rPr>
              <a:t>SDK,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endParaRPr sz="2200">
              <a:latin typeface="Lucida Sans Unicode"/>
              <a:cs typeface="Lucida Sans Unicode"/>
            </a:endParaRPr>
          </a:p>
          <a:p>
            <a:pPr marL="548005">
              <a:lnSpc>
                <a:spcPct val="100000"/>
              </a:lnSpc>
              <a:spcBef>
                <a:spcPts val="1320"/>
              </a:spcBef>
            </a:pP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135" dirty="0">
                <a:solidFill>
                  <a:srgbClr val="3E3E3E"/>
                </a:solidFill>
                <a:latin typeface="Arial"/>
                <a:cs typeface="Arial"/>
              </a:rPr>
              <a:t>Next</a:t>
            </a:r>
            <a:endParaRPr sz="2200">
              <a:latin typeface="Arial"/>
              <a:cs typeface="Arial"/>
            </a:endParaRPr>
          </a:p>
          <a:p>
            <a:pPr marL="548005" marR="690245" indent="-457200">
              <a:lnSpc>
                <a:spcPct val="150000"/>
              </a:lnSpc>
              <a:spcBef>
                <a:spcPts val="5"/>
              </a:spcBef>
              <a:buClr>
                <a:srgbClr val="000000"/>
              </a:buClr>
              <a:buAutoNum type="arabicPeriod" startAt="4"/>
              <a:tabLst>
                <a:tab pos="547370" algn="l"/>
                <a:tab pos="548640" algn="l"/>
              </a:tabLst>
            </a:pP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Ty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Project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20" dirty="0">
                <a:solidFill>
                  <a:srgbClr val="3E3E3E"/>
                </a:solidFill>
                <a:latin typeface="Arial"/>
                <a:cs typeface="Arial"/>
              </a:rPr>
              <a:t>nam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e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selec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Project 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locatio</a:t>
            </a: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ick </a:t>
            </a:r>
            <a:r>
              <a:rPr sz="2200" b="1" spc="5" dirty="0">
                <a:solidFill>
                  <a:srgbClr val="3E3E3E"/>
                </a:solidFill>
                <a:latin typeface="Arial"/>
                <a:cs typeface="Arial"/>
              </a:rPr>
              <a:t>Finish.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1467" y="306451"/>
            <a:ext cx="5970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</a:rPr>
              <a:t>Create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Package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-90" dirty="0">
                <a:solidFill>
                  <a:srgbClr val="3E3E3E"/>
                </a:solidFill>
              </a:rPr>
              <a:t>Java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-80" dirty="0">
                <a:solidFill>
                  <a:srgbClr val="3E3E3E"/>
                </a:solidFill>
              </a:rPr>
              <a:t>Class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6471" y="729995"/>
            <a:ext cx="877976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5695" y="2234183"/>
            <a:ext cx="6998334" cy="2230120"/>
          </a:xfrm>
          <a:prstGeom prst="rect">
            <a:avLst/>
          </a:prstGeom>
          <a:solidFill>
            <a:srgbClr val="EBF1F9"/>
          </a:solidFill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Create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Package:</a:t>
            </a:r>
            <a:endParaRPr sz="2200">
              <a:latin typeface="Arial"/>
              <a:cs typeface="Arial"/>
            </a:endParaRPr>
          </a:p>
          <a:p>
            <a:pPr marL="548640" indent="-457834">
              <a:lnSpc>
                <a:spcPct val="100000"/>
              </a:lnSpc>
              <a:spcBef>
                <a:spcPts val="885"/>
              </a:spcBef>
              <a:buClr>
                <a:srgbClr val="000000"/>
              </a:buClr>
              <a:buAutoNum type="arabicPeriod"/>
              <a:tabLst>
                <a:tab pos="548640" algn="l"/>
                <a:tab pos="549275" algn="l"/>
              </a:tabLst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Go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Project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Structure</a:t>
            </a:r>
            <a:r>
              <a:rPr sz="2200" spc="45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  <a:p>
            <a:pPr marL="548640" indent="-457834">
              <a:lnSpc>
                <a:spcPct val="100000"/>
              </a:lnSpc>
              <a:spcBef>
                <a:spcPts val="1355"/>
              </a:spcBef>
              <a:buClr>
                <a:srgbClr val="000000"/>
              </a:buClr>
              <a:buAutoNum type="arabicPeriod"/>
              <a:tabLst>
                <a:tab pos="548640" algn="l"/>
                <a:tab pos="549275" algn="l"/>
              </a:tabLst>
            </a:pP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Ri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ht</a:t>
            </a:r>
            <a:r>
              <a:rPr sz="2200" spc="-570" dirty="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cl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navigate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src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&gt;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New&gt;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Packag</a:t>
            </a:r>
            <a:r>
              <a:rPr sz="2200" b="1" spc="20" dirty="0">
                <a:solidFill>
                  <a:srgbClr val="3E3E3E"/>
                </a:solidFill>
                <a:latin typeface="Arial"/>
                <a:cs typeface="Arial"/>
              </a:rPr>
              <a:t>e</a:t>
            </a:r>
            <a:r>
              <a:rPr sz="23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2300">
              <a:latin typeface="Lucida Sans Unicode"/>
              <a:cs typeface="Lucida Sans Unicode"/>
            </a:endParaRPr>
          </a:p>
          <a:p>
            <a:pPr marL="548640" indent="-457834">
              <a:lnSpc>
                <a:spcPct val="100000"/>
              </a:lnSpc>
              <a:spcBef>
                <a:spcPts val="1345"/>
              </a:spcBef>
              <a:buClr>
                <a:srgbClr val="000000"/>
              </a:buClr>
              <a:buAutoNum type="arabicPeriod"/>
              <a:tabLst>
                <a:tab pos="548640" algn="l"/>
                <a:tab pos="549275" algn="l"/>
              </a:tabLst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Ente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package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na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OK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8119" y="2125979"/>
            <a:ext cx="8133587" cy="24460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5695" y="5454396"/>
            <a:ext cx="6998334" cy="2230120"/>
          </a:xfrm>
          <a:prstGeom prst="rect">
            <a:avLst/>
          </a:prstGeom>
          <a:solidFill>
            <a:srgbClr val="EBF1F9"/>
          </a:solidFill>
        </p:spPr>
        <p:txBody>
          <a:bodyPr vert="horz" wrap="square" lIns="0" tIns="3238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4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Create</a:t>
            </a:r>
            <a:r>
              <a:rPr sz="2200" b="1"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Java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Class:</a:t>
            </a:r>
            <a:endParaRPr sz="2200">
              <a:latin typeface="Arial"/>
              <a:cs typeface="Arial"/>
            </a:endParaRPr>
          </a:p>
          <a:p>
            <a:pPr marL="548640" indent="-457834">
              <a:lnSpc>
                <a:spcPct val="100000"/>
              </a:lnSpc>
              <a:spcBef>
                <a:spcPts val="885"/>
              </a:spcBef>
              <a:buClr>
                <a:srgbClr val="000000"/>
              </a:buClr>
              <a:buAutoNum type="arabicPeriod"/>
              <a:tabLst>
                <a:tab pos="548640" algn="l"/>
                <a:tab pos="549275" algn="l"/>
              </a:tabLst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Go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Project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Structure</a:t>
            </a:r>
            <a:r>
              <a:rPr sz="2200" spc="45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  <a:p>
            <a:pPr marL="548640" indent="-457834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548640" algn="l"/>
                <a:tab pos="549275" algn="l"/>
              </a:tabLst>
            </a:pP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Right-click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navigate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src&gt;New&gt;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Java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Class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  <a:p>
            <a:pPr marL="548640" indent="-457834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548640" algn="l"/>
                <a:tab pos="549275" algn="l"/>
              </a:tabLst>
            </a:pPr>
            <a:r>
              <a:rPr sz="22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re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new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c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na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OK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808531" y="4876419"/>
            <a:ext cx="8152765" cy="3547110"/>
            <a:chOff x="7808531" y="4876419"/>
            <a:chExt cx="8152765" cy="354711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8119" y="4885944"/>
              <a:ext cx="8133587" cy="35280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813293" y="4881181"/>
              <a:ext cx="8143240" cy="3537585"/>
            </a:xfrm>
            <a:custGeom>
              <a:avLst/>
              <a:gdLst/>
              <a:ahLst/>
              <a:cxnLst/>
              <a:rect l="l" t="t" r="r" b="b"/>
              <a:pathLst>
                <a:path w="8143240" h="3537584">
                  <a:moveTo>
                    <a:pt x="0" y="3537585"/>
                  </a:moveTo>
                  <a:lnTo>
                    <a:pt x="8143113" y="3537585"/>
                  </a:lnTo>
                  <a:lnTo>
                    <a:pt x="8143113" y="0"/>
                  </a:lnTo>
                  <a:lnTo>
                    <a:pt x="0" y="0"/>
                  </a:lnTo>
                  <a:lnTo>
                    <a:pt x="0" y="353758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3591" y="306451"/>
            <a:ext cx="3987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solidFill>
                  <a:srgbClr val="3E3E3E"/>
                </a:solidFill>
              </a:rPr>
              <a:t>Run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-90" dirty="0">
                <a:solidFill>
                  <a:srgbClr val="3E3E3E"/>
                </a:solidFill>
              </a:rPr>
              <a:t>Java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55" dirty="0">
                <a:solidFill>
                  <a:srgbClr val="3E3E3E"/>
                </a:solidFill>
              </a:rPr>
              <a:t>Application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1391" y="729995"/>
            <a:ext cx="607009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5319" y="3538728"/>
            <a:ext cx="5674360" cy="2946400"/>
          </a:xfrm>
          <a:prstGeom prst="rect">
            <a:avLst/>
          </a:prstGeom>
          <a:solidFill>
            <a:srgbClr val="EBF1F9"/>
          </a:solidFill>
        </p:spPr>
        <p:txBody>
          <a:bodyPr vert="horz" wrap="square" lIns="0" tIns="3835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20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0" dirty="0">
                <a:solidFill>
                  <a:srgbClr val="3E3E3E"/>
                </a:solidFill>
                <a:latin typeface="Arial"/>
                <a:cs typeface="Arial"/>
              </a:rPr>
              <a:t>run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Java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application</a:t>
            </a:r>
            <a:r>
              <a:rPr sz="2800" b="1" spc="45" dirty="0">
                <a:solidFill>
                  <a:srgbClr val="3E3E3E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549275" indent="-458470">
              <a:lnSpc>
                <a:spcPct val="100000"/>
              </a:lnSpc>
              <a:spcBef>
                <a:spcPts val="1475"/>
              </a:spcBef>
              <a:buClr>
                <a:srgbClr val="000000"/>
              </a:buClr>
              <a:buAutoNum type="arabicPeriod"/>
              <a:tabLst>
                <a:tab pos="549275" algn="l"/>
                <a:tab pos="549910" algn="l"/>
              </a:tabLst>
            </a:pP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Write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cod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edit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ndow.</a:t>
            </a:r>
            <a:endParaRPr sz="2200">
              <a:latin typeface="Lucida Sans Unicode"/>
              <a:cs typeface="Lucida Sans Unicode"/>
            </a:endParaRPr>
          </a:p>
          <a:p>
            <a:pPr marL="549275" indent="-45847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549275" algn="l"/>
                <a:tab pos="549910" algn="l"/>
              </a:tabLst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Select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clas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name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cl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10" dirty="0">
                <a:solidFill>
                  <a:srgbClr val="3E3E3E"/>
                </a:solidFill>
                <a:latin typeface="Arial"/>
                <a:cs typeface="Arial"/>
              </a:rPr>
              <a:t>Run.</a:t>
            </a:r>
            <a:endParaRPr sz="2200">
              <a:latin typeface="Arial"/>
              <a:cs typeface="Arial"/>
            </a:endParaRPr>
          </a:p>
          <a:p>
            <a:pPr marL="549275">
              <a:lnSpc>
                <a:spcPct val="100000"/>
              </a:lnSpc>
              <a:spcBef>
                <a:spcPts val="1320"/>
              </a:spcBef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outp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ll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appea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he</a:t>
            </a:r>
            <a:endParaRPr sz="2200">
              <a:latin typeface="Lucida Sans Unicode"/>
              <a:cs typeface="Lucida Sans Unicode"/>
            </a:endParaRPr>
          </a:p>
          <a:p>
            <a:pPr marL="549275">
              <a:lnSpc>
                <a:spcPct val="100000"/>
              </a:lnSpc>
              <a:spcBef>
                <a:spcPts val="1325"/>
              </a:spcBef>
            </a:pP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console.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589331" y="1224914"/>
            <a:ext cx="9428480" cy="7491730"/>
            <a:chOff x="6589331" y="1224914"/>
            <a:chExt cx="9428480" cy="74917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8919" y="1234439"/>
              <a:ext cx="9409176" cy="739494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594093" y="1229677"/>
              <a:ext cx="9418955" cy="7482205"/>
            </a:xfrm>
            <a:custGeom>
              <a:avLst/>
              <a:gdLst/>
              <a:ahLst/>
              <a:cxnLst/>
              <a:rect l="l" t="t" r="r" b="b"/>
              <a:pathLst>
                <a:path w="9418955" h="7482205">
                  <a:moveTo>
                    <a:pt x="0" y="7481696"/>
                  </a:moveTo>
                  <a:lnTo>
                    <a:pt x="9418700" y="7481696"/>
                  </a:lnTo>
                  <a:lnTo>
                    <a:pt x="9418700" y="0"/>
                  </a:lnTo>
                  <a:lnTo>
                    <a:pt x="0" y="0"/>
                  </a:lnTo>
                  <a:lnTo>
                    <a:pt x="0" y="74816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2506" y="306069"/>
            <a:ext cx="2293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>
                <a:solidFill>
                  <a:srgbClr val="3E3E3E"/>
                </a:solidFill>
              </a:rPr>
              <a:t>Git: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Features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994779" y="1386839"/>
            <a:ext cx="7213600" cy="5685790"/>
            <a:chOff x="6994779" y="1386839"/>
            <a:chExt cx="7213600" cy="5685790"/>
          </a:xfrm>
        </p:grpSpPr>
        <p:sp>
          <p:nvSpPr>
            <p:cNvPr id="4" name="object 4"/>
            <p:cNvSpPr/>
            <p:nvPr/>
          </p:nvSpPr>
          <p:spPr>
            <a:xfrm>
              <a:off x="7025640" y="4748022"/>
              <a:ext cx="899794" cy="0"/>
            </a:xfrm>
            <a:custGeom>
              <a:avLst/>
              <a:gdLst/>
              <a:ahLst/>
              <a:cxnLst/>
              <a:rect l="l" t="t" r="r" b="b"/>
              <a:pathLst>
                <a:path w="899795">
                  <a:moveTo>
                    <a:pt x="0" y="0"/>
                  </a:moveTo>
                  <a:lnTo>
                    <a:pt x="899286" y="0"/>
                  </a:lnTo>
                </a:path>
              </a:pathLst>
            </a:custGeom>
            <a:ln w="19050">
              <a:solidFill>
                <a:srgbClr val="948F8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66304" y="4488179"/>
              <a:ext cx="497205" cy="433070"/>
            </a:xfrm>
            <a:custGeom>
              <a:avLst/>
              <a:gdLst/>
              <a:ahLst/>
              <a:cxnLst/>
              <a:rect l="l" t="t" r="r" b="b"/>
              <a:pathLst>
                <a:path w="497204" h="433070">
                  <a:moveTo>
                    <a:pt x="248412" y="0"/>
                  </a:moveTo>
                  <a:lnTo>
                    <a:pt x="198358" y="4397"/>
                  </a:lnTo>
                  <a:lnTo>
                    <a:pt x="151733" y="17008"/>
                  </a:lnTo>
                  <a:lnTo>
                    <a:pt x="109537" y="36962"/>
                  </a:lnTo>
                  <a:lnTo>
                    <a:pt x="72771" y="63388"/>
                  </a:lnTo>
                  <a:lnTo>
                    <a:pt x="42433" y="95417"/>
                  </a:lnTo>
                  <a:lnTo>
                    <a:pt x="19526" y="132177"/>
                  </a:lnTo>
                  <a:lnTo>
                    <a:pt x="5048" y="172797"/>
                  </a:lnTo>
                  <a:lnTo>
                    <a:pt x="0" y="216408"/>
                  </a:lnTo>
                  <a:lnTo>
                    <a:pt x="5048" y="260018"/>
                  </a:lnTo>
                  <a:lnTo>
                    <a:pt x="19526" y="300638"/>
                  </a:lnTo>
                  <a:lnTo>
                    <a:pt x="42433" y="337398"/>
                  </a:lnTo>
                  <a:lnTo>
                    <a:pt x="72771" y="369427"/>
                  </a:lnTo>
                  <a:lnTo>
                    <a:pt x="109537" y="395853"/>
                  </a:lnTo>
                  <a:lnTo>
                    <a:pt x="151733" y="415807"/>
                  </a:lnTo>
                  <a:lnTo>
                    <a:pt x="198358" y="428418"/>
                  </a:lnTo>
                  <a:lnTo>
                    <a:pt x="248412" y="432816"/>
                  </a:lnTo>
                  <a:lnTo>
                    <a:pt x="298465" y="428418"/>
                  </a:lnTo>
                  <a:lnTo>
                    <a:pt x="345090" y="415807"/>
                  </a:lnTo>
                  <a:lnTo>
                    <a:pt x="387286" y="395853"/>
                  </a:lnTo>
                  <a:lnTo>
                    <a:pt x="424052" y="369427"/>
                  </a:lnTo>
                  <a:lnTo>
                    <a:pt x="454390" y="337398"/>
                  </a:lnTo>
                  <a:lnTo>
                    <a:pt x="477297" y="300638"/>
                  </a:lnTo>
                  <a:lnTo>
                    <a:pt x="491775" y="260018"/>
                  </a:lnTo>
                  <a:lnTo>
                    <a:pt x="496824" y="216408"/>
                  </a:lnTo>
                  <a:lnTo>
                    <a:pt x="491775" y="172797"/>
                  </a:lnTo>
                  <a:lnTo>
                    <a:pt x="477297" y="132177"/>
                  </a:lnTo>
                  <a:lnTo>
                    <a:pt x="454390" y="95417"/>
                  </a:lnTo>
                  <a:lnTo>
                    <a:pt x="424052" y="63388"/>
                  </a:lnTo>
                  <a:lnTo>
                    <a:pt x="387286" y="36962"/>
                  </a:lnTo>
                  <a:lnTo>
                    <a:pt x="345090" y="17008"/>
                  </a:lnTo>
                  <a:lnTo>
                    <a:pt x="298465" y="4397"/>
                  </a:lnTo>
                  <a:lnTo>
                    <a:pt x="248412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05828" y="3598925"/>
              <a:ext cx="919480" cy="0"/>
            </a:xfrm>
            <a:custGeom>
              <a:avLst/>
              <a:gdLst/>
              <a:ahLst/>
              <a:cxnLst/>
              <a:rect l="l" t="t" r="r" b="b"/>
              <a:pathLst>
                <a:path w="919479">
                  <a:moveTo>
                    <a:pt x="0" y="0"/>
                  </a:moveTo>
                  <a:lnTo>
                    <a:pt x="919099" y="0"/>
                  </a:lnTo>
                </a:path>
              </a:pathLst>
            </a:custGeom>
            <a:ln w="19050">
              <a:solidFill>
                <a:srgbClr val="09ACCD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66304" y="3325367"/>
              <a:ext cx="497205" cy="433070"/>
            </a:xfrm>
            <a:custGeom>
              <a:avLst/>
              <a:gdLst/>
              <a:ahLst/>
              <a:cxnLst/>
              <a:rect l="l" t="t" r="r" b="b"/>
              <a:pathLst>
                <a:path w="497204" h="433070">
                  <a:moveTo>
                    <a:pt x="248412" y="0"/>
                  </a:moveTo>
                  <a:lnTo>
                    <a:pt x="198358" y="4397"/>
                  </a:lnTo>
                  <a:lnTo>
                    <a:pt x="151733" y="17008"/>
                  </a:lnTo>
                  <a:lnTo>
                    <a:pt x="109537" y="36962"/>
                  </a:lnTo>
                  <a:lnTo>
                    <a:pt x="72771" y="63388"/>
                  </a:lnTo>
                  <a:lnTo>
                    <a:pt x="42433" y="95417"/>
                  </a:lnTo>
                  <a:lnTo>
                    <a:pt x="19526" y="132177"/>
                  </a:lnTo>
                  <a:lnTo>
                    <a:pt x="5048" y="172797"/>
                  </a:lnTo>
                  <a:lnTo>
                    <a:pt x="0" y="216408"/>
                  </a:lnTo>
                  <a:lnTo>
                    <a:pt x="5048" y="260018"/>
                  </a:lnTo>
                  <a:lnTo>
                    <a:pt x="19526" y="300638"/>
                  </a:lnTo>
                  <a:lnTo>
                    <a:pt x="42433" y="337398"/>
                  </a:lnTo>
                  <a:lnTo>
                    <a:pt x="72771" y="369427"/>
                  </a:lnTo>
                  <a:lnTo>
                    <a:pt x="109537" y="395853"/>
                  </a:lnTo>
                  <a:lnTo>
                    <a:pt x="151733" y="415807"/>
                  </a:lnTo>
                  <a:lnTo>
                    <a:pt x="198358" y="428418"/>
                  </a:lnTo>
                  <a:lnTo>
                    <a:pt x="248412" y="432816"/>
                  </a:lnTo>
                  <a:lnTo>
                    <a:pt x="298465" y="428418"/>
                  </a:lnTo>
                  <a:lnTo>
                    <a:pt x="345090" y="415807"/>
                  </a:lnTo>
                  <a:lnTo>
                    <a:pt x="387286" y="395853"/>
                  </a:lnTo>
                  <a:lnTo>
                    <a:pt x="424052" y="369427"/>
                  </a:lnTo>
                  <a:lnTo>
                    <a:pt x="454390" y="337398"/>
                  </a:lnTo>
                  <a:lnTo>
                    <a:pt x="477297" y="300638"/>
                  </a:lnTo>
                  <a:lnTo>
                    <a:pt x="491775" y="260018"/>
                  </a:lnTo>
                  <a:lnTo>
                    <a:pt x="496824" y="216408"/>
                  </a:lnTo>
                  <a:lnTo>
                    <a:pt x="491775" y="172797"/>
                  </a:lnTo>
                  <a:lnTo>
                    <a:pt x="477297" y="132177"/>
                  </a:lnTo>
                  <a:lnTo>
                    <a:pt x="454390" y="95417"/>
                  </a:lnTo>
                  <a:lnTo>
                    <a:pt x="424052" y="63388"/>
                  </a:lnTo>
                  <a:lnTo>
                    <a:pt x="387286" y="36962"/>
                  </a:lnTo>
                  <a:lnTo>
                    <a:pt x="345090" y="17008"/>
                  </a:lnTo>
                  <a:lnTo>
                    <a:pt x="298465" y="4397"/>
                  </a:lnTo>
                  <a:lnTo>
                    <a:pt x="248412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04304" y="2407157"/>
              <a:ext cx="920750" cy="0"/>
            </a:xfrm>
            <a:custGeom>
              <a:avLst/>
              <a:gdLst/>
              <a:ahLst/>
              <a:cxnLst/>
              <a:rect l="l" t="t" r="r" b="b"/>
              <a:pathLst>
                <a:path w="920750">
                  <a:moveTo>
                    <a:pt x="0" y="0"/>
                  </a:moveTo>
                  <a:lnTo>
                    <a:pt x="920623" y="0"/>
                  </a:lnTo>
                </a:path>
              </a:pathLst>
            </a:custGeom>
            <a:ln w="19050">
              <a:solidFill>
                <a:srgbClr val="62B7C5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66304" y="2161031"/>
              <a:ext cx="497205" cy="433070"/>
            </a:xfrm>
            <a:custGeom>
              <a:avLst/>
              <a:gdLst/>
              <a:ahLst/>
              <a:cxnLst/>
              <a:rect l="l" t="t" r="r" b="b"/>
              <a:pathLst>
                <a:path w="497204" h="433069">
                  <a:moveTo>
                    <a:pt x="248412" y="0"/>
                  </a:moveTo>
                  <a:lnTo>
                    <a:pt x="198358" y="4397"/>
                  </a:lnTo>
                  <a:lnTo>
                    <a:pt x="151733" y="17008"/>
                  </a:lnTo>
                  <a:lnTo>
                    <a:pt x="109537" y="36962"/>
                  </a:lnTo>
                  <a:lnTo>
                    <a:pt x="72771" y="63388"/>
                  </a:lnTo>
                  <a:lnTo>
                    <a:pt x="42433" y="95417"/>
                  </a:lnTo>
                  <a:lnTo>
                    <a:pt x="19526" y="132177"/>
                  </a:lnTo>
                  <a:lnTo>
                    <a:pt x="5048" y="172797"/>
                  </a:lnTo>
                  <a:lnTo>
                    <a:pt x="0" y="216408"/>
                  </a:lnTo>
                  <a:lnTo>
                    <a:pt x="5048" y="260018"/>
                  </a:lnTo>
                  <a:lnTo>
                    <a:pt x="19526" y="300638"/>
                  </a:lnTo>
                  <a:lnTo>
                    <a:pt x="42433" y="337398"/>
                  </a:lnTo>
                  <a:lnTo>
                    <a:pt x="72771" y="369427"/>
                  </a:lnTo>
                  <a:lnTo>
                    <a:pt x="109537" y="395853"/>
                  </a:lnTo>
                  <a:lnTo>
                    <a:pt x="151733" y="415807"/>
                  </a:lnTo>
                  <a:lnTo>
                    <a:pt x="198358" y="428418"/>
                  </a:lnTo>
                  <a:lnTo>
                    <a:pt x="248412" y="432816"/>
                  </a:lnTo>
                  <a:lnTo>
                    <a:pt x="298465" y="428418"/>
                  </a:lnTo>
                  <a:lnTo>
                    <a:pt x="345090" y="415807"/>
                  </a:lnTo>
                  <a:lnTo>
                    <a:pt x="387286" y="395853"/>
                  </a:lnTo>
                  <a:lnTo>
                    <a:pt x="424052" y="369427"/>
                  </a:lnTo>
                  <a:lnTo>
                    <a:pt x="454390" y="337398"/>
                  </a:lnTo>
                  <a:lnTo>
                    <a:pt x="477297" y="300638"/>
                  </a:lnTo>
                  <a:lnTo>
                    <a:pt x="491775" y="260018"/>
                  </a:lnTo>
                  <a:lnTo>
                    <a:pt x="496824" y="216408"/>
                  </a:lnTo>
                  <a:lnTo>
                    <a:pt x="491775" y="172797"/>
                  </a:lnTo>
                  <a:lnTo>
                    <a:pt x="477297" y="132177"/>
                  </a:lnTo>
                  <a:lnTo>
                    <a:pt x="454390" y="95417"/>
                  </a:lnTo>
                  <a:lnTo>
                    <a:pt x="424052" y="63388"/>
                  </a:lnTo>
                  <a:lnTo>
                    <a:pt x="387286" y="36962"/>
                  </a:lnTo>
                  <a:lnTo>
                    <a:pt x="345090" y="17008"/>
                  </a:lnTo>
                  <a:lnTo>
                    <a:pt x="298465" y="4397"/>
                  </a:lnTo>
                  <a:lnTo>
                    <a:pt x="248412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69986" y="1841753"/>
              <a:ext cx="955040" cy="0"/>
            </a:xfrm>
            <a:custGeom>
              <a:avLst/>
              <a:gdLst/>
              <a:ahLst/>
              <a:cxnLst/>
              <a:rect l="l" t="t" r="r" b="b"/>
              <a:pathLst>
                <a:path w="955040">
                  <a:moveTo>
                    <a:pt x="0" y="0"/>
                  </a:moveTo>
                  <a:lnTo>
                    <a:pt x="954786" y="0"/>
                  </a:lnTo>
                </a:path>
              </a:pathLst>
            </a:custGeom>
            <a:ln w="19050">
              <a:solidFill>
                <a:srgbClr val="F79D18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66304" y="1580387"/>
              <a:ext cx="497205" cy="433070"/>
            </a:xfrm>
            <a:custGeom>
              <a:avLst/>
              <a:gdLst/>
              <a:ahLst/>
              <a:cxnLst/>
              <a:rect l="l" t="t" r="r" b="b"/>
              <a:pathLst>
                <a:path w="497204" h="433069">
                  <a:moveTo>
                    <a:pt x="248412" y="0"/>
                  </a:moveTo>
                  <a:lnTo>
                    <a:pt x="198358" y="4397"/>
                  </a:lnTo>
                  <a:lnTo>
                    <a:pt x="151733" y="17008"/>
                  </a:lnTo>
                  <a:lnTo>
                    <a:pt x="109537" y="36962"/>
                  </a:lnTo>
                  <a:lnTo>
                    <a:pt x="72771" y="63388"/>
                  </a:lnTo>
                  <a:lnTo>
                    <a:pt x="42433" y="95417"/>
                  </a:lnTo>
                  <a:lnTo>
                    <a:pt x="19526" y="132177"/>
                  </a:lnTo>
                  <a:lnTo>
                    <a:pt x="5048" y="172797"/>
                  </a:lnTo>
                  <a:lnTo>
                    <a:pt x="0" y="216407"/>
                  </a:lnTo>
                  <a:lnTo>
                    <a:pt x="5048" y="260018"/>
                  </a:lnTo>
                  <a:lnTo>
                    <a:pt x="19526" y="300638"/>
                  </a:lnTo>
                  <a:lnTo>
                    <a:pt x="42433" y="337398"/>
                  </a:lnTo>
                  <a:lnTo>
                    <a:pt x="72771" y="369427"/>
                  </a:lnTo>
                  <a:lnTo>
                    <a:pt x="109537" y="395853"/>
                  </a:lnTo>
                  <a:lnTo>
                    <a:pt x="151733" y="415807"/>
                  </a:lnTo>
                  <a:lnTo>
                    <a:pt x="198358" y="428418"/>
                  </a:lnTo>
                  <a:lnTo>
                    <a:pt x="248412" y="432815"/>
                  </a:lnTo>
                  <a:lnTo>
                    <a:pt x="298465" y="428418"/>
                  </a:lnTo>
                  <a:lnTo>
                    <a:pt x="345090" y="415807"/>
                  </a:lnTo>
                  <a:lnTo>
                    <a:pt x="387286" y="395853"/>
                  </a:lnTo>
                  <a:lnTo>
                    <a:pt x="424052" y="369427"/>
                  </a:lnTo>
                  <a:lnTo>
                    <a:pt x="454390" y="337398"/>
                  </a:lnTo>
                  <a:lnTo>
                    <a:pt x="477297" y="300638"/>
                  </a:lnTo>
                  <a:lnTo>
                    <a:pt x="491775" y="260018"/>
                  </a:lnTo>
                  <a:lnTo>
                    <a:pt x="496824" y="216407"/>
                  </a:lnTo>
                  <a:lnTo>
                    <a:pt x="491775" y="172797"/>
                  </a:lnTo>
                  <a:lnTo>
                    <a:pt x="477297" y="132177"/>
                  </a:lnTo>
                  <a:lnTo>
                    <a:pt x="454390" y="95417"/>
                  </a:lnTo>
                  <a:lnTo>
                    <a:pt x="424052" y="63388"/>
                  </a:lnTo>
                  <a:lnTo>
                    <a:pt x="387286" y="36962"/>
                  </a:lnTo>
                  <a:lnTo>
                    <a:pt x="345090" y="17008"/>
                  </a:lnTo>
                  <a:lnTo>
                    <a:pt x="298465" y="4397"/>
                  </a:lnTo>
                  <a:lnTo>
                    <a:pt x="248412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15478" y="2013965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843"/>
                  </a:lnTo>
                </a:path>
              </a:pathLst>
            </a:custGeom>
            <a:ln w="19050">
              <a:solidFill>
                <a:srgbClr val="5B5B5B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69986" y="3015233"/>
              <a:ext cx="972185" cy="0"/>
            </a:xfrm>
            <a:custGeom>
              <a:avLst/>
              <a:gdLst/>
              <a:ahLst/>
              <a:cxnLst/>
              <a:rect l="l" t="t" r="r" b="b"/>
              <a:pathLst>
                <a:path w="972184">
                  <a:moveTo>
                    <a:pt x="0" y="0"/>
                  </a:moveTo>
                  <a:lnTo>
                    <a:pt x="971677" y="0"/>
                  </a:lnTo>
                </a:path>
              </a:pathLst>
            </a:custGeom>
            <a:ln w="19050">
              <a:solidFill>
                <a:srgbClr val="C9B3B1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66304" y="2743200"/>
              <a:ext cx="497205" cy="433070"/>
            </a:xfrm>
            <a:custGeom>
              <a:avLst/>
              <a:gdLst/>
              <a:ahLst/>
              <a:cxnLst/>
              <a:rect l="l" t="t" r="r" b="b"/>
              <a:pathLst>
                <a:path w="497204" h="433069">
                  <a:moveTo>
                    <a:pt x="248412" y="0"/>
                  </a:moveTo>
                  <a:lnTo>
                    <a:pt x="198358" y="4397"/>
                  </a:lnTo>
                  <a:lnTo>
                    <a:pt x="151733" y="17008"/>
                  </a:lnTo>
                  <a:lnTo>
                    <a:pt x="109537" y="36962"/>
                  </a:lnTo>
                  <a:lnTo>
                    <a:pt x="72771" y="63388"/>
                  </a:lnTo>
                  <a:lnTo>
                    <a:pt x="42433" y="95417"/>
                  </a:lnTo>
                  <a:lnTo>
                    <a:pt x="19526" y="132177"/>
                  </a:lnTo>
                  <a:lnTo>
                    <a:pt x="5048" y="172797"/>
                  </a:lnTo>
                  <a:lnTo>
                    <a:pt x="0" y="216408"/>
                  </a:lnTo>
                  <a:lnTo>
                    <a:pt x="5048" y="260018"/>
                  </a:lnTo>
                  <a:lnTo>
                    <a:pt x="19526" y="300638"/>
                  </a:lnTo>
                  <a:lnTo>
                    <a:pt x="42433" y="337398"/>
                  </a:lnTo>
                  <a:lnTo>
                    <a:pt x="72771" y="369427"/>
                  </a:lnTo>
                  <a:lnTo>
                    <a:pt x="109537" y="395853"/>
                  </a:lnTo>
                  <a:lnTo>
                    <a:pt x="151733" y="415807"/>
                  </a:lnTo>
                  <a:lnTo>
                    <a:pt x="198358" y="428418"/>
                  </a:lnTo>
                  <a:lnTo>
                    <a:pt x="248412" y="432815"/>
                  </a:lnTo>
                  <a:lnTo>
                    <a:pt x="298465" y="428418"/>
                  </a:lnTo>
                  <a:lnTo>
                    <a:pt x="345090" y="415807"/>
                  </a:lnTo>
                  <a:lnTo>
                    <a:pt x="387286" y="395853"/>
                  </a:lnTo>
                  <a:lnTo>
                    <a:pt x="424052" y="369427"/>
                  </a:lnTo>
                  <a:lnTo>
                    <a:pt x="454390" y="337398"/>
                  </a:lnTo>
                  <a:lnTo>
                    <a:pt x="477297" y="300638"/>
                  </a:lnTo>
                  <a:lnTo>
                    <a:pt x="491775" y="260018"/>
                  </a:lnTo>
                  <a:lnTo>
                    <a:pt x="496824" y="216408"/>
                  </a:lnTo>
                  <a:lnTo>
                    <a:pt x="491775" y="172797"/>
                  </a:lnTo>
                  <a:lnTo>
                    <a:pt x="477297" y="132177"/>
                  </a:lnTo>
                  <a:lnTo>
                    <a:pt x="454390" y="95417"/>
                  </a:lnTo>
                  <a:lnTo>
                    <a:pt x="424052" y="63388"/>
                  </a:lnTo>
                  <a:lnTo>
                    <a:pt x="387286" y="36962"/>
                  </a:lnTo>
                  <a:lnTo>
                    <a:pt x="345090" y="17008"/>
                  </a:lnTo>
                  <a:lnTo>
                    <a:pt x="298465" y="4397"/>
                  </a:lnTo>
                  <a:lnTo>
                    <a:pt x="248412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15478" y="2594609"/>
              <a:ext cx="0" cy="731520"/>
            </a:xfrm>
            <a:custGeom>
              <a:avLst/>
              <a:gdLst/>
              <a:ahLst/>
              <a:cxnLst/>
              <a:rect l="l" t="t" r="r" b="b"/>
              <a:pathLst>
                <a:path h="731520">
                  <a:moveTo>
                    <a:pt x="0" y="0"/>
                  </a:moveTo>
                  <a:lnTo>
                    <a:pt x="0" y="148844"/>
                  </a:lnTo>
                </a:path>
                <a:path h="731520">
                  <a:moveTo>
                    <a:pt x="0" y="582168"/>
                  </a:moveTo>
                  <a:lnTo>
                    <a:pt x="0" y="731012"/>
                  </a:lnTo>
                </a:path>
              </a:pathLst>
            </a:custGeom>
            <a:ln w="19050">
              <a:solidFill>
                <a:srgbClr val="5B5B5B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269986" y="4176522"/>
              <a:ext cx="956310" cy="0"/>
            </a:xfrm>
            <a:custGeom>
              <a:avLst/>
              <a:gdLst/>
              <a:ahLst/>
              <a:cxnLst/>
              <a:rect l="l" t="t" r="r" b="b"/>
              <a:pathLst>
                <a:path w="956309">
                  <a:moveTo>
                    <a:pt x="0" y="0"/>
                  </a:moveTo>
                  <a:lnTo>
                    <a:pt x="956310" y="0"/>
                  </a:lnTo>
                </a:path>
              </a:pathLst>
            </a:custGeom>
            <a:ln w="19050">
              <a:solidFill>
                <a:srgbClr val="63B9E2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766304" y="3906011"/>
              <a:ext cx="497205" cy="433070"/>
            </a:xfrm>
            <a:custGeom>
              <a:avLst/>
              <a:gdLst/>
              <a:ahLst/>
              <a:cxnLst/>
              <a:rect l="l" t="t" r="r" b="b"/>
              <a:pathLst>
                <a:path w="497204" h="433070">
                  <a:moveTo>
                    <a:pt x="248412" y="0"/>
                  </a:moveTo>
                  <a:lnTo>
                    <a:pt x="198358" y="4397"/>
                  </a:lnTo>
                  <a:lnTo>
                    <a:pt x="151733" y="17008"/>
                  </a:lnTo>
                  <a:lnTo>
                    <a:pt x="109537" y="36962"/>
                  </a:lnTo>
                  <a:lnTo>
                    <a:pt x="72771" y="63388"/>
                  </a:lnTo>
                  <a:lnTo>
                    <a:pt x="42433" y="95417"/>
                  </a:lnTo>
                  <a:lnTo>
                    <a:pt x="19526" y="132177"/>
                  </a:lnTo>
                  <a:lnTo>
                    <a:pt x="5048" y="172797"/>
                  </a:lnTo>
                  <a:lnTo>
                    <a:pt x="0" y="216408"/>
                  </a:lnTo>
                  <a:lnTo>
                    <a:pt x="5048" y="260018"/>
                  </a:lnTo>
                  <a:lnTo>
                    <a:pt x="19526" y="300638"/>
                  </a:lnTo>
                  <a:lnTo>
                    <a:pt x="42433" y="337398"/>
                  </a:lnTo>
                  <a:lnTo>
                    <a:pt x="72771" y="369427"/>
                  </a:lnTo>
                  <a:lnTo>
                    <a:pt x="109537" y="395853"/>
                  </a:lnTo>
                  <a:lnTo>
                    <a:pt x="151733" y="415807"/>
                  </a:lnTo>
                  <a:lnTo>
                    <a:pt x="198358" y="428418"/>
                  </a:lnTo>
                  <a:lnTo>
                    <a:pt x="248412" y="432815"/>
                  </a:lnTo>
                  <a:lnTo>
                    <a:pt x="298465" y="428418"/>
                  </a:lnTo>
                  <a:lnTo>
                    <a:pt x="345090" y="415807"/>
                  </a:lnTo>
                  <a:lnTo>
                    <a:pt x="387286" y="395853"/>
                  </a:lnTo>
                  <a:lnTo>
                    <a:pt x="424052" y="369427"/>
                  </a:lnTo>
                  <a:lnTo>
                    <a:pt x="454390" y="337398"/>
                  </a:lnTo>
                  <a:lnTo>
                    <a:pt x="477297" y="300638"/>
                  </a:lnTo>
                  <a:lnTo>
                    <a:pt x="491775" y="260018"/>
                  </a:lnTo>
                  <a:lnTo>
                    <a:pt x="496824" y="216408"/>
                  </a:lnTo>
                  <a:lnTo>
                    <a:pt x="491775" y="172797"/>
                  </a:lnTo>
                  <a:lnTo>
                    <a:pt x="477297" y="132177"/>
                  </a:lnTo>
                  <a:lnTo>
                    <a:pt x="454390" y="95417"/>
                  </a:lnTo>
                  <a:lnTo>
                    <a:pt x="424052" y="63388"/>
                  </a:lnTo>
                  <a:lnTo>
                    <a:pt x="387286" y="36962"/>
                  </a:lnTo>
                  <a:lnTo>
                    <a:pt x="345090" y="17008"/>
                  </a:lnTo>
                  <a:lnTo>
                    <a:pt x="298465" y="4397"/>
                  </a:lnTo>
                  <a:lnTo>
                    <a:pt x="248412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015478" y="3758945"/>
              <a:ext cx="0" cy="729615"/>
            </a:xfrm>
            <a:custGeom>
              <a:avLst/>
              <a:gdLst/>
              <a:ahLst/>
              <a:cxnLst/>
              <a:rect l="l" t="t" r="r" b="b"/>
              <a:pathLst>
                <a:path h="729614">
                  <a:moveTo>
                    <a:pt x="0" y="0"/>
                  </a:moveTo>
                  <a:lnTo>
                    <a:pt x="0" y="148843"/>
                  </a:lnTo>
                </a:path>
                <a:path h="729614">
                  <a:moveTo>
                    <a:pt x="0" y="580643"/>
                  </a:moveTo>
                  <a:lnTo>
                    <a:pt x="0" y="729488"/>
                  </a:lnTo>
                </a:path>
              </a:pathLst>
            </a:custGeom>
            <a:ln w="19050">
              <a:solidFill>
                <a:srgbClr val="5B5B5B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66304" y="5070348"/>
              <a:ext cx="497205" cy="433070"/>
            </a:xfrm>
            <a:custGeom>
              <a:avLst/>
              <a:gdLst/>
              <a:ahLst/>
              <a:cxnLst/>
              <a:rect l="l" t="t" r="r" b="b"/>
              <a:pathLst>
                <a:path w="497204" h="433070">
                  <a:moveTo>
                    <a:pt x="248412" y="0"/>
                  </a:moveTo>
                  <a:lnTo>
                    <a:pt x="198358" y="4397"/>
                  </a:lnTo>
                  <a:lnTo>
                    <a:pt x="151733" y="17008"/>
                  </a:lnTo>
                  <a:lnTo>
                    <a:pt x="109537" y="36962"/>
                  </a:lnTo>
                  <a:lnTo>
                    <a:pt x="72771" y="63388"/>
                  </a:lnTo>
                  <a:lnTo>
                    <a:pt x="42433" y="95417"/>
                  </a:lnTo>
                  <a:lnTo>
                    <a:pt x="19526" y="132177"/>
                  </a:lnTo>
                  <a:lnTo>
                    <a:pt x="5048" y="172797"/>
                  </a:lnTo>
                  <a:lnTo>
                    <a:pt x="0" y="216407"/>
                  </a:lnTo>
                  <a:lnTo>
                    <a:pt x="5048" y="260018"/>
                  </a:lnTo>
                  <a:lnTo>
                    <a:pt x="19526" y="300638"/>
                  </a:lnTo>
                  <a:lnTo>
                    <a:pt x="42433" y="337398"/>
                  </a:lnTo>
                  <a:lnTo>
                    <a:pt x="72771" y="369427"/>
                  </a:lnTo>
                  <a:lnTo>
                    <a:pt x="109537" y="395853"/>
                  </a:lnTo>
                  <a:lnTo>
                    <a:pt x="151733" y="415807"/>
                  </a:lnTo>
                  <a:lnTo>
                    <a:pt x="198358" y="428418"/>
                  </a:lnTo>
                  <a:lnTo>
                    <a:pt x="248412" y="432815"/>
                  </a:lnTo>
                  <a:lnTo>
                    <a:pt x="298465" y="428418"/>
                  </a:lnTo>
                  <a:lnTo>
                    <a:pt x="345090" y="415807"/>
                  </a:lnTo>
                  <a:lnTo>
                    <a:pt x="387286" y="395853"/>
                  </a:lnTo>
                  <a:lnTo>
                    <a:pt x="424052" y="369427"/>
                  </a:lnTo>
                  <a:lnTo>
                    <a:pt x="454390" y="337398"/>
                  </a:lnTo>
                  <a:lnTo>
                    <a:pt x="477297" y="300638"/>
                  </a:lnTo>
                  <a:lnTo>
                    <a:pt x="491775" y="260018"/>
                  </a:lnTo>
                  <a:lnTo>
                    <a:pt x="496824" y="216407"/>
                  </a:lnTo>
                  <a:lnTo>
                    <a:pt x="491775" y="172797"/>
                  </a:lnTo>
                  <a:lnTo>
                    <a:pt x="477297" y="132177"/>
                  </a:lnTo>
                  <a:lnTo>
                    <a:pt x="454390" y="95417"/>
                  </a:lnTo>
                  <a:lnTo>
                    <a:pt x="424052" y="63388"/>
                  </a:lnTo>
                  <a:lnTo>
                    <a:pt x="387286" y="36962"/>
                  </a:lnTo>
                  <a:lnTo>
                    <a:pt x="345090" y="17008"/>
                  </a:lnTo>
                  <a:lnTo>
                    <a:pt x="298465" y="4397"/>
                  </a:lnTo>
                  <a:lnTo>
                    <a:pt x="248412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015478" y="4921757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843"/>
                  </a:lnTo>
                </a:path>
              </a:pathLst>
            </a:custGeom>
            <a:ln w="19050">
              <a:solidFill>
                <a:srgbClr val="5B5B5B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73034" y="5325618"/>
              <a:ext cx="951865" cy="0"/>
            </a:xfrm>
            <a:custGeom>
              <a:avLst/>
              <a:gdLst/>
              <a:ahLst/>
              <a:cxnLst/>
              <a:rect l="l" t="t" r="r" b="b"/>
              <a:pathLst>
                <a:path w="951865">
                  <a:moveTo>
                    <a:pt x="0" y="0"/>
                  </a:moveTo>
                  <a:lnTo>
                    <a:pt x="951738" y="0"/>
                  </a:lnTo>
                </a:path>
              </a:pathLst>
            </a:custGeom>
            <a:ln w="19050">
              <a:solidFill>
                <a:srgbClr val="B6C8E1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224772" y="1386839"/>
              <a:ext cx="4983480" cy="905510"/>
            </a:xfrm>
            <a:custGeom>
              <a:avLst/>
              <a:gdLst/>
              <a:ahLst/>
              <a:cxnLst/>
              <a:rect l="l" t="t" r="r" b="b"/>
              <a:pathLst>
                <a:path w="4983480" h="905510">
                  <a:moveTo>
                    <a:pt x="4983480" y="0"/>
                  </a:moveTo>
                  <a:lnTo>
                    <a:pt x="0" y="0"/>
                  </a:lnTo>
                  <a:lnTo>
                    <a:pt x="0" y="905255"/>
                  </a:lnTo>
                  <a:lnTo>
                    <a:pt x="4983480" y="905255"/>
                  </a:lnTo>
                  <a:lnTo>
                    <a:pt x="498348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15478" y="6084569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843"/>
                  </a:lnTo>
                </a:path>
              </a:pathLst>
            </a:custGeom>
            <a:ln w="19050">
              <a:solidFill>
                <a:srgbClr val="5B5B5B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21068" y="7062977"/>
              <a:ext cx="818515" cy="0"/>
            </a:xfrm>
            <a:custGeom>
              <a:avLst/>
              <a:gdLst/>
              <a:ahLst/>
              <a:cxnLst/>
              <a:rect l="l" t="t" r="r" b="b"/>
              <a:pathLst>
                <a:path w="818515">
                  <a:moveTo>
                    <a:pt x="0" y="0"/>
                  </a:moveTo>
                  <a:lnTo>
                    <a:pt x="818388" y="0"/>
                  </a:lnTo>
                </a:path>
              </a:pathLst>
            </a:custGeom>
            <a:ln w="19050">
              <a:solidFill>
                <a:srgbClr val="31828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224771" y="1386839"/>
            <a:ext cx="4983480" cy="905510"/>
          </a:xfrm>
          <a:prstGeom prst="rect">
            <a:avLst/>
          </a:prstGeom>
        </p:spPr>
        <p:txBody>
          <a:bodyPr vert="horz" wrap="square" lIns="0" tIns="323215" rIns="0" bIns="0" rtlCol="0">
            <a:spAutoFit/>
          </a:bodyPr>
          <a:lstStyle/>
          <a:p>
            <a:pPr marR="690880" algn="ctr">
              <a:lnSpc>
                <a:spcPct val="100000"/>
              </a:lnSpc>
              <a:spcBef>
                <a:spcPts val="2545"/>
              </a:spcBef>
            </a:pP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Compatible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49067" y="1969007"/>
            <a:ext cx="4555490" cy="905510"/>
          </a:xfrm>
          <a:custGeom>
            <a:avLst/>
            <a:gdLst/>
            <a:ahLst/>
            <a:cxnLst/>
            <a:rect l="l" t="t" r="r" b="b"/>
            <a:pathLst>
              <a:path w="4555490" h="905510">
                <a:moveTo>
                  <a:pt x="4555235" y="0"/>
                </a:moveTo>
                <a:lnTo>
                  <a:pt x="0" y="0"/>
                </a:lnTo>
                <a:lnTo>
                  <a:pt x="0" y="905256"/>
                </a:lnTo>
                <a:lnTo>
                  <a:pt x="4555235" y="905256"/>
                </a:lnTo>
                <a:lnTo>
                  <a:pt x="4555235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449067" y="1969007"/>
            <a:ext cx="4555490" cy="90551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2057400">
              <a:lnSpc>
                <a:spcPct val="100000"/>
              </a:lnSpc>
              <a:spcBef>
                <a:spcPts val="1664"/>
              </a:spcBef>
            </a:pP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Distributed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232392" y="2549651"/>
            <a:ext cx="4997450" cy="905510"/>
          </a:xfrm>
          <a:custGeom>
            <a:avLst/>
            <a:gdLst/>
            <a:ahLst/>
            <a:cxnLst/>
            <a:rect l="l" t="t" r="r" b="b"/>
            <a:pathLst>
              <a:path w="4997450" h="905510">
                <a:moveTo>
                  <a:pt x="4997196" y="0"/>
                </a:moveTo>
                <a:lnTo>
                  <a:pt x="0" y="0"/>
                </a:lnTo>
                <a:lnTo>
                  <a:pt x="0" y="905256"/>
                </a:lnTo>
                <a:lnTo>
                  <a:pt x="4997196" y="905256"/>
                </a:lnTo>
                <a:lnTo>
                  <a:pt x="4997196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232392" y="2549651"/>
            <a:ext cx="4997450" cy="90551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R="728345" algn="ctr">
              <a:lnSpc>
                <a:spcPct val="100000"/>
              </a:lnSpc>
              <a:spcBef>
                <a:spcPts val="1745"/>
              </a:spcBef>
            </a:pP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Nonlinear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442972" y="3131820"/>
            <a:ext cx="4563110" cy="905510"/>
          </a:xfrm>
          <a:custGeom>
            <a:avLst/>
            <a:gdLst/>
            <a:ahLst/>
            <a:cxnLst/>
            <a:rect l="l" t="t" r="r" b="b"/>
            <a:pathLst>
              <a:path w="4563109" h="905510">
                <a:moveTo>
                  <a:pt x="4562856" y="0"/>
                </a:moveTo>
                <a:lnTo>
                  <a:pt x="0" y="0"/>
                </a:lnTo>
                <a:lnTo>
                  <a:pt x="0" y="905255"/>
                </a:lnTo>
                <a:lnTo>
                  <a:pt x="4562856" y="905255"/>
                </a:lnTo>
                <a:lnTo>
                  <a:pt x="4562856" y="0"/>
                </a:lnTo>
                <a:close/>
              </a:path>
            </a:pathLst>
          </a:custGeom>
          <a:solidFill>
            <a:srgbClr val="0ECF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442972" y="3131820"/>
            <a:ext cx="4563110" cy="905510"/>
          </a:xfrm>
          <a:prstGeom prst="rect">
            <a:avLst/>
          </a:prstGeom>
        </p:spPr>
        <p:txBody>
          <a:bodyPr vert="horz" wrap="square" lIns="0" tIns="282575" rIns="0" bIns="0" rtlCol="0">
            <a:spAutoFit/>
          </a:bodyPr>
          <a:lstStyle/>
          <a:p>
            <a:pPr marL="2043430">
              <a:lnSpc>
                <a:spcPct val="100000"/>
              </a:lnSpc>
              <a:spcBef>
                <a:spcPts val="2225"/>
              </a:spcBef>
            </a:pP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Branched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226295" y="3712464"/>
            <a:ext cx="4982210" cy="905510"/>
          </a:xfrm>
          <a:custGeom>
            <a:avLst/>
            <a:gdLst/>
            <a:ahLst/>
            <a:cxnLst/>
            <a:rect l="l" t="t" r="r" b="b"/>
            <a:pathLst>
              <a:path w="4982209" h="905510">
                <a:moveTo>
                  <a:pt x="4981956" y="0"/>
                </a:moveTo>
                <a:lnTo>
                  <a:pt x="0" y="0"/>
                </a:lnTo>
                <a:lnTo>
                  <a:pt x="0" y="905255"/>
                </a:lnTo>
                <a:lnTo>
                  <a:pt x="4981956" y="905255"/>
                </a:lnTo>
                <a:lnTo>
                  <a:pt x="4981956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226295" y="3712464"/>
            <a:ext cx="4982210" cy="905510"/>
          </a:xfrm>
          <a:prstGeom prst="rect">
            <a:avLst/>
          </a:prstGeom>
        </p:spPr>
        <p:txBody>
          <a:bodyPr vert="horz" wrap="square" lIns="0" tIns="300355" rIns="0" bIns="0" rtlCol="0">
            <a:spAutoFit/>
          </a:bodyPr>
          <a:lstStyle/>
          <a:p>
            <a:pPr marR="462915" algn="ctr">
              <a:lnSpc>
                <a:spcPct val="100000"/>
              </a:lnSpc>
              <a:spcBef>
                <a:spcPts val="236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Lightweight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449067" y="4294632"/>
            <a:ext cx="4577080" cy="905510"/>
          </a:xfrm>
          <a:custGeom>
            <a:avLst/>
            <a:gdLst/>
            <a:ahLst/>
            <a:cxnLst/>
            <a:rect l="l" t="t" r="r" b="b"/>
            <a:pathLst>
              <a:path w="4577080" h="905510">
                <a:moveTo>
                  <a:pt x="4576572" y="0"/>
                </a:moveTo>
                <a:lnTo>
                  <a:pt x="0" y="0"/>
                </a:lnTo>
                <a:lnTo>
                  <a:pt x="0" y="905256"/>
                </a:lnTo>
                <a:lnTo>
                  <a:pt x="4576572" y="905256"/>
                </a:lnTo>
                <a:lnTo>
                  <a:pt x="457657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449067" y="4294632"/>
            <a:ext cx="4577080" cy="905510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51130" algn="ctr">
              <a:lnSpc>
                <a:spcPct val="100000"/>
              </a:lnSpc>
              <a:spcBef>
                <a:spcPts val="2490"/>
              </a:spcBef>
            </a:pPr>
            <a:r>
              <a:rPr sz="2200" spc="30" dirty="0">
                <a:solidFill>
                  <a:srgbClr val="FFFFFF"/>
                </a:solidFill>
                <a:latin typeface="Tahoma"/>
                <a:cs typeface="Tahoma"/>
              </a:rPr>
              <a:t>Fast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224771" y="4840223"/>
            <a:ext cx="5062855" cy="905510"/>
          </a:xfrm>
          <a:custGeom>
            <a:avLst/>
            <a:gdLst/>
            <a:ahLst/>
            <a:cxnLst/>
            <a:rect l="l" t="t" r="r" b="b"/>
            <a:pathLst>
              <a:path w="5062855" h="905510">
                <a:moveTo>
                  <a:pt x="5062728" y="0"/>
                </a:moveTo>
                <a:lnTo>
                  <a:pt x="0" y="0"/>
                </a:lnTo>
                <a:lnTo>
                  <a:pt x="0" y="905255"/>
                </a:lnTo>
                <a:lnTo>
                  <a:pt x="5062728" y="905255"/>
                </a:lnTo>
                <a:lnTo>
                  <a:pt x="5062728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9224771" y="4840223"/>
            <a:ext cx="5062855" cy="905510"/>
          </a:xfrm>
          <a:prstGeom prst="rect">
            <a:avLst/>
          </a:prstGeom>
        </p:spPr>
        <p:txBody>
          <a:bodyPr vert="horz" wrap="square" lIns="0" tIns="262255" rIns="0" bIns="0" rtlCol="0">
            <a:spAutoFit/>
          </a:bodyPr>
          <a:lstStyle/>
          <a:p>
            <a:pPr marR="358775" algn="ctr">
              <a:lnSpc>
                <a:spcPct val="100000"/>
              </a:lnSpc>
              <a:spcBef>
                <a:spcPts val="2065"/>
              </a:spcBef>
            </a:pP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Open-Source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449067" y="5504688"/>
            <a:ext cx="4563110" cy="906780"/>
          </a:xfrm>
          <a:custGeom>
            <a:avLst/>
            <a:gdLst/>
            <a:ahLst/>
            <a:cxnLst/>
            <a:rect l="l" t="t" r="r" b="b"/>
            <a:pathLst>
              <a:path w="4563109" h="906779">
                <a:moveTo>
                  <a:pt x="4562856" y="0"/>
                </a:moveTo>
                <a:lnTo>
                  <a:pt x="0" y="0"/>
                </a:lnTo>
                <a:lnTo>
                  <a:pt x="0" y="906780"/>
                </a:lnTo>
                <a:lnTo>
                  <a:pt x="4562856" y="906780"/>
                </a:lnTo>
                <a:lnTo>
                  <a:pt x="456285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486402" y="5768466"/>
            <a:ext cx="10477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Reliable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845307" y="2034539"/>
            <a:ext cx="11431905" cy="4837430"/>
            <a:chOff x="2845307" y="2034539"/>
            <a:chExt cx="11431905" cy="4837430"/>
          </a:xfrm>
        </p:grpSpPr>
        <p:sp>
          <p:nvSpPr>
            <p:cNvPr id="41" name="object 41"/>
            <p:cNvSpPr/>
            <p:nvPr/>
          </p:nvSpPr>
          <p:spPr>
            <a:xfrm>
              <a:off x="7766304" y="5650992"/>
              <a:ext cx="497205" cy="433070"/>
            </a:xfrm>
            <a:custGeom>
              <a:avLst/>
              <a:gdLst/>
              <a:ahLst/>
              <a:cxnLst/>
              <a:rect l="l" t="t" r="r" b="b"/>
              <a:pathLst>
                <a:path w="497204" h="433070">
                  <a:moveTo>
                    <a:pt x="248412" y="0"/>
                  </a:moveTo>
                  <a:lnTo>
                    <a:pt x="198358" y="4397"/>
                  </a:lnTo>
                  <a:lnTo>
                    <a:pt x="151733" y="17008"/>
                  </a:lnTo>
                  <a:lnTo>
                    <a:pt x="109537" y="36962"/>
                  </a:lnTo>
                  <a:lnTo>
                    <a:pt x="72771" y="63388"/>
                  </a:lnTo>
                  <a:lnTo>
                    <a:pt x="42433" y="95417"/>
                  </a:lnTo>
                  <a:lnTo>
                    <a:pt x="19526" y="132177"/>
                  </a:lnTo>
                  <a:lnTo>
                    <a:pt x="5048" y="172797"/>
                  </a:lnTo>
                  <a:lnTo>
                    <a:pt x="0" y="216408"/>
                  </a:lnTo>
                  <a:lnTo>
                    <a:pt x="5048" y="260018"/>
                  </a:lnTo>
                  <a:lnTo>
                    <a:pt x="19526" y="300638"/>
                  </a:lnTo>
                  <a:lnTo>
                    <a:pt x="42433" y="337398"/>
                  </a:lnTo>
                  <a:lnTo>
                    <a:pt x="72771" y="369427"/>
                  </a:lnTo>
                  <a:lnTo>
                    <a:pt x="109537" y="395853"/>
                  </a:lnTo>
                  <a:lnTo>
                    <a:pt x="151733" y="415807"/>
                  </a:lnTo>
                  <a:lnTo>
                    <a:pt x="198358" y="428418"/>
                  </a:lnTo>
                  <a:lnTo>
                    <a:pt x="248412" y="432816"/>
                  </a:lnTo>
                  <a:lnTo>
                    <a:pt x="298465" y="428418"/>
                  </a:lnTo>
                  <a:lnTo>
                    <a:pt x="345090" y="415807"/>
                  </a:lnTo>
                  <a:lnTo>
                    <a:pt x="387286" y="395853"/>
                  </a:lnTo>
                  <a:lnTo>
                    <a:pt x="424052" y="369427"/>
                  </a:lnTo>
                  <a:lnTo>
                    <a:pt x="454390" y="337398"/>
                  </a:lnTo>
                  <a:lnTo>
                    <a:pt x="477297" y="300638"/>
                  </a:lnTo>
                  <a:lnTo>
                    <a:pt x="491775" y="260018"/>
                  </a:lnTo>
                  <a:lnTo>
                    <a:pt x="496824" y="216408"/>
                  </a:lnTo>
                  <a:lnTo>
                    <a:pt x="491775" y="172797"/>
                  </a:lnTo>
                  <a:lnTo>
                    <a:pt x="477297" y="132177"/>
                  </a:lnTo>
                  <a:lnTo>
                    <a:pt x="454390" y="95417"/>
                  </a:lnTo>
                  <a:lnTo>
                    <a:pt x="424052" y="63388"/>
                  </a:lnTo>
                  <a:lnTo>
                    <a:pt x="387286" y="36962"/>
                  </a:lnTo>
                  <a:lnTo>
                    <a:pt x="345090" y="17008"/>
                  </a:lnTo>
                  <a:lnTo>
                    <a:pt x="298465" y="4397"/>
                  </a:lnTo>
                  <a:lnTo>
                    <a:pt x="24841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5307" y="2034539"/>
              <a:ext cx="861059" cy="72542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5860" y="2663951"/>
              <a:ext cx="873251" cy="65379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269986" y="6427469"/>
              <a:ext cx="955040" cy="0"/>
            </a:xfrm>
            <a:custGeom>
              <a:avLst/>
              <a:gdLst/>
              <a:ahLst/>
              <a:cxnLst/>
              <a:rect l="l" t="t" r="r" b="b"/>
              <a:pathLst>
                <a:path w="955040">
                  <a:moveTo>
                    <a:pt x="0" y="0"/>
                  </a:moveTo>
                  <a:lnTo>
                    <a:pt x="954786" y="0"/>
                  </a:lnTo>
                </a:path>
              </a:pathLst>
            </a:custGeom>
            <a:ln w="19050">
              <a:solidFill>
                <a:srgbClr val="B6C8E1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224772" y="5966460"/>
              <a:ext cx="5052060" cy="905510"/>
            </a:xfrm>
            <a:custGeom>
              <a:avLst/>
              <a:gdLst/>
              <a:ahLst/>
              <a:cxnLst/>
              <a:rect l="l" t="t" r="r" b="b"/>
              <a:pathLst>
                <a:path w="5052059" h="905509">
                  <a:moveTo>
                    <a:pt x="5052060" y="0"/>
                  </a:moveTo>
                  <a:lnTo>
                    <a:pt x="0" y="0"/>
                  </a:lnTo>
                  <a:lnTo>
                    <a:pt x="0" y="905256"/>
                  </a:lnTo>
                  <a:lnTo>
                    <a:pt x="5052060" y="905256"/>
                  </a:lnTo>
                  <a:lnTo>
                    <a:pt x="5052060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224771" y="5966459"/>
            <a:ext cx="5052060" cy="905510"/>
          </a:xfrm>
          <a:prstGeom prst="rect">
            <a:avLst/>
          </a:prstGeom>
        </p:spPr>
        <p:txBody>
          <a:bodyPr vert="horz" wrap="square" lIns="0" tIns="274955" rIns="0" bIns="0" rtlCol="0">
            <a:spAutoFit/>
          </a:bodyPr>
          <a:lstStyle/>
          <a:p>
            <a:pPr marL="1430020">
              <a:lnSpc>
                <a:spcPct val="100000"/>
              </a:lnSpc>
              <a:spcBef>
                <a:spcPts val="2165"/>
              </a:spcBef>
            </a:pP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Secure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458211" y="5503545"/>
            <a:ext cx="5826760" cy="2069464"/>
            <a:chOff x="2458211" y="5503545"/>
            <a:chExt cx="5826760" cy="2069464"/>
          </a:xfrm>
        </p:grpSpPr>
        <p:sp>
          <p:nvSpPr>
            <p:cNvPr id="48" name="object 48"/>
            <p:cNvSpPr/>
            <p:nvPr/>
          </p:nvSpPr>
          <p:spPr>
            <a:xfrm>
              <a:off x="7789164" y="6243828"/>
              <a:ext cx="495300" cy="433070"/>
            </a:xfrm>
            <a:custGeom>
              <a:avLst/>
              <a:gdLst/>
              <a:ahLst/>
              <a:cxnLst/>
              <a:rect l="l" t="t" r="r" b="b"/>
              <a:pathLst>
                <a:path w="495300" h="433070">
                  <a:moveTo>
                    <a:pt x="247650" y="0"/>
                  </a:moveTo>
                  <a:lnTo>
                    <a:pt x="197738" y="4397"/>
                  </a:lnTo>
                  <a:lnTo>
                    <a:pt x="151251" y="17008"/>
                  </a:lnTo>
                  <a:lnTo>
                    <a:pt x="109184" y="36962"/>
                  </a:lnTo>
                  <a:lnTo>
                    <a:pt x="72532" y="63388"/>
                  </a:lnTo>
                  <a:lnTo>
                    <a:pt x="42293" y="95417"/>
                  </a:lnTo>
                  <a:lnTo>
                    <a:pt x="19460" y="132177"/>
                  </a:lnTo>
                  <a:lnTo>
                    <a:pt x="5031" y="172797"/>
                  </a:lnTo>
                  <a:lnTo>
                    <a:pt x="0" y="216408"/>
                  </a:lnTo>
                  <a:lnTo>
                    <a:pt x="5031" y="260018"/>
                  </a:lnTo>
                  <a:lnTo>
                    <a:pt x="19460" y="300638"/>
                  </a:lnTo>
                  <a:lnTo>
                    <a:pt x="42293" y="337398"/>
                  </a:lnTo>
                  <a:lnTo>
                    <a:pt x="72532" y="369427"/>
                  </a:lnTo>
                  <a:lnTo>
                    <a:pt x="109184" y="395853"/>
                  </a:lnTo>
                  <a:lnTo>
                    <a:pt x="151251" y="415807"/>
                  </a:lnTo>
                  <a:lnTo>
                    <a:pt x="197738" y="428418"/>
                  </a:lnTo>
                  <a:lnTo>
                    <a:pt x="247650" y="432816"/>
                  </a:lnTo>
                  <a:lnTo>
                    <a:pt x="297561" y="428418"/>
                  </a:lnTo>
                  <a:lnTo>
                    <a:pt x="344048" y="415807"/>
                  </a:lnTo>
                  <a:lnTo>
                    <a:pt x="386115" y="395853"/>
                  </a:lnTo>
                  <a:lnTo>
                    <a:pt x="422767" y="369427"/>
                  </a:lnTo>
                  <a:lnTo>
                    <a:pt x="453006" y="337398"/>
                  </a:lnTo>
                  <a:lnTo>
                    <a:pt x="475839" y="300638"/>
                  </a:lnTo>
                  <a:lnTo>
                    <a:pt x="490268" y="260018"/>
                  </a:lnTo>
                  <a:lnTo>
                    <a:pt x="495300" y="216408"/>
                  </a:lnTo>
                  <a:lnTo>
                    <a:pt x="490268" y="172797"/>
                  </a:lnTo>
                  <a:lnTo>
                    <a:pt x="475839" y="132177"/>
                  </a:lnTo>
                  <a:lnTo>
                    <a:pt x="453006" y="95417"/>
                  </a:lnTo>
                  <a:lnTo>
                    <a:pt x="422767" y="63388"/>
                  </a:lnTo>
                  <a:lnTo>
                    <a:pt x="386115" y="36962"/>
                  </a:lnTo>
                  <a:lnTo>
                    <a:pt x="344048" y="17008"/>
                  </a:lnTo>
                  <a:lnTo>
                    <a:pt x="297561" y="4397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989570" y="551307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843"/>
                  </a:lnTo>
                </a:path>
              </a:pathLst>
            </a:custGeom>
            <a:ln w="19050">
              <a:solidFill>
                <a:srgbClr val="5B5B5B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58211" y="6667500"/>
              <a:ext cx="4563110" cy="905510"/>
            </a:xfrm>
            <a:custGeom>
              <a:avLst/>
              <a:gdLst/>
              <a:ahLst/>
              <a:cxnLst/>
              <a:rect l="l" t="t" r="r" b="b"/>
              <a:pathLst>
                <a:path w="4563109" h="905509">
                  <a:moveTo>
                    <a:pt x="4562855" y="0"/>
                  </a:moveTo>
                  <a:lnTo>
                    <a:pt x="0" y="0"/>
                  </a:lnTo>
                  <a:lnTo>
                    <a:pt x="0" y="905256"/>
                  </a:lnTo>
                  <a:lnTo>
                    <a:pt x="4562855" y="905256"/>
                  </a:lnTo>
                  <a:lnTo>
                    <a:pt x="4562855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2458211" y="6667500"/>
            <a:ext cx="4563110" cy="905510"/>
          </a:xfrm>
          <a:prstGeom prst="rect">
            <a:avLst/>
          </a:prstGeom>
        </p:spPr>
        <p:txBody>
          <a:bodyPr vert="horz" wrap="square" lIns="0" tIns="274955" rIns="0" bIns="0" rtlCol="0">
            <a:spAutoFit/>
          </a:bodyPr>
          <a:lstStyle/>
          <a:p>
            <a:pPr marL="2038350">
              <a:lnSpc>
                <a:spcPct val="100000"/>
              </a:lnSpc>
              <a:spcBef>
                <a:spcPts val="2165"/>
              </a:spcBef>
            </a:pP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Economical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6931532" y="5863209"/>
            <a:ext cx="1527175" cy="1552575"/>
            <a:chOff x="6931532" y="5863209"/>
            <a:chExt cx="1527175" cy="1552575"/>
          </a:xfrm>
        </p:grpSpPr>
        <p:sp>
          <p:nvSpPr>
            <p:cNvPr id="53" name="object 53"/>
            <p:cNvSpPr/>
            <p:nvPr/>
          </p:nvSpPr>
          <p:spPr>
            <a:xfrm>
              <a:off x="7798307" y="6824472"/>
              <a:ext cx="660400" cy="591820"/>
            </a:xfrm>
            <a:custGeom>
              <a:avLst/>
              <a:gdLst/>
              <a:ahLst/>
              <a:cxnLst/>
              <a:rect l="l" t="t" r="r" b="b"/>
              <a:pathLst>
                <a:path w="660400" h="591820">
                  <a:moveTo>
                    <a:pt x="329946" y="0"/>
                  </a:moveTo>
                  <a:lnTo>
                    <a:pt x="281184" y="3204"/>
                  </a:lnTo>
                  <a:lnTo>
                    <a:pt x="234645" y="12514"/>
                  </a:lnTo>
                  <a:lnTo>
                    <a:pt x="190840" y="27473"/>
                  </a:lnTo>
                  <a:lnTo>
                    <a:pt x="150277" y="47622"/>
                  </a:lnTo>
                  <a:lnTo>
                    <a:pt x="113468" y="72507"/>
                  </a:lnTo>
                  <a:lnTo>
                    <a:pt x="80923" y="101669"/>
                  </a:lnTo>
                  <a:lnTo>
                    <a:pt x="53151" y="134652"/>
                  </a:lnTo>
                  <a:lnTo>
                    <a:pt x="30662" y="170999"/>
                  </a:lnTo>
                  <a:lnTo>
                    <a:pt x="13967" y="210253"/>
                  </a:lnTo>
                  <a:lnTo>
                    <a:pt x="3576" y="251958"/>
                  </a:lnTo>
                  <a:lnTo>
                    <a:pt x="0" y="295655"/>
                  </a:lnTo>
                  <a:lnTo>
                    <a:pt x="3576" y="339353"/>
                  </a:lnTo>
                  <a:lnTo>
                    <a:pt x="13967" y="381058"/>
                  </a:lnTo>
                  <a:lnTo>
                    <a:pt x="30662" y="420312"/>
                  </a:lnTo>
                  <a:lnTo>
                    <a:pt x="53151" y="456659"/>
                  </a:lnTo>
                  <a:lnTo>
                    <a:pt x="80923" y="489642"/>
                  </a:lnTo>
                  <a:lnTo>
                    <a:pt x="113468" y="518804"/>
                  </a:lnTo>
                  <a:lnTo>
                    <a:pt x="150277" y="543689"/>
                  </a:lnTo>
                  <a:lnTo>
                    <a:pt x="190840" y="563838"/>
                  </a:lnTo>
                  <a:lnTo>
                    <a:pt x="234645" y="578797"/>
                  </a:lnTo>
                  <a:lnTo>
                    <a:pt x="281184" y="588107"/>
                  </a:lnTo>
                  <a:lnTo>
                    <a:pt x="329946" y="591311"/>
                  </a:lnTo>
                  <a:lnTo>
                    <a:pt x="378707" y="588107"/>
                  </a:lnTo>
                  <a:lnTo>
                    <a:pt x="425246" y="578797"/>
                  </a:lnTo>
                  <a:lnTo>
                    <a:pt x="469051" y="563838"/>
                  </a:lnTo>
                  <a:lnTo>
                    <a:pt x="509614" y="543689"/>
                  </a:lnTo>
                  <a:lnTo>
                    <a:pt x="546423" y="518804"/>
                  </a:lnTo>
                  <a:lnTo>
                    <a:pt x="578968" y="489642"/>
                  </a:lnTo>
                  <a:lnTo>
                    <a:pt x="606740" y="456659"/>
                  </a:lnTo>
                  <a:lnTo>
                    <a:pt x="629229" y="420312"/>
                  </a:lnTo>
                  <a:lnTo>
                    <a:pt x="645924" y="381058"/>
                  </a:lnTo>
                  <a:lnTo>
                    <a:pt x="656315" y="339353"/>
                  </a:lnTo>
                  <a:lnTo>
                    <a:pt x="659892" y="295655"/>
                  </a:lnTo>
                  <a:lnTo>
                    <a:pt x="656315" y="251958"/>
                  </a:lnTo>
                  <a:lnTo>
                    <a:pt x="645924" y="210253"/>
                  </a:lnTo>
                  <a:lnTo>
                    <a:pt x="629229" y="170999"/>
                  </a:lnTo>
                  <a:lnTo>
                    <a:pt x="606740" y="134652"/>
                  </a:lnTo>
                  <a:lnTo>
                    <a:pt x="578968" y="101669"/>
                  </a:lnTo>
                  <a:lnTo>
                    <a:pt x="546423" y="72507"/>
                  </a:lnTo>
                  <a:lnTo>
                    <a:pt x="509614" y="47622"/>
                  </a:lnTo>
                  <a:lnTo>
                    <a:pt x="469051" y="27473"/>
                  </a:lnTo>
                  <a:lnTo>
                    <a:pt x="425246" y="12514"/>
                  </a:lnTo>
                  <a:lnTo>
                    <a:pt x="378707" y="3204"/>
                  </a:lnTo>
                  <a:lnTo>
                    <a:pt x="329946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941057" y="5872734"/>
              <a:ext cx="972185" cy="0"/>
            </a:xfrm>
            <a:custGeom>
              <a:avLst/>
              <a:gdLst/>
              <a:ahLst/>
              <a:cxnLst/>
              <a:rect l="l" t="t" r="r" b="b"/>
              <a:pathLst>
                <a:path w="972184">
                  <a:moveTo>
                    <a:pt x="0" y="0"/>
                  </a:moveTo>
                  <a:lnTo>
                    <a:pt x="971676" y="0"/>
                  </a:lnTo>
                </a:path>
              </a:pathLst>
            </a:custGeom>
            <a:ln w="19050">
              <a:solidFill>
                <a:srgbClr val="31828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026145" y="6653022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844"/>
                  </a:lnTo>
                </a:path>
              </a:pathLst>
            </a:custGeom>
            <a:ln w="19050">
              <a:solidFill>
                <a:srgbClr val="5B5B5B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839455" y="6969252"/>
              <a:ext cx="553720" cy="281940"/>
            </a:xfrm>
            <a:custGeom>
              <a:avLst/>
              <a:gdLst/>
              <a:ahLst/>
              <a:cxnLst/>
              <a:rect l="l" t="t" r="r" b="b"/>
              <a:pathLst>
                <a:path w="553720" h="281940">
                  <a:moveTo>
                    <a:pt x="553211" y="0"/>
                  </a:moveTo>
                  <a:lnTo>
                    <a:pt x="0" y="0"/>
                  </a:lnTo>
                  <a:lnTo>
                    <a:pt x="0" y="281940"/>
                  </a:lnTo>
                  <a:lnTo>
                    <a:pt x="553211" y="281940"/>
                  </a:lnTo>
                  <a:lnTo>
                    <a:pt x="553211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7923021" y="1601215"/>
            <a:ext cx="352425" cy="5660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2200">
              <a:latin typeface="Tahoma"/>
              <a:cs typeface="Tahoma"/>
            </a:endParaRPr>
          </a:p>
          <a:p>
            <a:pPr marL="34290">
              <a:lnSpc>
                <a:spcPct val="100000"/>
              </a:lnSpc>
              <a:spcBef>
                <a:spcPts val="2020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2200">
              <a:latin typeface="Tahoma"/>
              <a:cs typeface="Tahoma"/>
            </a:endParaRPr>
          </a:p>
          <a:p>
            <a:pPr marL="49530">
              <a:lnSpc>
                <a:spcPct val="100000"/>
              </a:lnSpc>
              <a:spcBef>
                <a:spcPts val="2610"/>
              </a:spcBef>
            </a:pPr>
            <a:r>
              <a:rPr sz="2000" spc="40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804160" y="1455419"/>
            <a:ext cx="10727690" cy="6071870"/>
            <a:chOff x="2804160" y="1455419"/>
            <a:chExt cx="10727690" cy="6071870"/>
          </a:xfrm>
        </p:grpSpPr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9283" y="3752087"/>
              <a:ext cx="909827" cy="79095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82143" y="1455419"/>
              <a:ext cx="926592" cy="78028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4076" y="3227831"/>
              <a:ext cx="758951" cy="6858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2928" y="4334255"/>
              <a:ext cx="800100" cy="79857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07208" y="5532119"/>
              <a:ext cx="850392" cy="85191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04160" y="6726935"/>
              <a:ext cx="800100" cy="80010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26924" y="5993891"/>
              <a:ext cx="804672" cy="80619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87300" y="4928616"/>
              <a:ext cx="781811" cy="699515"/>
            </a:xfrm>
            <a:prstGeom prst="rect">
              <a:avLst/>
            </a:prstGeom>
          </p:spPr>
        </p:pic>
      </p:grpSp>
      <p:pic>
        <p:nvPicPr>
          <p:cNvPr id="67" name="object 6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88864" y="758951"/>
            <a:ext cx="531266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05930" y="306451"/>
            <a:ext cx="2644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120" dirty="0">
                <a:solidFill>
                  <a:srgbClr val="3E3E3E"/>
                </a:solidFill>
              </a:rPr>
              <a:t>Integration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70302" y="3009138"/>
            <a:ext cx="3409315" cy="3867150"/>
            <a:chOff x="2170302" y="3009138"/>
            <a:chExt cx="3409315" cy="38671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0302" y="3009138"/>
              <a:ext cx="1255852" cy="12558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53233" y="3106674"/>
              <a:ext cx="3313429" cy="1043940"/>
            </a:xfrm>
            <a:custGeom>
              <a:avLst/>
              <a:gdLst/>
              <a:ahLst/>
              <a:cxnLst/>
              <a:rect l="l" t="t" r="r" b="b"/>
              <a:pathLst>
                <a:path w="3313429" h="1043939">
                  <a:moveTo>
                    <a:pt x="0" y="1043939"/>
                  </a:moveTo>
                  <a:lnTo>
                    <a:pt x="3313176" y="1043939"/>
                  </a:lnTo>
                  <a:lnTo>
                    <a:pt x="3313176" y="0"/>
                  </a:lnTo>
                  <a:lnTo>
                    <a:pt x="0" y="0"/>
                  </a:lnTo>
                  <a:lnTo>
                    <a:pt x="0" y="1043939"/>
                  </a:lnTo>
                  <a:close/>
                </a:path>
              </a:pathLst>
            </a:custGeom>
            <a:ln w="254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20439" y="3086100"/>
              <a:ext cx="0" cy="1043940"/>
            </a:xfrm>
            <a:custGeom>
              <a:avLst/>
              <a:gdLst/>
              <a:ahLst/>
              <a:cxnLst/>
              <a:rect l="l" t="t" r="r" b="b"/>
              <a:pathLst>
                <a:path h="1043939">
                  <a:moveTo>
                    <a:pt x="0" y="0"/>
                  </a:moveTo>
                  <a:lnTo>
                    <a:pt x="0" y="1043939"/>
                  </a:lnTo>
                </a:path>
              </a:pathLst>
            </a:custGeom>
            <a:ln w="9525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7723" y="4172712"/>
              <a:ext cx="0" cy="2698750"/>
            </a:xfrm>
            <a:custGeom>
              <a:avLst/>
              <a:gdLst/>
              <a:ahLst/>
              <a:cxnLst/>
              <a:rect l="l" t="t" r="r" b="b"/>
              <a:pathLst>
                <a:path h="2698750">
                  <a:moveTo>
                    <a:pt x="0" y="0"/>
                  </a:moveTo>
                  <a:lnTo>
                    <a:pt x="0" y="2698369"/>
                  </a:lnTo>
                </a:path>
              </a:pathLst>
            </a:custGeom>
            <a:ln w="9525">
              <a:solidFill>
                <a:srgbClr val="31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14394" y="4693285"/>
              <a:ext cx="1319530" cy="142875"/>
            </a:xfrm>
            <a:custGeom>
              <a:avLst/>
              <a:gdLst/>
              <a:ahLst/>
              <a:cxnLst/>
              <a:rect l="l" t="t" r="r" b="b"/>
              <a:pathLst>
                <a:path w="1319529" h="142875">
                  <a:moveTo>
                    <a:pt x="1176401" y="0"/>
                  </a:moveTo>
                  <a:lnTo>
                    <a:pt x="1176401" y="142875"/>
                  </a:lnTo>
                  <a:lnTo>
                    <a:pt x="1290802" y="85725"/>
                  </a:lnTo>
                  <a:lnTo>
                    <a:pt x="1190752" y="85725"/>
                  </a:lnTo>
                  <a:lnTo>
                    <a:pt x="1190752" y="57150"/>
                  </a:lnTo>
                  <a:lnTo>
                    <a:pt x="1290599" y="57150"/>
                  </a:lnTo>
                  <a:lnTo>
                    <a:pt x="1176401" y="0"/>
                  </a:lnTo>
                  <a:close/>
                </a:path>
                <a:path w="1319529" h="142875">
                  <a:moveTo>
                    <a:pt x="1176401" y="57150"/>
                  </a:moveTo>
                  <a:lnTo>
                    <a:pt x="0" y="57150"/>
                  </a:lnTo>
                  <a:lnTo>
                    <a:pt x="0" y="85725"/>
                  </a:lnTo>
                  <a:lnTo>
                    <a:pt x="1176401" y="85725"/>
                  </a:lnTo>
                  <a:lnTo>
                    <a:pt x="1176401" y="57150"/>
                  </a:lnTo>
                  <a:close/>
                </a:path>
                <a:path w="1319529" h="142875">
                  <a:moveTo>
                    <a:pt x="1290599" y="57150"/>
                  </a:moveTo>
                  <a:lnTo>
                    <a:pt x="1190752" y="57150"/>
                  </a:lnTo>
                  <a:lnTo>
                    <a:pt x="1190752" y="85725"/>
                  </a:lnTo>
                  <a:lnTo>
                    <a:pt x="1290802" y="85725"/>
                  </a:lnTo>
                  <a:lnTo>
                    <a:pt x="1319276" y="71500"/>
                  </a:lnTo>
                  <a:lnTo>
                    <a:pt x="1290599" y="57150"/>
                  </a:lnTo>
                  <a:close/>
                </a:path>
              </a:pathLst>
            </a:custGeom>
            <a:solidFill>
              <a:srgbClr val="313E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721608" y="729995"/>
            <a:ext cx="8731250" cy="365760"/>
            <a:chOff x="3721608" y="729995"/>
            <a:chExt cx="8731250" cy="36576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04788" y="729995"/>
              <a:ext cx="3723132" cy="3657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1608" y="729995"/>
              <a:ext cx="8730996" cy="36575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975350" y="4380738"/>
            <a:ext cx="7919084" cy="765175"/>
          </a:xfrm>
          <a:prstGeom prst="rect">
            <a:avLst/>
          </a:prstGeom>
          <a:solidFill>
            <a:srgbClr val="EE6360"/>
          </a:solidFill>
        </p:spPr>
        <p:txBody>
          <a:bodyPr vert="horz" wrap="square" lIns="0" tIns="20256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595"/>
              </a:spcBef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gn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up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GitHub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crea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new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posito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ry.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75350" y="5407914"/>
            <a:ext cx="7919084" cy="783590"/>
          </a:xfrm>
          <a:prstGeom prst="rect">
            <a:avLst/>
          </a:prstGeom>
          <a:solidFill>
            <a:srgbClr val="E3B362"/>
          </a:solidFill>
        </p:spPr>
        <p:txBody>
          <a:bodyPr vert="horz" wrap="square" lIns="0" tIns="46990" rIns="0" bIns="0" rtlCol="0">
            <a:spAutoFit/>
          </a:bodyPr>
          <a:lstStyle/>
          <a:p>
            <a:pPr marL="124460" marR="914400">
              <a:lnSpc>
                <a:spcPct val="100499"/>
              </a:lnSpc>
              <a:spcBef>
                <a:spcPts val="370"/>
              </a:spcBef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Open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IntelliJ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IDE.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Go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VCS&gt;Enable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Version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Control </a:t>
            </a:r>
            <a:r>
              <a:rPr sz="2200" b="1" spc="-59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Integration</a:t>
            </a:r>
            <a:r>
              <a:rPr sz="2200" spc="70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17441" y="5753989"/>
            <a:ext cx="1319530" cy="142875"/>
          </a:xfrm>
          <a:custGeom>
            <a:avLst/>
            <a:gdLst/>
            <a:ahLst/>
            <a:cxnLst/>
            <a:rect l="l" t="t" r="r" b="b"/>
            <a:pathLst>
              <a:path w="1319529" h="142875">
                <a:moveTo>
                  <a:pt x="1176401" y="0"/>
                </a:moveTo>
                <a:lnTo>
                  <a:pt x="1176401" y="142875"/>
                </a:lnTo>
                <a:lnTo>
                  <a:pt x="1290802" y="85725"/>
                </a:lnTo>
                <a:lnTo>
                  <a:pt x="1190752" y="85725"/>
                </a:lnTo>
                <a:lnTo>
                  <a:pt x="1190752" y="57150"/>
                </a:lnTo>
                <a:lnTo>
                  <a:pt x="1290599" y="57150"/>
                </a:lnTo>
                <a:lnTo>
                  <a:pt x="1176401" y="0"/>
                </a:lnTo>
                <a:close/>
              </a:path>
              <a:path w="1319529" h="142875">
                <a:moveTo>
                  <a:pt x="1176401" y="57150"/>
                </a:moveTo>
                <a:lnTo>
                  <a:pt x="0" y="57150"/>
                </a:lnTo>
                <a:lnTo>
                  <a:pt x="0" y="85725"/>
                </a:lnTo>
                <a:lnTo>
                  <a:pt x="1176401" y="85725"/>
                </a:lnTo>
                <a:lnTo>
                  <a:pt x="1176401" y="57150"/>
                </a:lnTo>
                <a:close/>
              </a:path>
              <a:path w="1319529" h="142875">
                <a:moveTo>
                  <a:pt x="1290599" y="57150"/>
                </a:moveTo>
                <a:lnTo>
                  <a:pt x="1190752" y="57150"/>
                </a:lnTo>
                <a:lnTo>
                  <a:pt x="1190752" y="85725"/>
                </a:lnTo>
                <a:lnTo>
                  <a:pt x="1290802" y="85725"/>
                </a:lnTo>
                <a:lnTo>
                  <a:pt x="1319276" y="71500"/>
                </a:lnTo>
                <a:lnTo>
                  <a:pt x="1290599" y="57150"/>
                </a:lnTo>
                <a:close/>
              </a:path>
            </a:pathLst>
          </a:custGeom>
          <a:solidFill>
            <a:srgbClr val="313E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975350" y="6453378"/>
            <a:ext cx="7919084" cy="784860"/>
          </a:xfrm>
          <a:prstGeom prst="rect">
            <a:avLst/>
          </a:prstGeom>
          <a:solidFill>
            <a:srgbClr val="0ECFE8"/>
          </a:solidFill>
        </p:spPr>
        <p:txBody>
          <a:bodyPr vert="horz" wrap="square" lIns="0" tIns="53975" rIns="0" bIns="0" rtlCol="0">
            <a:spAutoFit/>
          </a:bodyPr>
          <a:lstStyle/>
          <a:p>
            <a:pPr marL="112395" marR="269875">
              <a:lnSpc>
                <a:spcPct val="100000"/>
              </a:lnSpc>
              <a:spcBef>
                <a:spcPts val="425"/>
              </a:spcBef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Select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rsio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cont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ol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sy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associat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ject 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root</a:t>
            </a:r>
            <a:r>
              <a:rPr sz="2200" spc="-14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select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Git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drop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down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menu.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897629" y="4368038"/>
            <a:ext cx="2077720" cy="2556510"/>
            <a:chOff x="3897629" y="4368038"/>
            <a:chExt cx="2077720" cy="2556510"/>
          </a:xfrm>
        </p:grpSpPr>
        <p:sp>
          <p:nvSpPr>
            <p:cNvPr id="17" name="object 17"/>
            <p:cNvSpPr/>
            <p:nvPr/>
          </p:nvSpPr>
          <p:spPr>
            <a:xfrm>
              <a:off x="3897629" y="6781164"/>
              <a:ext cx="1319530" cy="142875"/>
            </a:xfrm>
            <a:custGeom>
              <a:avLst/>
              <a:gdLst/>
              <a:ahLst/>
              <a:cxnLst/>
              <a:rect l="l" t="t" r="r" b="b"/>
              <a:pathLst>
                <a:path w="1319529" h="142875">
                  <a:moveTo>
                    <a:pt x="1176401" y="0"/>
                  </a:moveTo>
                  <a:lnTo>
                    <a:pt x="1176401" y="142874"/>
                  </a:lnTo>
                  <a:lnTo>
                    <a:pt x="1290802" y="85724"/>
                  </a:lnTo>
                  <a:lnTo>
                    <a:pt x="1190752" y="85724"/>
                  </a:lnTo>
                  <a:lnTo>
                    <a:pt x="1190752" y="57149"/>
                  </a:lnTo>
                  <a:lnTo>
                    <a:pt x="1290599" y="57149"/>
                  </a:lnTo>
                  <a:lnTo>
                    <a:pt x="1176401" y="0"/>
                  </a:lnTo>
                  <a:close/>
                </a:path>
                <a:path w="1319529" h="142875">
                  <a:moveTo>
                    <a:pt x="1176401" y="57149"/>
                  </a:moveTo>
                  <a:lnTo>
                    <a:pt x="0" y="57149"/>
                  </a:lnTo>
                  <a:lnTo>
                    <a:pt x="0" y="85724"/>
                  </a:lnTo>
                  <a:lnTo>
                    <a:pt x="1176401" y="85724"/>
                  </a:lnTo>
                  <a:lnTo>
                    <a:pt x="1176401" y="57149"/>
                  </a:lnTo>
                  <a:close/>
                </a:path>
                <a:path w="1319529" h="142875">
                  <a:moveTo>
                    <a:pt x="1290599" y="57149"/>
                  </a:moveTo>
                  <a:lnTo>
                    <a:pt x="1190752" y="57149"/>
                  </a:lnTo>
                  <a:lnTo>
                    <a:pt x="1190752" y="85724"/>
                  </a:lnTo>
                  <a:lnTo>
                    <a:pt x="1290802" y="85724"/>
                  </a:lnTo>
                  <a:lnTo>
                    <a:pt x="1319276" y="71500"/>
                  </a:lnTo>
                  <a:lnTo>
                    <a:pt x="1290599" y="57149"/>
                  </a:lnTo>
                  <a:close/>
                </a:path>
              </a:pathLst>
            </a:custGeom>
            <a:solidFill>
              <a:srgbClr val="313E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52465" y="4380738"/>
              <a:ext cx="710565" cy="765175"/>
            </a:xfrm>
            <a:custGeom>
              <a:avLst/>
              <a:gdLst/>
              <a:ahLst/>
              <a:cxnLst/>
              <a:rect l="l" t="t" r="r" b="b"/>
              <a:pathLst>
                <a:path w="710564" h="765175">
                  <a:moveTo>
                    <a:pt x="0" y="765048"/>
                  </a:moveTo>
                  <a:lnTo>
                    <a:pt x="710184" y="765048"/>
                  </a:lnTo>
                  <a:lnTo>
                    <a:pt x="710184" y="0"/>
                  </a:lnTo>
                  <a:lnTo>
                    <a:pt x="0" y="0"/>
                  </a:lnTo>
                  <a:lnTo>
                    <a:pt x="0" y="765048"/>
                  </a:lnTo>
                  <a:close/>
                </a:path>
              </a:pathLst>
            </a:custGeom>
            <a:ln w="2540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02611" y="2143505"/>
            <a:ext cx="6938009" cy="179832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integration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can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be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95" dirty="0">
                <a:solidFill>
                  <a:srgbClr val="3E3E3E"/>
                </a:solidFill>
                <a:latin typeface="Arial"/>
                <a:cs typeface="Arial"/>
              </a:rPr>
              <a:t>performed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by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20" dirty="0">
                <a:solidFill>
                  <a:srgbClr val="3E3E3E"/>
                </a:solidFill>
                <a:latin typeface="Arial"/>
                <a:cs typeface="Arial"/>
              </a:rPr>
              <a:t>the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following </a:t>
            </a:r>
            <a:r>
              <a:rPr sz="2200" b="1" spc="-60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methods: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00">
              <a:latin typeface="Arial"/>
              <a:cs typeface="Arial"/>
            </a:endParaRPr>
          </a:p>
          <a:p>
            <a:pPr marL="1702435" marR="3791585" indent="531495">
              <a:lnSpc>
                <a:spcPct val="100000"/>
              </a:lnSpc>
            </a:pPr>
            <a:r>
              <a:rPr sz="2200" spc="-45" dirty="0">
                <a:latin typeface="Lucida Sans Unicode"/>
                <a:cs typeface="Lucida Sans Unicode"/>
              </a:rPr>
              <a:t>Git </a:t>
            </a:r>
            <a:r>
              <a:rPr sz="2200" spc="-40" dirty="0">
                <a:latin typeface="Lucida Sans Unicode"/>
                <a:cs typeface="Lucida Sans Unicode"/>
              </a:rPr>
              <a:t> Integra</a:t>
            </a:r>
            <a:r>
              <a:rPr sz="2200" spc="-45" dirty="0">
                <a:latin typeface="Lucida Sans Unicode"/>
                <a:cs typeface="Lucida Sans Unicode"/>
              </a:rPr>
              <a:t>ti</a:t>
            </a:r>
            <a:r>
              <a:rPr sz="2200" spc="-75" dirty="0">
                <a:latin typeface="Lucida Sans Unicode"/>
                <a:cs typeface="Lucida Sans Unicode"/>
              </a:rPr>
              <a:t>o</a:t>
            </a:r>
            <a:r>
              <a:rPr sz="2200" spc="-20" dirty="0">
                <a:latin typeface="Lucida Sans Unicode"/>
                <a:cs typeface="Lucida Sans Unicode"/>
              </a:rPr>
              <a:t>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52465" y="4380738"/>
            <a:ext cx="710565" cy="765175"/>
          </a:xfrm>
          <a:prstGeom prst="rect">
            <a:avLst/>
          </a:prstGeom>
          <a:ln w="25400">
            <a:solidFill>
              <a:srgbClr val="EE6360"/>
            </a:solidFill>
          </a:ln>
        </p:spPr>
        <p:txBody>
          <a:bodyPr vert="horz" wrap="square" lIns="0" tIns="184150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1450"/>
              </a:spcBef>
            </a:pPr>
            <a:r>
              <a:rPr sz="2400" b="1" spc="30" dirty="0">
                <a:solidFill>
                  <a:srgbClr val="3E3E3E"/>
                </a:solidFill>
                <a:latin typeface="Arial"/>
                <a:cs typeface="Arial"/>
              </a:rPr>
              <a:t>01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52465" y="5407914"/>
            <a:ext cx="710565" cy="783590"/>
          </a:xfrm>
          <a:custGeom>
            <a:avLst/>
            <a:gdLst/>
            <a:ahLst/>
            <a:cxnLst/>
            <a:rect l="l" t="t" r="r" b="b"/>
            <a:pathLst>
              <a:path w="710564" h="783589">
                <a:moveTo>
                  <a:pt x="0" y="783336"/>
                </a:moveTo>
                <a:lnTo>
                  <a:pt x="710184" y="783336"/>
                </a:lnTo>
                <a:lnTo>
                  <a:pt x="710184" y="0"/>
                </a:lnTo>
                <a:lnTo>
                  <a:pt x="0" y="0"/>
                </a:lnTo>
                <a:lnTo>
                  <a:pt x="0" y="783336"/>
                </a:lnTo>
                <a:close/>
              </a:path>
            </a:pathLst>
          </a:custGeom>
          <a:ln w="25400">
            <a:solidFill>
              <a:srgbClr val="E3B3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52465" y="5407914"/>
            <a:ext cx="710565" cy="783590"/>
          </a:xfrm>
          <a:prstGeom prst="rect">
            <a:avLst/>
          </a:prstGeom>
          <a:ln w="25400">
            <a:solidFill>
              <a:srgbClr val="E3B362"/>
            </a:solidFill>
          </a:ln>
        </p:spPr>
        <p:txBody>
          <a:bodyPr vert="horz" wrap="square" lIns="0" tIns="19367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1525"/>
              </a:spcBef>
            </a:pPr>
            <a:r>
              <a:rPr sz="2400" b="1" spc="30" dirty="0">
                <a:solidFill>
                  <a:srgbClr val="3E3E3E"/>
                </a:solidFill>
                <a:latin typeface="Arial"/>
                <a:cs typeface="Arial"/>
              </a:rPr>
              <a:t>02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52465" y="6453378"/>
            <a:ext cx="710565" cy="784860"/>
          </a:xfrm>
          <a:custGeom>
            <a:avLst/>
            <a:gdLst/>
            <a:ahLst/>
            <a:cxnLst/>
            <a:rect l="l" t="t" r="r" b="b"/>
            <a:pathLst>
              <a:path w="710564" h="784859">
                <a:moveTo>
                  <a:pt x="0" y="784860"/>
                </a:moveTo>
                <a:lnTo>
                  <a:pt x="710184" y="784860"/>
                </a:lnTo>
                <a:lnTo>
                  <a:pt x="710184" y="0"/>
                </a:lnTo>
                <a:lnTo>
                  <a:pt x="0" y="0"/>
                </a:lnTo>
                <a:lnTo>
                  <a:pt x="0" y="784860"/>
                </a:lnTo>
                <a:close/>
              </a:path>
            </a:pathLst>
          </a:custGeom>
          <a:ln w="25400">
            <a:solidFill>
              <a:srgbClr val="0EC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252465" y="6453378"/>
            <a:ext cx="710565" cy="784860"/>
          </a:xfrm>
          <a:prstGeom prst="rect">
            <a:avLst/>
          </a:prstGeom>
          <a:ln w="25400">
            <a:solidFill>
              <a:srgbClr val="0ECFE8"/>
            </a:solidFill>
          </a:ln>
        </p:spPr>
        <p:txBody>
          <a:bodyPr vert="horz" wrap="square" lIns="0" tIns="194310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1530"/>
              </a:spcBef>
            </a:pPr>
            <a:r>
              <a:rPr sz="2400" b="1" spc="30" dirty="0">
                <a:solidFill>
                  <a:srgbClr val="3E3E3E"/>
                </a:solidFill>
                <a:latin typeface="Arial"/>
                <a:cs typeface="Arial"/>
              </a:rPr>
              <a:t>03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1897" y="306451"/>
            <a:ext cx="1633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Clone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497891" y="1407794"/>
            <a:ext cx="9111615" cy="7115175"/>
            <a:chOff x="6497891" y="1407794"/>
            <a:chExt cx="9111615" cy="7115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7479" y="1417319"/>
              <a:ext cx="9092184" cy="70957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02653" y="1412557"/>
              <a:ext cx="9102090" cy="7105650"/>
            </a:xfrm>
            <a:custGeom>
              <a:avLst/>
              <a:gdLst/>
              <a:ahLst/>
              <a:cxnLst/>
              <a:rect l="l" t="t" r="r" b="b"/>
              <a:pathLst>
                <a:path w="9102090" h="7105650">
                  <a:moveTo>
                    <a:pt x="0" y="7105269"/>
                  </a:moveTo>
                  <a:lnTo>
                    <a:pt x="9101709" y="7105269"/>
                  </a:lnTo>
                  <a:lnTo>
                    <a:pt x="9101709" y="0"/>
                  </a:lnTo>
                  <a:lnTo>
                    <a:pt x="0" y="0"/>
                  </a:lnTo>
                  <a:lnTo>
                    <a:pt x="0" y="710526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55319" y="3538728"/>
            <a:ext cx="5646420" cy="2644140"/>
          </a:xfrm>
          <a:prstGeom prst="rect">
            <a:avLst/>
          </a:prstGeom>
          <a:solidFill>
            <a:srgbClr val="EBF1F9"/>
          </a:solidFill>
        </p:spPr>
        <p:txBody>
          <a:bodyPr vert="horz" wrap="square" lIns="0" tIns="1441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135"/>
              </a:spcBef>
            </a:pP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clone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repository:</a:t>
            </a:r>
            <a:endParaRPr sz="2200">
              <a:latin typeface="Arial"/>
              <a:cs typeface="Arial"/>
            </a:endParaRPr>
          </a:p>
          <a:p>
            <a:pPr marL="549275" marR="1120775" indent="-457834">
              <a:lnSpc>
                <a:spcPct val="150000"/>
              </a:lnSpc>
              <a:buClr>
                <a:srgbClr val="000000"/>
              </a:buClr>
              <a:buAutoNum type="arabicPeriod"/>
              <a:tabLst>
                <a:tab pos="549275" algn="l"/>
                <a:tab pos="549910" algn="l"/>
              </a:tabLst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File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&gt;</a:t>
            </a: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New&gt;Project</a:t>
            </a: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90" dirty="0">
                <a:solidFill>
                  <a:srgbClr val="3E3E3E"/>
                </a:solidFill>
                <a:latin typeface="Arial"/>
                <a:cs typeface="Arial"/>
              </a:rPr>
              <a:t>from  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Version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Control&gt;Git.</a:t>
            </a:r>
            <a:endParaRPr sz="2200">
              <a:latin typeface="Arial"/>
              <a:cs typeface="Arial"/>
            </a:endParaRPr>
          </a:p>
          <a:p>
            <a:pPr marL="549275" marR="508000" indent="-457834">
              <a:lnSpc>
                <a:spcPts val="3960"/>
              </a:lnSpc>
              <a:spcBef>
                <a:spcPts val="355"/>
              </a:spcBef>
              <a:buClr>
                <a:srgbClr val="000000"/>
              </a:buClr>
              <a:buAutoNum type="arabicPeriod"/>
              <a:tabLst>
                <a:tab pos="549275" algn="l"/>
                <a:tab pos="549910" algn="l"/>
                <a:tab pos="3963035" algn="l"/>
              </a:tabLst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Ent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posito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URL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	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dire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ct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ry 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name,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cl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-100" dirty="0">
                <a:solidFill>
                  <a:srgbClr val="3E3E3E"/>
                </a:solidFill>
                <a:latin typeface="Arial"/>
                <a:cs typeface="Arial"/>
              </a:rPr>
              <a:t>C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l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on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e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1608" y="729995"/>
            <a:ext cx="873099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54344" y="306451"/>
            <a:ext cx="4144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" dirty="0">
                <a:solidFill>
                  <a:srgbClr val="3E3E3E"/>
                </a:solidFill>
              </a:rPr>
              <a:t>Rollback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Local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-15" dirty="0">
                <a:solidFill>
                  <a:srgbClr val="3E3E3E"/>
                </a:solidFill>
              </a:rPr>
              <a:t>Changes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167884" y="729995"/>
            <a:ext cx="9769475" cy="7954645"/>
            <a:chOff x="5167884" y="729995"/>
            <a:chExt cx="9769475" cy="79546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7884" y="729995"/>
              <a:ext cx="5996940" cy="3657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27492" y="1095755"/>
              <a:ext cx="6800088" cy="75788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22666" y="1090993"/>
              <a:ext cx="6809740" cy="7588884"/>
            </a:xfrm>
            <a:custGeom>
              <a:avLst/>
              <a:gdLst/>
              <a:ahLst/>
              <a:cxnLst/>
              <a:rect l="l" t="t" r="r" b="b"/>
              <a:pathLst>
                <a:path w="6809740" h="7588884">
                  <a:moveTo>
                    <a:pt x="0" y="7588377"/>
                  </a:moveTo>
                  <a:lnTo>
                    <a:pt x="6809612" y="7588377"/>
                  </a:lnTo>
                  <a:lnTo>
                    <a:pt x="6809612" y="0"/>
                  </a:lnTo>
                  <a:lnTo>
                    <a:pt x="0" y="0"/>
                  </a:lnTo>
                  <a:lnTo>
                    <a:pt x="0" y="758837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28927" y="4088891"/>
            <a:ext cx="5645150" cy="1591310"/>
          </a:xfrm>
          <a:prstGeom prst="rect">
            <a:avLst/>
          </a:prstGeom>
          <a:solidFill>
            <a:srgbClr val="EBF1F9"/>
          </a:solidFill>
        </p:spPr>
        <p:txBody>
          <a:bodyPr vert="horz" wrap="square" lIns="0" tIns="1454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145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rollback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0" dirty="0">
                <a:solidFill>
                  <a:srgbClr val="3E3E3E"/>
                </a:solidFill>
                <a:latin typeface="Arial"/>
                <a:cs typeface="Arial"/>
              </a:rPr>
              <a:t>local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changes:</a:t>
            </a:r>
            <a:endParaRPr sz="2200">
              <a:latin typeface="Arial"/>
              <a:cs typeface="Arial"/>
            </a:endParaRPr>
          </a:p>
          <a:p>
            <a:pPr marL="548640" indent="-457834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548640" algn="l"/>
                <a:tab pos="549275" algn="l"/>
              </a:tabLst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Go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Build&gt;VCS&gt;Git&gt;Revert.</a:t>
            </a:r>
            <a:endParaRPr sz="2200">
              <a:latin typeface="Arial"/>
              <a:cs typeface="Arial"/>
            </a:endParaRPr>
          </a:p>
          <a:p>
            <a:pPr marL="548640" indent="-457834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548640" algn="l"/>
                <a:tab pos="549275" algn="l"/>
              </a:tabLst>
            </a:pPr>
            <a:r>
              <a:rPr sz="2200" spc="-15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ick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Rollb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c</a:t>
            </a:r>
            <a:r>
              <a:rPr sz="2200" b="1" spc="20" dirty="0">
                <a:solidFill>
                  <a:srgbClr val="3E3E3E"/>
                </a:solidFill>
                <a:latin typeface="Arial"/>
                <a:cs typeface="Arial"/>
              </a:rPr>
              <a:t>k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dialog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box.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2235" y="306451"/>
            <a:ext cx="4347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>
                <a:solidFill>
                  <a:srgbClr val="3E3E3E"/>
                </a:solidFill>
              </a:rPr>
              <a:t>Commit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-15" dirty="0">
                <a:solidFill>
                  <a:srgbClr val="3E3E3E"/>
                </a:solidFill>
              </a:rPr>
              <a:t>Changes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10" dirty="0">
                <a:solidFill>
                  <a:srgbClr val="3E3E3E"/>
                </a:solidFill>
              </a:rPr>
              <a:t>Locally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8211" y="2666692"/>
            <a:ext cx="6864984" cy="3642360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95" dirty="0">
                <a:solidFill>
                  <a:srgbClr val="3E3E3E"/>
                </a:solidFill>
                <a:latin typeface="Arial"/>
                <a:cs typeface="Arial"/>
              </a:rPr>
              <a:t>commit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changes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" dirty="0">
                <a:solidFill>
                  <a:srgbClr val="3E3E3E"/>
                </a:solidFill>
                <a:latin typeface="Arial"/>
                <a:cs typeface="Arial"/>
              </a:rPr>
              <a:t>locally</a:t>
            </a:r>
            <a:r>
              <a:rPr sz="2800" b="1" spc="5" dirty="0">
                <a:solidFill>
                  <a:srgbClr val="3E3E3E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175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Select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modified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file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under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Git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version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control.</a:t>
            </a:r>
            <a:endParaRPr sz="2200">
              <a:latin typeface="Lucida Sans Unicode"/>
              <a:cs typeface="Lucida Sans Unicode"/>
            </a:endParaRPr>
          </a:p>
          <a:p>
            <a:pPr marL="469900" marR="2185670" indent="-457200">
              <a:lnSpc>
                <a:spcPct val="150000"/>
              </a:lnSpc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-165" dirty="0">
                <a:solidFill>
                  <a:srgbClr val="3E3E3E"/>
                </a:solidFill>
                <a:latin typeface="Arial"/>
                <a:cs typeface="Arial"/>
              </a:rPr>
              <a:t>VC</a:t>
            </a:r>
            <a:r>
              <a:rPr sz="2200" b="1" spc="-155" dirty="0">
                <a:solidFill>
                  <a:srgbClr val="3E3E3E"/>
                </a:solidFill>
                <a:latin typeface="Arial"/>
                <a:cs typeface="Arial"/>
              </a:rPr>
              <a:t>S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-</a:t>
            </a:r>
            <a:r>
              <a:rPr sz="2200" b="1" spc="-65" dirty="0">
                <a:solidFill>
                  <a:srgbClr val="3E3E3E"/>
                </a:solidFill>
                <a:latin typeface="Arial"/>
                <a:cs typeface="Arial"/>
              </a:rPr>
              <a:t>&gt;</a:t>
            </a:r>
            <a:r>
              <a:rPr sz="2200" b="1" spc="-75" dirty="0">
                <a:solidFill>
                  <a:srgbClr val="3E3E3E"/>
                </a:solidFill>
                <a:latin typeface="Arial"/>
                <a:cs typeface="Arial"/>
              </a:rPr>
              <a:t>c</a:t>
            </a:r>
            <a:r>
              <a:rPr sz="2200" b="1" spc="145" dirty="0">
                <a:solidFill>
                  <a:srgbClr val="3E3E3E"/>
                </a:solidFill>
                <a:latin typeface="Arial"/>
                <a:cs typeface="Arial"/>
              </a:rPr>
              <a:t>ommi</a:t>
            </a:r>
            <a:r>
              <a:rPr sz="2200" b="1" spc="75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0" dirty="0">
                <a:solidFill>
                  <a:srgbClr val="3E3E3E"/>
                </a:solidFill>
                <a:latin typeface="Arial"/>
                <a:cs typeface="Arial"/>
              </a:rPr>
              <a:t>chang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e</a:t>
            </a:r>
            <a:r>
              <a:rPr sz="2200" b="1" spc="-135" dirty="0">
                <a:solidFill>
                  <a:srgbClr val="3E3E3E"/>
                </a:solidFill>
                <a:latin typeface="Arial"/>
                <a:cs typeface="Arial"/>
              </a:rPr>
              <a:t>s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or  </a:t>
            </a:r>
            <a:r>
              <a:rPr sz="2200" b="1" spc="10" dirty="0">
                <a:solidFill>
                  <a:srgbClr val="3E3E3E"/>
                </a:solidFill>
                <a:latin typeface="Arial"/>
                <a:cs typeface="Arial"/>
              </a:rPr>
              <a:t>VCS&gt;Git&gt;commit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file.</a:t>
            </a:r>
            <a:endParaRPr sz="2200">
              <a:latin typeface="Arial"/>
              <a:cs typeface="Arial"/>
            </a:endParaRPr>
          </a:p>
          <a:p>
            <a:pPr marL="469900" marR="74930" indent="-457200">
              <a:lnSpc>
                <a:spcPct val="150000"/>
              </a:lnSpc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Select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check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box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files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committed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dialog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box.</a:t>
            </a:r>
            <a:endParaRPr sz="2200">
              <a:latin typeface="Lucida Sans Unicode"/>
              <a:cs typeface="Lucida Sans Unicode"/>
            </a:endParaRPr>
          </a:p>
          <a:p>
            <a:pPr marL="469900" indent="-457200">
              <a:lnSpc>
                <a:spcPct val="100000"/>
              </a:lnSpc>
              <a:spcBef>
                <a:spcPts val="1325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Ent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commi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0" dirty="0">
                <a:solidFill>
                  <a:srgbClr val="3E3E3E"/>
                </a:solidFill>
                <a:latin typeface="Arial"/>
                <a:cs typeface="Arial"/>
              </a:rPr>
              <a:t>mess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ge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cl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Co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m</a:t>
            </a:r>
            <a:r>
              <a:rPr sz="2200" b="1" spc="195" dirty="0">
                <a:solidFill>
                  <a:srgbClr val="3E3E3E"/>
                </a:solidFill>
                <a:latin typeface="Arial"/>
                <a:cs typeface="Arial"/>
              </a:rPr>
              <a:t>m</a:t>
            </a: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i</a:t>
            </a:r>
            <a:r>
              <a:rPr sz="2200" b="1" spc="110" dirty="0">
                <a:solidFill>
                  <a:srgbClr val="3E3E3E"/>
                </a:solidFill>
                <a:latin typeface="Arial"/>
                <a:cs typeface="Arial"/>
              </a:rPr>
              <a:t>t.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17052" y="1496567"/>
            <a:ext cx="6937248" cy="62026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1608" y="729995"/>
            <a:ext cx="873099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7440" y="306451"/>
            <a:ext cx="64179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Push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-15" dirty="0">
                <a:solidFill>
                  <a:srgbClr val="3E3E3E"/>
                </a:solidFill>
              </a:rPr>
              <a:t>Changes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to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Remote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35" dirty="0">
                <a:solidFill>
                  <a:srgbClr val="3E3E3E"/>
                </a:solidFill>
              </a:rPr>
              <a:t>Repository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4742" y="3722502"/>
            <a:ext cx="6174105" cy="153416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push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changes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remote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repository:</a:t>
            </a:r>
            <a:endParaRPr sz="2200">
              <a:latin typeface="Arial"/>
              <a:cs typeface="Arial"/>
            </a:endParaRPr>
          </a:p>
          <a:p>
            <a:pPr marL="469265" indent="-45720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VCS&gt;Git</a:t>
            </a:r>
            <a:r>
              <a:rPr sz="2200" b="1" spc="-65" dirty="0">
                <a:solidFill>
                  <a:srgbClr val="3E3E3E"/>
                </a:solidFill>
                <a:latin typeface="Arial"/>
                <a:cs typeface="Arial"/>
              </a:rPr>
              <a:t>&gt;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Pus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h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  <a:p>
            <a:pPr marL="469265" indent="-45720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Select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commi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cl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Push.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81543" y="1370075"/>
            <a:ext cx="7040879" cy="65547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1608" y="729995"/>
            <a:ext cx="873099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46852" y="306451"/>
            <a:ext cx="51619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>
                <a:solidFill>
                  <a:srgbClr val="3E3E3E"/>
                </a:solidFill>
              </a:rPr>
              <a:t>Import</a:t>
            </a:r>
            <a:r>
              <a:rPr spc="-40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Existing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50" dirty="0">
                <a:solidFill>
                  <a:srgbClr val="3E3E3E"/>
                </a:solidFill>
              </a:rPr>
              <a:t>Project</a:t>
            </a:r>
            <a:r>
              <a:rPr spc="-35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to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Git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6875" y="3581552"/>
            <a:ext cx="5765800" cy="2037714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0" dirty="0">
                <a:solidFill>
                  <a:srgbClr val="3E3E3E"/>
                </a:solidFill>
                <a:latin typeface="Arial"/>
                <a:cs typeface="Arial"/>
              </a:rPr>
              <a:t>import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an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existing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project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3E3E3E"/>
                </a:solidFill>
                <a:latin typeface="Arial"/>
                <a:cs typeface="Arial"/>
              </a:rPr>
              <a:t>Git:</a:t>
            </a:r>
            <a:endParaRPr sz="2200">
              <a:latin typeface="Arial"/>
              <a:cs typeface="Arial"/>
            </a:endParaRPr>
          </a:p>
          <a:p>
            <a:pPr marL="469900" marR="1031240" indent="-457200">
              <a:lnSpc>
                <a:spcPct val="150000"/>
              </a:lnSpc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Go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sz="2200" b="1" spc="20" dirty="0">
                <a:solidFill>
                  <a:srgbClr val="3E3E3E"/>
                </a:solidFill>
                <a:latin typeface="Arial"/>
                <a:cs typeface="Arial"/>
              </a:rPr>
              <a:t>VCS&gt;Import </a:t>
            </a:r>
            <a:r>
              <a:rPr sz="2200" b="1" spc="90" dirty="0">
                <a:solidFill>
                  <a:srgbClr val="3E3E3E"/>
                </a:solidFill>
                <a:latin typeface="Arial"/>
                <a:cs typeface="Arial"/>
              </a:rPr>
              <a:t>into 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Version </a:t>
            </a:r>
            <a:r>
              <a:rPr sz="2200" b="1" spc="-60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Control&gt;Create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Repository.</a:t>
            </a:r>
            <a:endParaRPr sz="22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Select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ject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cl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O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K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206295" y="1366647"/>
            <a:ext cx="5873115" cy="6752590"/>
            <a:chOff x="8206295" y="1366647"/>
            <a:chExt cx="5873115" cy="67525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15883" y="1376172"/>
              <a:ext cx="5853683" cy="67330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211057" y="1371409"/>
              <a:ext cx="5863590" cy="6743065"/>
            </a:xfrm>
            <a:custGeom>
              <a:avLst/>
              <a:gdLst/>
              <a:ahLst/>
              <a:cxnLst/>
              <a:rect l="l" t="t" r="r" b="b"/>
              <a:pathLst>
                <a:path w="5863590" h="6743065">
                  <a:moveTo>
                    <a:pt x="0" y="6742557"/>
                  </a:moveTo>
                  <a:lnTo>
                    <a:pt x="5863209" y="6742557"/>
                  </a:lnTo>
                  <a:lnTo>
                    <a:pt x="5863209" y="0"/>
                  </a:lnTo>
                  <a:lnTo>
                    <a:pt x="0" y="0"/>
                  </a:lnTo>
                  <a:lnTo>
                    <a:pt x="0" y="674255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1608" y="729995"/>
            <a:ext cx="873099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99580" y="306451"/>
            <a:ext cx="2656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solidFill>
                  <a:srgbClr val="3E3E3E"/>
                </a:solidFill>
              </a:rPr>
              <a:t>Define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95" dirty="0">
                <a:solidFill>
                  <a:srgbClr val="3E3E3E"/>
                </a:solidFill>
              </a:rPr>
              <a:t>Remote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6136" y="3320948"/>
            <a:ext cx="4756150" cy="202565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3E3E3E"/>
                </a:solidFill>
                <a:latin typeface="Arial"/>
                <a:cs typeface="Arial"/>
              </a:rPr>
              <a:t>define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remote:</a:t>
            </a:r>
            <a:endParaRPr sz="22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Build&gt;VCS&gt;G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i</a:t>
            </a:r>
            <a:r>
              <a:rPr sz="2200" b="1" spc="220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&gt;Remo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es.</a:t>
            </a:r>
            <a:endParaRPr sz="22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1350"/>
              </a:spcBef>
              <a:buClr>
                <a:srgbClr val="000000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sz="2200" spc="-15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ick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300" b="1" spc="-30" dirty="0">
                <a:solidFill>
                  <a:srgbClr val="3E3E3E"/>
                </a:solidFill>
                <a:latin typeface="Arial"/>
                <a:cs typeface="Arial"/>
              </a:rPr>
              <a:t>+</a:t>
            </a:r>
            <a:r>
              <a:rPr sz="2300" b="1" spc="-1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icon</a:t>
            </a:r>
            <a:r>
              <a:rPr sz="20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0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ad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0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URL.</a:t>
            </a:r>
            <a:endParaRPr sz="2000">
              <a:latin typeface="Lucida Sans Unicode"/>
              <a:cs typeface="Lucida Sans Unicode"/>
            </a:endParaRPr>
          </a:p>
          <a:p>
            <a:pPr marL="469900" indent="-457834">
              <a:lnSpc>
                <a:spcPct val="100000"/>
              </a:lnSpc>
              <a:spcBef>
                <a:spcPts val="1075"/>
              </a:spcBef>
              <a:buClr>
                <a:srgbClr val="000000"/>
              </a:buClr>
              <a:buSzPct val="110000"/>
              <a:buAutoNum type="arabicPeriod"/>
              <a:tabLst>
                <a:tab pos="469900" algn="l"/>
                <a:tab pos="470534" algn="l"/>
              </a:tabLst>
            </a:pPr>
            <a:r>
              <a:rPr sz="2000" spc="50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000" spc="6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st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0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3E3E3E"/>
                </a:solidFill>
                <a:latin typeface="Lucida Sans Unicode"/>
                <a:cs typeface="Lucida Sans Unicode"/>
              </a:rPr>
              <a:t>UR</a:t>
            </a:r>
            <a:r>
              <a:rPr sz="20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0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0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clic</a:t>
            </a:r>
            <a:r>
              <a:rPr sz="20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sz="20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b="1" spc="-20" dirty="0">
                <a:solidFill>
                  <a:srgbClr val="3E3E3E"/>
                </a:solidFill>
                <a:latin typeface="Arial"/>
                <a:cs typeface="Arial"/>
              </a:rPr>
              <a:t>OK.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50163" y="1607375"/>
            <a:ext cx="7077075" cy="3233420"/>
            <a:chOff x="7150163" y="1607375"/>
            <a:chExt cx="7077075" cy="32334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59752" y="1616964"/>
              <a:ext cx="7057644" cy="32141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154926" y="1612138"/>
              <a:ext cx="7067550" cy="3223895"/>
            </a:xfrm>
            <a:custGeom>
              <a:avLst/>
              <a:gdLst/>
              <a:ahLst/>
              <a:cxnLst/>
              <a:rect l="l" t="t" r="r" b="b"/>
              <a:pathLst>
                <a:path w="7067550" h="3223895">
                  <a:moveTo>
                    <a:pt x="0" y="3223641"/>
                  </a:moveTo>
                  <a:lnTo>
                    <a:pt x="7067168" y="3223641"/>
                  </a:lnTo>
                  <a:lnTo>
                    <a:pt x="7067168" y="0"/>
                  </a:lnTo>
                  <a:lnTo>
                    <a:pt x="0" y="0"/>
                  </a:lnTo>
                  <a:lnTo>
                    <a:pt x="0" y="322364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577139" y="5115623"/>
            <a:ext cx="8223250" cy="2541270"/>
            <a:chOff x="6577139" y="5115623"/>
            <a:chExt cx="8223250" cy="25412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6728" y="5125211"/>
              <a:ext cx="8203691" cy="25222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581902" y="5120385"/>
              <a:ext cx="8213725" cy="2531745"/>
            </a:xfrm>
            <a:custGeom>
              <a:avLst/>
              <a:gdLst/>
              <a:ahLst/>
              <a:cxnLst/>
              <a:rect l="l" t="t" r="r" b="b"/>
              <a:pathLst>
                <a:path w="8213725" h="2531745">
                  <a:moveTo>
                    <a:pt x="0" y="2531745"/>
                  </a:moveTo>
                  <a:lnTo>
                    <a:pt x="8213217" y="2531745"/>
                  </a:lnTo>
                  <a:lnTo>
                    <a:pt x="8213217" y="0"/>
                  </a:lnTo>
                  <a:lnTo>
                    <a:pt x="0" y="0"/>
                  </a:lnTo>
                  <a:lnTo>
                    <a:pt x="0" y="253174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80432" y="729995"/>
            <a:ext cx="613105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2083" y="306451"/>
            <a:ext cx="2211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</a:rPr>
              <a:t>Get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75" dirty="0">
                <a:solidFill>
                  <a:srgbClr val="3E3E3E"/>
                </a:solidFill>
              </a:rPr>
              <a:t>Updates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1506" y="3467587"/>
            <a:ext cx="4726305" cy="227774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receive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updates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from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25" dirty="0">
                <a:solidFill>
                  <a:srgbClr val="3E3E3E"/>
                </a:solidFill>
                <a:latin typeface="Arial"/>
                <a:cs typeface="Arial"/>
              </a:rPr>
              <a:t>the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repository:</a:t>
            </a:r>
            <a:endParaRPr sz="2200">
              <a:latin typeface="Arial"/>
              <a:cs typeface="Arial"/>
            </a:endParaRPr>
          </a:p>
          <a:p>
            <a:pPr marL="469265" indent="-457200">
              <a:lnSpc>
                <a:spcPct val="100000"/>
              </a:lnSpc>
              <a:spcBef>
                <a:spcPts val="109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Build&gt;VCS&gt;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G</a:t>
            </a:r>
            <a:r>
              <a:rPr sz="2200" b="1" spc="120" dirty="0">
                <a:solidFill>
                  <a:srgbClr val="3E3E3E"/>
                </a:solidFill>
                <a:latin typeface="Arial"/>
                <a:cs typeface="Arial"/>
              </a:rPr>
              <a:t>i</a:t>
            </a:r>
            <a:r>
              <a:rPr sz="2200" b="1" spc="150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&gt;Pull.</a:t>
            </a:r>
            <a:endParaRPr sz="2200">
              <a:latin typeface="Arial"/>
              <a:cs typeface="Arial"/>
            </a:endParaRPr>
          </a:p>
          <a:p>
            <a:pPr marL="469265" indent="-45720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Select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required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option.</a:t>
            </a:r>
            <a:endParaRPr sz="2200">
              <a:latin typeface="Lucida Sans Unicode"/>
              <a:cs typeface="Lucida Sans Unicode"/>
            </a:endParaRPr>
          </a:p>
          <a:p>
            <a:pPr marL="469265" indent="-45720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Pull.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6520" y="2179320"/>
            <a:ext cx="8685276" cy="48554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82540" y="729995"/>
            <a:ext cx="572109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1523" y="306451"/>
            <a:ext cx="3552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</a:rPr>
              <a:t>Show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70" dirty="0">
                <a:solidFill>
                  <a:srgbClr val="3E3E3E"/>
                </a:solidFill>
              </a:rPr>
              <a:t>History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95" dirty="0">
                <a:solidFill>
                  <a:srgbClr val="3E3E3E"/>
                </a:solidFill>
              </a:rPr>
              <a:t>or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-85" dirty="0">
                <a:solidFill>
                  <a:srgbClr val="3E3E3E"/>
                </a:solidFill>
              </a:rPr>
              <a:t>Log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48104" y="1431441"/>
            <a:ext cx="4545965" cy="103124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show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history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3E3E3E"/>
                </a:solidFill>
                <a:latin typeface="Arial"/>
                <a:cs typeface="Arial"/>
              </a:rPr>
              <a:t>or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log::</a:t>
            </a:r>
            <a:endParaRPr sz="2200">
              <a:latin typeface="Arial"/>
              <a:cs typeface="Arial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Build&gt;VCS&gt;G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i</a:t>
            </a:r>
            <a:r>
              <a:rPr sz="2200" b="1" spc="220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&gt;His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or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9364" y="3456432"/>
            <a:ext cx="12588240" cy="363118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1608" y="729995"/>
            <a:ext cx="873099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66435" y="306451"/>
            <a:ext cx="5719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</a:rPr>
              <a:t>Delete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Files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from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160" dirty="0">
                <a:solidFill>
                  <a:srgbClr val="3E3E3E"/>
                </a:solidFill>
              </a:rPr>
              <a:t>the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35" dirty="0">
                <a:solidFill>
                  <a:srgbClr val="3E3E3E"/>
                </a:solidFill>
              </a:rPr>
              <a:t>Repository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17091" y="2596895"/>
            <a:ext cx="7019925" cy="5191125"/>
          </a:xfrm>
          <a:prstGeom prst="rect">
            <a:avLst/>
          </a:prstGeom>
          <a:solidFill>
            <a:srgbClr val="EBF1F9"/>
          </a:solidFill>
        </p:spPr>
        <p:txBody>
          <a:bodyPr vert="horz" wrap="square" lIns="0" tIns="14414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135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90" dirty="0">
                <a:solidFill>
                  <a:srgbClr val="3E3E3E"/>
                </a:solidFill>
                <a:latin typeface="Arial"/>
                <a:cs typeface="Arial"/>
              </a:rPr>
              <a:t>delete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files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0" dirty="0">
                <a:solidFill>
                  <a:srgbClr val="3E3E3E"/>
                </a:solidFill>
                <a:latin typeface="Arial"/>
                <a:cs typeface="Arial"/>
              </a:rPr>
              <a:t>from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25" dirty="0">
                <a:solidFill>
                  <a:srgbClr val="3E3E3E"/>
                </a:solidFill>
                <a:latin typeface="Arial"/>
                <a:cs typeface="Arial"/>
              </a:rPr>
              <a:t>the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repository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110" dirty="0">
                <a:solidFill>
                  <a:srgbClr val="3E3E3E"/>
                </a:solidFill>
                <a:latin typeface="Arial"/>
                <a:cs typeface="Arial"/>
              </a:rPr>
              <a:t>:</a:t>
            </a:r>
            <a:endParaRPr sz="2200">
              <a:latin typeface="Arial"/>
              <a:cs typeface="Arial"/>
            </a:endParaRPr>
          </a:p>
          <a:p>
            <a:pPr marL="548005" marR="168910" indent="-457834">
              <a:lnSpc>
                <a:spcPct val="150000"/>
              </a:lnSpc>
              <a:buClr>
                <a:srgbClr val="000000"/>
              </a:buClr>
              <a:buAutoNum type="arabicPeriod"/>
              <a:tabLst>
                <a:tab pos="548005" algn="l"/>
                <a:tab pos="548640" algn="l"/>
              </a:tabLst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Select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fil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Project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ol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dow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 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press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Delete,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choose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Delete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context</a:t>
            </a:r>
            <a:endParaRPr sz="2200">
              <a:latin typeface="Lucida Sans Unicode"/>
              <a:cs typeface="Lucida Sans Unicode"/>
            </a:endParaRPr>
          </a:p>
          <a:p>
            <a:pPr marL="548005">
              <a:lnSpc>
                <a:spcPct val="100000"/>
              </a:lnSpc>
              <a:spcBef>
                <a:spcPts val="1325"/>
              </a:spcBef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menu.</a:t>
            </a:r>
            <a:endParaRPr sz="2200">
              <a:latin typeface="Lucida Sans Unicode"/>
              <a:cs typeface="Lucida Sans Unicode"/>
            </a:endParaRPr>
          </a:p>
          <a:p>
            <a:pPr marL="548005" marR="342900" indent="-457834">
              <a:lnSpc>
                <a:spcPct val="150000"/>
              </a:lnSpc>
              <a:buClr>
                <a:srgbClr val="000000"/>
              </a:buClr>
              <a:buAutoNum type="arabicPeriod" startAt="2"/>
              <a:tabLst>
                <a:tab pos="548005" algn="l"/>
                <a:tab pos="548640" algn="l"/>
              </a:tabLst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In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dialog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opens,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choose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whether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you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want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delete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this file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without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searching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usages,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perform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i="1" spc="-60" dirty="0">
                <a:solidFill>
                  <a:srgbClr val="3E3E3E"/>
                </a:solidFill>
                <a:latin typeface="Arial"/>
                <a:cs typeface="Arial"/>
              </a:rPr>
              <a:t>safe</a:t>
            </a:r>
            <a:r>
              <a:rPr sz="2200" i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i="1" spc="-40" dirty="0">
                <a:solidFill>
                  <a:srgbClr val="3E3E3E"/>
                </a:solidFill>
                <a:latin typeface="Arial"/>
                <a:cs typeface="Arial"/>
              </a:rPr>
              <a:t>delete</a:t>
            </a:r>
            <a:r>
              <a:rPr sz="2200" i="1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ensure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you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deleting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unused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file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checking</a:t>
            </a:r>
            <a:endParaRPr sz="2200">
              <a:latin typeface="Lucida Sans Unicode"/>
              <a:cs typeface="Lucida Sans Unicode"/>
            </a:endParaRPr>
          </a:p>
          <a:p>
            <a:pPr marL="548005">
              <a:lnSpc>
                <a:spcPct val="100000"/>
              </a:lnSpc>
              <a:spcBef>
                <a:spcPts val="1320"/>
              </a:spcBef>
            </a:pP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5" dirty="0">
                <a:solidFill>
                  <a:srgbClr val="3E3E3E"/>
                </a:solidFill>
                <a:latin typeface="Arial"/>
                <a:cs typeface="Arial"/>
              </a:rPr>
              <a:t>Safe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90" dirty="0">
                <a:solidFill>
                  <a:srgbClr val="3E3E3E"/>
                </a:solidFill>
                <a:latin typeface="Arial"/>
                <a:cs typeface="Arial"/>
              </a:rPr>
              <a:t>delete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option.</a:t>
            </a:r>
            <a:endParaRPr sz="2200">
              <a:latin typeface="Lucida Sans Unicode"/>
              <a:cs typeface="Lucida Sans Unicode"/>
            </a:endParaRPr>
          </a:p>
          <a:p>
            <a:pPr marL="548005" indent="-457834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 startAt="3"/>
              <a:tabLst>
                <a:tab pos="548005" algn="l"/>
                <a:tab pos="548640" algn="l"/>
              </a:tabLst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Commit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changes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repository.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73045" y="1143761"/>
            <a:ext cx="11748770" cy="1026160"/>
          </a:xfrm>
          <a:custGeom>
            <a:avLst/>
            <a:gdLst/>
            <a:ahLst/>
            <a:cxnLst/>
            <a:rect l="l" t="t" r="r" b="b"/>
            <a:pathLst>
              <a:path w="11748769" h="1026160">
                <a:moveTo>
                  <a:pt x="0" y="170942"/>
                </a:moveTo>
                <a:lnTo>
                  <a:pt x="6109" y="125515"/>
                </a:lnTo>
                <a:lnTo>
                  <a:pt x="23349" y="84685"/>
                </a:lnTo>
                <a:lnTo>
                  <a:pt x="50085" y="50085"/>
                </a:lnTo>
                <a:lnTo>
                  <a:pt x="84685" y="23349"/>
                </a:lnTo>
                <a:lnTo>
                  <a:pt x="125515" y="6109"/>
                </a:lnTo>
                <a:lnTo>
                  <a:pt x="170942" y="0"/>
                </a:lnTo>
                <a:lnTo>
                  <a:pt x="11577573" y="0"/>
                </a:lnTo>
                <a:lnTo>
                  <a:pt x="11623000" y="6109"/>
                </a:lnTo>
                <a:lnTo>
                  <a:pt x="11663830" y="23349"/>
                </a:lnTo>
                <a:lnTo>
                  <a:pt x="11698430" y="50085"/>
                </a:lnTo>
                <a:lnTo>
                  <a:pt x="11725166" y="84685"/>
                </a:lnTo>
                <a:lnTo>
                  <a:pt x="11742406" y="125515"/>
                </a:lnTo>
                <a:lnTo>
                  <a:pt x="11748516" y="170942"/>
                </a:lnTo>
                <a:lnTo>
                  <a:pt x="11748516" y="854710"/>
                </a:lnTo>
                <a:lnTo>
                  <a:pt x="11742406" y="900136"/>
                </a:lnTo>
                <a:lnTo>
                  <a:pt x="11725166" y="940966"/>
                </a:lnTo>
                <a:lnTo>
                  <a:pt x="11698430" y="975566"/>
                </a:lnTo>
                <a:lnTo>
                  <a:pt x="11663830" y="1002302"/>
                </a:lnTo>
                <a:lnTo>
                  <a:pt x="11623000" y="1019542"/>
                </a:lnTo>
                <a:lnTo>
                  <a:pt x="11577573" y="1025652"/>
                </a:lnTo>
                <a:lnTo>
                  <a:pt x="170942" y="1025652"/>
                </a:lnTo>
                <a:lnTo>
                  <a:pt x="125515" y="1019542"/>
                </a:lnTo>
                <a:lnTo>
                  <a:pt x="84685" y="1002302"/>
                </a:lnTo>
                <a:lnTo>
                  <a:pt x="50085" y="975566"/>
                </a:lnTo>
                <a:lnTo>
                  <a:pt x="23349" y="940966"/>
                </a:lnTo>
                <a:lnTo>
                  <a:pt x="6109" y="900136"/>
                </a:lnTo>
                <a:lnTo>
                  <a:pt x="0" y="854710"/>
                </a:lnTo>
                <a:lnTo>
                  <a:pt x="0" y="170942"/>
                </a:lnTo>
                <a:close/>
              </a:path>
            </a:pathLst>
          </a:custGeom>
          <a:ln w="19050">
            <a:solidFill>
              <a:srgbClr val="F9C3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06217" y="1293367"/>
            <a:ext cx="1127506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52400">
              <a:lnSpc>
                <a:spcPct val="100499"/>
              </a:lnSpc>
              <a:spcBef>
                <a:spcPts val="80"/>
              </a:spcBef>
            </a:pP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A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file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deleted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under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version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control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still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exists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repository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until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changes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committed.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deleted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file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placed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active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changelist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highlighted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grey.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83079" y="2617787"/>
            <a:ext cx="7038975" cy="4982845"/>
            <a:chOff x="8383079" y="2617787"/>
            <a:chExt cx="7038975" cy="498284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2668" y="2627375"/>
              <a:ext cx="7019543" cy="496366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387842" y="2622550"/>
              <a:ext cx="7029450" cy="4973320"/>
            </a:xfrm>
            <a:custGeom>
              <a:avLst/>
              <a:gdLst/>
              <a:ahLst/>
              <a:cxnLst/>
              <a:rect l="l" t="t" r="r" b="b"/>
              <a:pathLst>
                <a:path w="7029450" h="4973320">
                  <a:moveTo>
                    <a:pt x="0" y="4973193"/>
                  </a:moveTo>
                  <a:lnTo>
                    <a:pt x="7029069" y="4973193"/>
                  </a:lnTo>
                  <a:lnTo>
                    <a:pt x="7029069" y="0"/>
                  </a:lnTo>
                  <a:lnTo>
                    <a:pt x="0" y="0"/>
                  </a:lnTo>
                  <a:lnTo>
                    <a:pt x="0" y="4973193"/>
                  </a:lnTo>
                  <a:close/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0"/>
            <a:ext cx="22860" cy="151130"/>
          </a:xfrm>
          <a:custGeom>
            <a:avLst/>
            <a:gdLst/>
            <a:ahLst/>
            <a:cxnLst/>
            <a:rect l="l" t="t" r="r" b="b"/>
            <a:pathLst>
              <a:path w="22860" h="151130">
                <a:moveTo>
                  <a:pt x="0" y="150875"/>
                </a:moveTo>
                <a:lnTo>
                  <a:pt x="22860" y="150875"/>
                </a:lnTo>
                <a:lnTo>
                  <a:pt x="22860" y="0"/>
                </a:lnTo>
                <a:lnTo>
                  <a:pt x="0" y="0"/>
                </a:lnTo>
                <a:lnTo>
                  <a:pt x="0" y="150875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1608" y="729995"/>
            <a:ext cx="873099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9976" y="306451"/>
            <a:ext cx="2416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>
                <a:solidFill>
                  <a:srgbClr val="3E3E3E"/>
                </a:solidFill>
              </a:rPr>
              <a:t>Git: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Life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Cycle</a:t>
            </a:r>
          </a:p>
        </p:txBody>
      </p:sp>
      <p:sp>
        <p:nvSpPr>
          <p:cNvPr id="3" name="object 3"/>
          <p:cNvSpPr/>
          <p:nvPr/>
        </p:nvSpPr>
        <p:spPr>
          <a:xfrm>
            <a:off x="8878468" y="1844557"/>
            <a:ext cx="2981325" cy="1442085"/>
          </a:xfrm>
          <a:custGeom>
            <a:avLst/>
            <a:gdLst/>
            <a:ahLst/>
            <a:cxnLst/>
            <a:rect l="l" t="t" r="r" b="b"/>
            <a:pathLst>
              <a:path w="2981325" h="1442085">
                <a:moveTo>
                  <a:pt x="1799140" y="0"/>
                </a:moveTo>
                <a:lnTo>
                  <a:pt x="1748323" y="5163"/>
                </a:lnTo>
                <a:lnTo>
                  <a:pt x="1699698" y="15895"/>
                </a:lnTo>
                <a:lnTo>
                  <a:pt x="1654403" y="31942"/>
                </a:lnTo>
                <a:lnTo>
                  <a:pt x="1613576" y="53054"/>
                </a:lnTo>
                <a:lnTo>
                  <a:pt x="1578356" y="78979"/>
                </a:lnTo>
                <a:lnTo>
                  <a:pt x="1549882" y="109464"/>
                </a:lnTo>
                <a:lnTo>
                  <a:pt x="1530223" y="97637"/>
                </a:lnTo>
                <a:lnTo>
                  <a:pt x="1487427" y="76889"/>
                </a:lnTo>
                <a:lnTo>
                  <a:pt x="1414562" y="53596"/>
                </a:lnTo>
                <a:lnTo>
                  <a:pt x="1363340" y="44315"/>
                </a:lnTo>
                <a:lnTo>
                  <a:pt x="1311513" y="40064"/>
                </a:lnTo>
                <a:lnTo>
                  <a:pt x="1259850" y="40688"/>
                </a:lnTo>
                <a:lnTo>
                  <a:pt x="1209120" y="46032"/>
                </a:lnTo>
                <a:lnTo>
                  <a:pt x="1160089" y="55940"/>
                </a:lnTo>
                <a:lnTo>
                  <a:pt x="1113528" y="70258"/>
                </a:lnTo>
                <a:lnTo>
                  <a:pt x="1070203" y="88829"/>
                </a:lnTo>
                <a:lnTo>
                  <a:pt x="1030883" y="111500"/>
                </a:lnTo>
                <a:lnTo>
                  <a:pt x="996337" y="138115"/>
                </a:lnTo>
                <a:lnTo>
                  <a:pt x="967333" y="168519"/>
                </a:lnTo>
                <a:lnTo>
                  <a:pt x="921203" y="152930"/>
                </a:lnTo>
                <a:lnTo>
                  <a:pt x="873038" y="140875"/>
                </a:lnTo>
                <a:lnTo>
                  <a:pt x="823299" y="132419"/>
                </a:lnTo>
                <a:lnTo>
                  <a:pt x="772449" y="127625"/>
                </a:lnTo>
                <a:lnTo>
                  <a:pt x="720950" y="126556"/>
                </a:lnTo>
                <a:lnTo>
                  <a:pt x="669264" y="129276"/>
                </a:lnTo>
                <a:lnTo>
                  <a:pt x="611890" y="136810"/>
                </a:lnTo>
                <a:lnTo>
                  <a:pt x="557599" y="148705"/>
                </a:lnTo>
                <a:lnTo>
                  <a:pt x="506765" y="164635"/>
                </a:lnTo>
                <a:lnTo>
                  <a:pt x="459762" y="184275"/>
                </a:lnTo>
                <a:lnTo>
                  <a:pt x="416963" y="207302"/>
                </a:lnTo>
                <a:lnTo>
                  <a:pt x="378741" y="233391"/>
                </a:lnTo>
                <a:lnTo>
                  <a:pt x="345470" y="262216"/>
                </a:lnTo>
                <a:lnTo>
                  <a:pt x="317524" y="293453"/>
                </a:lnTo>
                <a:lnTo>
                  <a:pt x="295276" y="326778"/>
                </a:lnTo>
                <a:lnTo>
                  <a:pt x="279100" y="361866"/>
                </a:lnTo>
                <a:lnTo>
                  <a:pt x="266457" y="436033"/>
                </a:lnTo>
                <a:lnTo>
                  <a:pt x="270738" y="474462"/>
                </a:lnTo>
                <a:lnTo>
                  <a:pt x="268198" y="478907"/>
                </a:lnTo>
                <a:lnTo>
                  <a:pt x="212719" y="486305"/>
                </a:lnTo>
                <a:lnTo>
                  <a:pt x="160959" y="500231"/>
                </a:lnTo>
                <a:lnTo>
                  <a:pt x="114167" y="520174"/>
                </a:lnTo>
                <a:lnTo>
                  <a:pt x="73593" y="545622"/>
                </a:lnTo>
                <a:lnTo>
                  <a:pt x="40487" y="576062"/>
                </a:lnTo>
                <a:lnTo>
                  <a:pt x="15240" y="612623"/>
                </a:lnTo>
                <a:lnTo>
                  <a:pt x="1887" y="650617"/>
                </a:lnTo>
                <a:lnTo>
                  <a:pt x="0" y="688953"/>
                </a:lnTo>
                <a:lnTo>
                  <a:pt x="9149" y="726541"/>
                </a:lnTo>
                <a:lnTo>
                  <a:pt x="28908" y="762289"/>
                </a:lnTo>
                <a:lnTo>
                  <a:pt x="58846" y="795107"/>
                </a:lnTo>
                <a:lnTo>
                  <a:pt x="98536" y="823904"/>
                </a:lnTo>
                <a:lnTo>
                  <a:pt x="147548" y="847588"/>
                </a:lnTo>
                <a:lnTo>
                  <a:pt x="108237" y="882041"/>
                </a:lnTo>
                <a:lnTo>
                  <a:pt x="81476" y="920804"/>
                </a:lnTo>
                <a:lnTo>
                  <a:pt x="68002" y="962424"/>
                </a:lnTo>
                <a:lnTo>
                  <a:pt x="68554" y="1005449"/>
                </a:lnTo>
                <a:lnTo>
                  <a:pt x="99432" y="1072514"/>
                </a:lnTo>
                <a:lnTo>
                  <a:pt x="126964" y="1101386"/>
                </a:lnTo>
                <a:lnTo>
                  <a:pt x="161301" y="1126501"/>
                </a:lnTo>
                <a:lnTo>
                  <a:pt x="201500" y="1147372"/>
                </a:lnTo>
                <a:lnTo>
                  <a:pt x="246617" y="1163512"/>
                </a:lnTo>
                <a:lnTo>
                  <a:pt x="295711" y="1174435"/>
                </a:lnTo>
                <a:lnTo>
                  <a:pt x="347838" y="1179652"/>
                </a:lnTo>
                <a:lnTo>
                  <a:pt x="402056" y="1178677"/>
                </a:lnTo>
                <a:lnTo>
                  <a:pt x="407644" y="1185027"/>
                </a:lnTo>
                <a:lnTo>
                  <a:pt x="438025" y="1214915"/>
                </a:lnTo>
                <a:lnTo>
                  <a:pt x="472156" y="1242102"/>
                </a:lnTo>
                <a:lnTo>
                  <a:pt x="509668" y="1266529"/>
                </a:lnTo>
                <a:lnTo>
                  <a:pt x="550195" y="1288133"/>
                </a:lnTo>
                <a:lnTo>
                  <a:pt x="593369" y="1306856"/>
                </a:lnTo>
                <a:lnTo>
                  <a:pt x="638822" y="1322636"/>
                </a:lnTo>
                <a:lnTo>
                  <a:pt x="686187" y="1335413"/>
                </a:lnTo>
                <a:lnTo>
                  <a:pt x="735097" y="1345126"/>
                </a:lnTo>
                <a:lnTo>
                  <a:pt x="785184" y="1351716"/>
                </a:lnTo>
                <a:lnTo>
                  <a:pt x="836081" y="1355122"/>
                </a:lnTo>
                <a:lnTo>
                  <a:pt x="887421" y="1355282"/>
                </a:lnTo>
                <a:lnTo>
                  <a:pt x="938835" y="1352137"/>
                </a:lnTo>
                <a:lnTo>
                  <a:pt x="989957" y="1345627"/>
                </a:lnTo>
                <a:lnTo>
                  <a:pt x="1040419" y="1335690"/>
                </a:lnTo>
                <a:lnTo>
                  <a:pt x="1089854" y="1322267"/>
                </a:lnTo>
                <a:lnTo>
                  <a:pt x="1137894" y="1305296"/>
                </a:lnTo>
                <a:lnTo>
                  <a:pt x="1170220" y="1333552"/>
                </a:lnTo>
                <a:lnTo>
                  <a:pt x="1206977" y="1359003"/>
                </a:lnTo>
                <a:lnTo>
                  <a:pt x="1247749" y="1381448"/>
                </a:lnTo>
                <a:lnTo>
                  <a:pt x="1292119" y="1400687"/>
                </a:lnTo>
                <a:lnTo>
                  <a:pt x="1339671" y="1416518"/>
                </a:lnTo>
                <a:lnTo>
                  <a:pt x="1389989" y="1428740"/>
                </a:lnTo>
                <a:lnTo>
                  <a:pt x="1442842" y="1437140"/>
                </a:lnTo>
                <a:lnTo>
                  <a:pt x="1495684" y="1441378"/>
                </a:lnTo>
                <a:lnTo>
                  <a:pt x="1548078" y="1441608"/>
                </a:lnTo>
                <a:lnTo>
                  <a:pt x="1599591" y="1437983"/>
                </a:lnTo>
                <a:lnTo>
                  <a:pt x="1649785" y="1430656"/>
                </a:lnTo>
                <a:lnTo>
                  <a:pt x="1698225" y="1419783"/>
                </a:lnTo>
                <a:lnTo>
                  <a:pt x="1744477" y="1405515"/>
                </a:lnTo>
                <a:lnTo>
                  <a:pt x="1788105" y="1388007"/>
                </a:lnTo>
                <a:lnTo>
                  <a:pt x="1828673" y="1367412"/>
                </a:lnTo>
                <a:lnTo>
                  <a:pt x="1865746" y="1343883"/>
                </a:lnTo>
                <a:lnTo>
                  <a:pt x="1898889" y="1317575"/>
                </a:lnTo>
                <a:lnTo>
                  <a:pt x="1927665" y="1288641"/>
                </a:lnTo>
                <a:lnTo>
                  <a:pt x="1951640" y="1257234"/>
                </a:lnTo>
                <a:lnTo>
                  <a:pt x="1970379" y="1223508"/>
                </a:lnTo>
                <a:lnTo>
                  <a:pt x="2018829" y="1240488"/>
                </a:lnTo>
                <a:lnTo>
                  <a:pt x="2070137" y="1252861"/>
                </a:lnTo>
                <a:lnTo>
                  <a:pt x="2123541" y="1260495"/>
                </a:lnTo>
                <a:lnTo>
                  <a:pt x="2178278" y="1263259"/>
                </a:lnTo>
                <a:lnTo>
                  <a:pt x="2237235" y="1260719"/>
                </a:lnTo>
                <a:lnTo>
                  <a:pt x="2293575" y="1252744"/>
                </a:lnTo>
                <a:lnTo>
                  <a:pt x="2346675" y="1239738"/>
                </a:lnTo>
                <a:lnTo>
                  <a:pt x="2395913" y="1222103"/>
                </a:lnTo>
                <a:lnTo>
                  <a:pt x="2440668" y="1200242"/>
                </a:lnTo>
                <a:lnTo>
                  <a:pt x="2480318" y="1174559"/>
                </a:lnTo>
                <a:lnTo>
                  <a:pt x="2514242" y="1145456"/>
                </a:lnTo>
                <a:lnTo>
                  <a:pt x="2541816" y="1113336"/>
                </a:lnTo>
                <a:lnTo>
                  <a:pt x="2562421" y="1078603"/>
                </a:lnTo>
                <a:lnTo>
                  <a:pt x="2575434" y="1041660"/>
                </a:lnTo>
                <a:lnTo>
                  <a:pt x="2580233" y="1002909"/>
                </a:lnTo>
                <a:lnTo>
                  <a:pt x="2627359" y="996816"/>
                </a:lnTo>
                <a:lnTo>
                  <a:pt x="2673107" y="987602"/>
                </a:lnTo>
                <a:lnTo>
                  <a:pt x="2717137" y="975377"/>
                </a:lnTo>
                <a:lnTo>
                  <a:pt x="2759106" y="960249"/>
                </a:lnTo>
                <a:lnTo>
                  <a:pt x="2798673" y="942330"/>
                </a:lnTo>
                <a:lnTo>
                  <a:pt x="2846315" y="914672"/>
                </a:lnTo>
                <a:lnTo>
                  <a:pt x="2886938" y="883791"/>
                </a:lnTo>
                <a:lnTo>
                  <a:pt x="2920440" y="850202"/>
                </a:lnTo>
                <a:lnTo>
                  <a:pt x="2946717" y="814418"/>
                </a:lnTo>
                <a:lnTo>
                  <a:pt x="2965667" y="776953"/>
                </a:lnTo>
                <a:lnTo>
                  <a:pt x="2977187" y="738320"/>
                </a:lnTo>
                <a:lnTo>
                  <a:pt x="2981174" y="699035"/>
                </a:lnTo>
                <a:lnTo>
                  <a:pt x="2977526" y="659609"/>
                </a:lnTo>
                <a:lnTo>
                  <a:pt x="2966140" y="620558"/>
                </a:lnTo>
                <a:lnTo>
                  <a:pt x="2946913" y="582394"/>
                </a:lnTo>
                <a:lnTo>
                  <a:pt x="2919742" y="545631"/>
                </a:lnTo>
                <a:lnTo>
                  <a:pt x="2884525" y="510784"/>
                </a:lnTo>
                <a:lnTo>
                  <a:pt x="2889361" y="502999"/>
                </a:lnTo>
                <a:lnTo>
                  <a:pt x="2912439" y="440101"/>
                </a:lnTo>
                <a:lnTo>
                  <a:pt x="2913859" y="401665"/>
                </a:lnTo>
                <a:lnTo>
                  <a:pt x="2906206" y="364209"/>
                </a:lnTo>
                <a:lnTo>
                  <a:pt x="2890012" y="328348"/>
                </a:lnTo>
                <a:lnTo>
                  <a:pt x="2865808" y="294694"/>
                </a:lnTo>
                <a:lnTo>
                  <a:pt x="2834125" y="263859"/>
                </a:lnTo>
                <a:lnTo>
                  <a:pt x="2795494" y="236455"/>
                </a:lnTo>
                <a:lnTo>
                  <a:pt x="2750446" y="213097"/>
                </a:lnTo>
                <a:lnTo>
                  <a:pt x="2699513" y="194396"/>
                </a:lnTo>
                <a:lnTo>
                  <a:pt x="2643225" y="180965"/>
                </a:lnTo>
                <a:lnTo>
                  <a:pt x="2628118" y="144268"/>
                </a:lnTo>
                <a:lnTo>
                  <a:pt x="2603807" y="110083"/>
                </a:lnTo>
                <a:lnTo>
                  <a:pt x="2570948" y="79113"/>
                </a:lnTo>
                <a:lnTo>
                  <a:pt x="2530195" y="52060"/>
                </a:lnTo>
                <a:lnTo>
                  <a:pt x="2485955" y="31203"/>
                </a:lnTo>
                <a:lnTo>
                  <a:pt x="2438467" y="15689"/>
                </a:lnTo>
                <a:lnTo>
                  <a:pt x="2388704" y="5467"/>
                </a:lnTo>
                <a:lnTo>
                  <a:pt x="2337638" y="484"/>
                </a:lnTo>
                <a:lnTo>
                  <a:pt x="2286244" y="689"/>
                </a:lnTo>
                <a:lnTo>
                  <a:pt x="2235493" y="6029"/>
                </a:lnTo>
                <a:lnTo>
                  <a:pt x="2186359" y="16454"/>
                </a:lnTo>
                <a:lnTo>
                  <a:pt x="2139815" y="31911"/>
                </a:lnTo>
                <a:lnTo>
                  <a:pt x="2096834" y="52348"/>
                </a:lnTo>
                <a:lnTo>
                  <a:pt x="2058390" y="77714"/>
                </a:lnTo>
                <a:lnTo>
                  <a:pt x="2035978" y="60496"/>
                </a:lnTo>
                <a:lnTo>
                  <a:pt x="1983202" y="31726"/>
                </a:lnTo>
                <a:lnTo>
                  <a:pt x="1902797" y="7385"/>
                </a:lnTo>
                <a:lnTo>
                  <a:pt x="1851011" y="656"/>
                </a:lnTo>
                <a:lnTo>
                  <a:pt x="1799140" y="0"/>
                </a:lnTo>
                <a:close/>
              </a:path>
            </a:pathLst>
          </a:custGeom>
          <a:solidFill>
            <a:srgbClr val="3C4A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518395" y="2314448"/>
            <a:ext cx="179323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Working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copy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41119" y="3151377"/>
            <a:ext cx="10448925" cy="4357370"/>
            <a:chOff x="1841119" y="3151377"/>
            <a:chExt cx="10448925" cy="4357370"/>
          </a:xfrm>
        </p:grpSpPr>
        <p:sp>
          <p:nvSpPr>
            <p:cNvPr id="6" name="object 6"/>
            <p:cNvSpPr/>
            <p:nvPr/>
          </p:nvSpPr>
          <p:spPr>
            <a:xfrm>
              <a:off x="8866632" y="3759708"/>
              <a:ext cx="3401695" cy="581025"/>
            </a:xfrm>
            <a:custGeom>
              <a:avLst/>
              <a:gdLst/>
              <a:ahLst/>
              <a:cxnLst/>
              <a:rect l="l" t="t" r="r" b="b"/>
              <a:pathLst>
                <a:path w="3401695" h="581025">
                  <a:moveTo>
                    <a:pt x="3304794" y="0"/>
                  </a:moveTo>
                  <a:lnTo>
                    <a:pt x="96774" y="0"/>
                  </a:lnTo>
                  <a:lnTo>
                    <a:pt x="59096" y="7602"/>
                  </a:lnTo>
                  <a:lnTo>
                    <a:pt x="28336" y="28336"/>
                  </a:lnTo>
                  <a:lnTo>
                    <a:pt x="7602" y="59096"/>
                  </a:lnTo>
                  <a:lnTo>
                    <a:pt x="0" y="96774"/>
                  </a:lnTo>
                  <a:lnTo>
                    <a:pt x="0" y="483869"/>
                  </a:lnTo>
                  <a:lnTo>
                    <a:pt x="7602" y="521547"/>
                  </a:lnTo>
                  <a:lnTo>
                    <a:pt x="28336" y="552307"/>
                  </a:lnTo>
                  <a:lnTo>
                    <a:pt x="59096" y="573041"/>
                  </a:lnTo>
                  <a:lnTo>
                    <a:pt x="96774" y="580643"/>
                  </a:lnTo>
                  <a:lnTo>
                    <a:pt x="3304794" y="580643"/>
                  </a:lnTo>
                  <a:lnTo>
                    <a:pt x="3342471" y="573041"/>
                  </a:lnTo>
                  <a:lnTo>
                    <a:pt x="3373231" y="552307"/>
                  </a:lnTo>
                  <a:lnTo>
                    <a:pt x="3393965" y="521547"/>
                  </a:lnTo>
                  <a:lnTo>
                    <a:pt x="3401568" y="483869"/>
                  </a:lnTo>
                  <a:lnTo>
                    <a:pt x="3401568" y="96774"/>
                  </a:lnTo>
                  <a:lnTo>
                    <a:pt x="3393965" y="59096"/>
                  </a:lnTo>
                  <a:lnTo>
                    <a:pt x="3373231" y="28336"/>
                  </a:lnTo>
                  <a:lnTo>
                    <a:pt x="3342471" y="7602"/>
                  </a:lnTo>
                  <a:lnTo>
                    <a:pt x="3304794" y="0"/>
                  </a:lnTo>
                  <a:close/>
                </a:path>
              </a:pathLst>
            </a:custGeom>
            <a:solidFill>
              <a:srgbClr val="F8D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66632" y="4760975"/>
              <a:ext cx="3401695" cy="581025"/>
            </a:xfrm>
            <a:custGeom>
              <a:avLst/>
              <a:gdLst/>
              <a:ahLst/>
              <a:cxnLst/>
              <a:rect l="l" t="t" r="r" b="b"/>
              <a:pathLst>
                <a:path w="3401695" h="581025">
                  <a:moveTo>
                    <a:pt x="3304794" y="0"/>
                  </a:moveTo>
                  <a:lnTo>
                    <a:pt x="96774" y="0"/>
                  </a:lnTo>
                  <a:lnTo>
                    <a:pt x="59096" y="7602"/>
                  </a:lnTo>
                  <a:lnTo>
                    <a:pt x="28336" y="28336"/>
                  </a:lnTo>
                  <a:lnTo>
                    <a:pt x="7602" y="59096"/>
                  </a:lnTo>
                  <a:lnTo>
                    <a:pt x="0" y="96774"/>
                  </a:lnTo>
                  <a:lnTo>
                    <a:pt x="0" y="483870"/>
                  </a:lnTo>
                  <a:lnTo>
                    <a:pt x="7602" y="521547"/>
                  </a:lnTo>
                  <a:lnTo>
                    <a:pt x="28336" y="552307"/>
                  </a:lnTo>
                  <a:lnTo>
                    <a:pt x="59096" y="573041"/>
                  </a:lnTo>
                  <a:lnTo>
                    <a:pt x="96774" y="580644"/>
                  </a:lnTo>
                  <a:lnTo>
                    <a:pt x="3304794" y="580644"/>
                  </a:lnTo>
                  <a:lnTo>
                    <a:pt x="3342471" y="573041"/>
                  </a:lnTo>
                  <a:lnTo>
                    <a:pt x="3373231" y="552307"/>
                  </a:lnTo>
                  <a:lnTo>
                    <a:pt x="3393965" y="521547"/>
                  </a:lnTo>
                  <a:lnTo>
                    <a:pt x="3401568" y="483870"/>
                  </a:lnTo>
                  <a:lnTo>
                    <a:pt x="3401568" y="96774"/>
                  </a:lnTo>
                  <a:lnTo>
                    <a:pt x="3393965" y="59096"/>
                  </a:lnTo>
                  <a:lnTo>
                    <a:pt x="3373231" y="28336"/>
                  </a:lnTo>
                  <a:lnTo>
                    <a:pt x="3342471" y="7602"/>
                  </a:lnTo>
                  <a:lnTo>
                    <a:pt x="3304794" y="0"/>
                  </a:lnTo>
                  <a:close/>
                </a:path>
              </a:pathLst>
            </a:custGeom>
            <a:solidFill>
              <a:srgbClr val="58B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66632" y="5855207"/>
              <a:ext cx="3401695" cy="581025"/>
            </a:xfrm>
            <a:custGeom>
              <a:avLst/>
              <a:gdLst/>
              <a:ahLst/>
              <a:cxnLst/>
              <a:rect l="l" t="t" r="r" b="b"/>
              <a:pathLst>
                <a:path w="3401695" h="581025">
                  <a:moveTo>
                    <a:pt x="3304794" y="0"/>
                  </a:moveTo>
                  <a:lnTo>
                    <a:pt x="96774" y="0"/>
                  </a:lnTo>
                  <a:lnTo>
                    <a:pt x="59096" y="7602"/>
                  </a:lnTo>
                  <a:lnTo>
                    <a:pt x="28336" y="28336"/>
                  </a:lnTo>
                  <a:lnTo>
                    <a:pt x="7602" y="59096"/>
                  </a:lnTo>
                  <a:lnTo>
                    <a:pt x="0" y="96773"/>
                  </a:lnTo>
                  <a:lnTo>
                    <a:pt x="0" y="483869"/>
                  </a:lnTo>
                  <a:lnTo>
                    <a:pt x="7602" y="521547"/>
                  </a:lnTo>
                  <a:lnTo>
                    <a:pt x="28336" y="552307"/>
                  </a:lnTo>
                  <a:lnTo>
                    <a:pt x="59096" y="573041"/>
                  </a:lnTo>
                  <a:lnTo>
                    <a:pt x="96774" y="580643"/>
                  </a:lnTo>
                  <a:lnTo>
                    <a:pt x="3304794" y="580643"/>
                  </a:lnTo>
                  <a:lnTo>
                    <a:pt x="3342471" y="573041"/>
                  </a:lnTo>
                  <a:lnTo>
                    <a:pt x="3373231" y="552307"/>
                  </a:lnTo>
                  <a:lnTo>
                    <a:pt x="3393965" y="521547"/>
                  </a:lnTo>
                  <a:lnTo>
                    <a:pt x="3401568" y="483869"/>
                  </a:lnTo>
                  <a:lnTo>
                    <a:pt x="3401568" y="96773"/>
                  </a:lnTo>
                  <a:lnTo>
                    <a:pt x="3393965" y="59096"/>
                  </a:lnTo>
                  <a:lnTo>
                    <a:pt x="3373231" y="28336"/>
                  </a:lnTo>
                  <a:lnTo>
                    <a:pt x="3342471" y="7602"/>
                  </a:lnTo>
                  <a:lnTo>
                    <a:pt x="3304794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87967" y="6928104"/>
              <a:ext cx="3401695" cy="581025"/>
            </a:xfrm>
            <a:custGeom>
              <a:avLst/>
              <a:gdLst/>
              <a:ahLst/>
              <a:cxnLst/>
              <a:rect l="l" t="t" r="r" b="b"/>
              <a:pathLst>
                <a:path w="3401695" h="581025">
                  <a:moveTo>
                    <a:pt x="3304793" y="0"/>
                  </a:moveTo>
                  <a:lnTo>
                    <a:pt x="96774" y="0"/>
                  </a:lnTo>
                  <a:lnTo>
                    <a:pt x="59096" y="7602"/>
                  </a:lnTo>
                  <a:lnTo>
                    <a:pt x="28336" y="28336"/>
                  </a:lnTo>
                  <a:lnTo>
                    <a:pt x="7602" y="59096"/>
                  </a:lnTo>
                  <a:lnTo>
                    <a:pt x="0" y="96774"/>
                  </a:lnTo>
                  <a:lnTo>
                    <a:pt x="0" y="483870"/>
                  </a:lnTo>
                  <a:lnTo>
                    <a:pt x="7602" y="521547"/>
                  </a:lnTo>
                  <a:lnTo>
                    <a:pt x="28336" y="552307"/>
                  </a:lnTo>
                  <a:lnTo>
                    <a:pt x="59096" y="573041"/>
                  </a:lnTo>
                  <a:lnTo>
                    <a:pt x="96774" y="580644"/>
                  </a:lnTo>
                  <a:lnTo>
                    <a:pt x="3304793" y="580644"/>
                  </a:lnTo>
                  <a:lnTo>
                    <a:pt x="3342471" y="573041"/>
                  </a:lnTo>
                  <a:lnTo>
                    <a:pt x="3373231" y="552307"/>
                  </a:lnTo>
                  <a:lnTo>
                    <a:pt x="3393965" y="521547"/>
                  </a:lnTo>
                  <a:lnTo>
                    <a:pt x="3401567" y="483870"/>
                  </a:lnTo>
                  <a:lnTo>
                    <a:pt x="3401567" y="96774"/>
                  </a:lnTo>
                  <a:lnTo>
                    <a:pt x="3393965" y="59096"/>
                  </a:lnTo>
                  <a:lnTo>
                    <a:pt x="3373231" y="28336"/>
                  </a:lnTo>
                  <a:lnTo>
                    <a:pt x="3342471" y="7602"/>
                  </a:lnTo>
                  <a:lnTo>
                    <a:pt x="3304793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41119" y="3151377"/>
              <a:ext cx="7048500" cy="4077970"/>
            </a:xfrm>
            <a:custGeom>
              <a:avLst/>
              <a:gdLst/>
              <a:ahLst/>
              <a:cxnLst/>
              <a:rect l="l" t="t" r="r" b="b"/>
              <a:pathLst>
                <a:path w="7048500" h="4077970">
                  <a:moveTo>
                    <a:pt x="7048246" y="4058412"/>
                  </a:moveTo>
                  <a:lnTo>
                    <a:pt x="19050" y="4058412"/>
                  </a:lnTo>
                  <a:lnTo>
                    <a:pt x="19050" y="73025"/>
                  </a:lnTo>
                  <a:lnTo>
                    <a:pt x="440436" y="73025"/>
                  </a:lnTo>
                  <a:lnTo>
                    <a:pt x="440436" y="3000248"/>
                  </a:lnTo>
                  <a:lnTo>
                    <a:pt x="444627" y="3004566"/>
                  </a:lnTo>
                  <a:lnTo>
                    <a:pt x="7026021" y="3004566"/>
                  </a:lnTo>
                  <a:lnTo>
                    <a:pt x="7026021" y="2995041"/>
                  </a:lnTo>
                  <a:lnTo>
                    <a:pt x="7026021" y="2985516"/>
                  </a:lnTo>
                  <a:lnTo>
                    <a:pt x="459486" y="2985516"/>
                  </a:lnTo>
                  <a:lnTo>
                    <a:pt x="459486" y="86741"/>
                  </a:lnTo>
                  <a:lnTo>
                    <a:pt x="1133983" y="86741"/>
                  </a:lnTo>
                  <a:lnTo>
                    <a:pt x="1133983" y="127000"/>
                  </a:lnTo>
                  <a:lnTo>
                    <a:pt x="1214501" y="86741"/>
                  </a:lnTo>
                  <a:lnTo>
                    <a:pt x="1451356" y="86741"/>
                  </a:lnTo>
                  <a:lnTo>
                    <a:pt x="1451356" y="981456"/>
                  </a:lnTo>
                  <a:lnTo>
                    <a:pt x="1455661" y="985647"/>
                  </a:lnTo>
                  <a:lnTo>
                    <a:pt x="6779006" y="985647"/>
                  </a:lnTo>
                  <a:lnTo>
                    <a:pt x="6779006" y="1039622"/>
                  </a:lnTo>
                  <a:lnTo>
                    <a:pt x="6886956" y="985647"/>
                  </a:lnTo>
                  <a:lnTo>
                    <a:pt x="6906006" y="976122"/>
                  </a:lnTo>
                  <a:lnTo>
                    <a:pt x="6886956" y="966597"/>
                  </a:lnTo>
                  <a:lnTo>
                    <a:pt x="6779006" y="912622"/>
                  </a:lnTo>
                  <a:lnTo>
                    <a:pt x="6779006" y="966597"/>
                  </a:lnTo>
                  <a:lnTo>
                    <a:pt x="1470406" y="966597"/>
                  </a:lnTo>
                  <a:lnTo>
                    <a:pt x="1470406" y="86741"/>
                  </a:lnTo>
                  <a:lnTo>
                    <a:pt x="2046859" y="86741"/>
                  </a:lnTo>
                  <a:lnTo>
                    <a:pt x="2046859" y="140716"/>
                  </a:lnTo>
                  <a:lnTo>
                    <a:pt x="2154809" y="86741"/>
                  </a:lnTo>
                  <a:lnTo>
                    <a:pt x="2173097" y="77597"/>
                  </a:lnTo>
                  <a:lnTo>
                    <a:pt x="2248535" y="77597"/>
                  </a:lnTo>
                  <a:lnTo>
                    <a:pt x="2248535" y="68072"/>
                  </a:lnTo>
                  <a:lnTo>
                    <a:pt x="2248535" y="58547"/>
                  </a:lnTo>
                  <a:lnTo>
                    <a:pt x="2136521" y="58547"/>
                  </a:lnTo>
                  <a:lnTo>
                    <a:pt x="2046859" y="13716"/>
                  </a:lnTo>
                  <a:lnTo>
                    <a:pt x="2046859" y="58547"/>
                  </a:lnTo>
                  <a:lnTo>
                    <a:pt x="1455661" y="58547"/>
                  </a:lnTo>
                  <a:lnTo>
                    <a:pt x="1451356" y="62865"/>
                  </a:lnTo>
                  <a:lnTo>
                    <a:pt x="1451356" y="67691"/>
                  </a:lnTo>
                  <a:lnTo>
                    <a:pt x="1252601" y="67691"/>
                  </a:lnTo>
                  <a:lnTo>
                    <a:pt x="1260983" y="63500"/>
                  </a:lnTo>
                  <a:lnTo>
                    <a:pt x="1241933" y="53975"/>
                  </a:lnTo>
                  <a:lnTo>
                    <a:pt x="1133983" y="0"/>
                  </a:lnTo>
                  <a:lnTo>
                    <a:pt x="1133983" y="53975"/>
                  </a:lnTo>
                  <a:lnTo>
                    <a:pt x="4318" y="53975"/>
                  </a:lnTo>
                  <a:lnTo>
                    <a:pt x="0" y="58293"/>
                  </a:lnTo>
                  <a:lnTo>
                    <a:pt x="0" y="4073144"/>
                  </a:lnTo>
                  <a:lnTo>
                    <a:pt x="4318" y="4077462"/>
                  </a:lnTo>
                  <a:lnTo>
                    <a:pt x="7048246" y="4077462"/>
                  </a:lnTo>
                  <a:lnTo>
                    <a:pt x="7048246" y="4067937"/>
                  </a:lnTo>
                  <a:lnTo>
                    <a:pt x="7048246" y="4058412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74385" y="2316226"/>
            <a:ext cx="21170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Clone</a:t>
            </a:r>
            <a:r>
              <a:rPr sz="2200" spc="-1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operation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74385" y="3646170"/>
            <a:ext cx="23304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Update</a:t>
            </a:r>
            <a:r>
              <a:rPr sz="2200" spc="-1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operation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74385" y="5819394"/>
            <a:ext cx="20180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Push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operation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74385" y="6873620"/>
            <a:ext cx="20180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Push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operation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504678" y="3252977"/>
            <a:ext cx="143510" cy="3676650"/>
          </a:xfrm>
          <a:custGeom>
            <a:avLst/>
            <a:gdLst/>
            <a:ahLst/>
            <a:cxnLst/>
            <a:rect l="l" t="t" r="r" b="b"/>
            <a:pathLst>
              <a:path w="143509" h="3676650">
                <a:moveTo>
                  <a:pt x="127000" y="2475992"/>
                </a:moveTo>
                <a:lnTo>
                  <a:pt x="73025" y="2475992"/>
                </a:lnTo>
                <a:lnTo>
                  <a:pt x="73025" y="2089404"/>
                </a:lnTo>
                <a:lnTo>
                  <a:pt x="53975" y="2089404"/>
                </a:lnTo>
                <a:lnTo>
                  <a:pt x="53975" y="2475992"/>
                </a:lnTo>
                <a:lnTo>
                  <a:pt x="0" y="2475992"/>
                </a:lnTo>
                <a:lnTo>
                  <a:pt x="63500" y="2603004"/>
                </a:lnTo>
                <a:lnTo>
                  <a:pt x="120650" y="2488692"/>
                </a:lnTo>
                <a:lnTo>
                  <a:pt x="127000" y="2475992"/>
                </a:lnTo>
                <a:close/>
              </a:path>
              <a:path w="143509" h="3676650">
                <a:moveTo>
                  <a:pt x="127000" y="1381379"/>
                </a:moveTo>
                <a:lnTo>
                  <a:pt x="73025" y="1381379"/>
                </a:lnTo>
                <a:lnTo>
                  <a:pt x="73025" y="1088136"/>
                </a:lnTo>
                <a:lnTo>
                  <a:pt x="53975" y="1088136"/>
                </a:lnTo>
                <a:lnTo>
                  <a:pt x="53975" y="1381379"/>
                </a:lnTo>
                <a:lnTo>
                  <a:pt x="0" y="1381379"/>
                </a:lnTo>
                <a:lnTo>
                  <a:pt x="63500" y="1508379"/>
                </a:lnTo>
                <a:lnTo>
                  <a:pt x="120650" y="1394079"/>
                </a:lnTo>
                <a:lnTo>
                  <a:pt x="127000" y="1381379"/>
                </a:lnTo>
                <a:close/>
              </a:path>
              <a:path w="143509" h="3676650">
                <a:moveTo>
                  <a:pt x="127000" y="381254"/>
                </a:moveTo>
                <a:lnTo>
                  <a:pt x="73025" y="381254"/>
                </a:lnTo>
                <a:lnTo>
                  <a:pt x="73025" y="0"/>
                </a:lnTo>
                <a:lnTo>
                  <a:pt x="53975" y="0"/>
                </a:lnTo>
                <a:lnTo>
                  <a:pt x="53975" y="381254"/>
                </a:lnTo>
                <a:lnTo>
                  <a:pt x="0" y="381254"/>
                </a:lnTo>
                <a:lnTo>
                  <a:pt x="63500" y="508254"/>
                </a:lnTo>
                <a:lnTo>
                  <a:pt x="120650" y="393954"/>
                </a:lnTo>
                <a:lnTo>
                  <a:pt x="127000" y="381254"/>
                </a:lnTo>
                <a:close/>
              </a:path>
              <a:path w="143509" h="3676650">
                <a:moveTo>
                  <a:pt x="143002" y="3546602"/>
                </a:moveTo>
                <a:lnTo>
                  <a:pt x="89103" y="3548977"/>
                </a:lnTo>
                <a:lnTo>
                  <a:pt x="73025" y="3183255"/>
                </a:lnTo>
                <a:lnTo>
                  <a:pt x="53975" y="3184017"/>
                </a:lnTo>
                <a:lnTo>
                  <a:pt x="70053" y="3549815"/>
                </a:lnTo>
                <a:lnTo>
                  <a:pt x="16129" y="3552190"/>
                </a:lnTo>
                <a:lnTo>
                  <a:pt x="85090" y="3676269"/>
                </a:lnTo>
                <a:lnTo>
                  <a:pt x="135902" y="3562477"/>
                </a:lnTo>
                <a:lnTo>
                  <a:pt x="143002" y="354660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204706" y="3302000"/>
            <a:ext cx="5780405" cy="40817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9125" algn="ctr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edit,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add,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move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files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714"/>
              </a:spcBef>
            </a:pP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Modify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working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copy</a:t>
            </a:r>
            <a:endParaRPr sz="2200">
              <a:latin typeface="Tahoma"/>
              <a:cs typeface="Tahoma"/>
            </a:endParaRPr>
          </a:p>
          <a:p>
            <a:pPr marL="332740" marR="5080" indent="1329055">
              <a:lnSpc>
                <a:spcPct val="142300"/>
              </a:lnSpc>
              <a:spcBef>
                <a:spcPts val="380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status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difference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operation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Tahoma"/>
                <a:cs typeface="Tahoma"/>
              </a:rPr>
              <a:t>Review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changes</a:t>
            </a:r>
            <a:endParaRPr sz="2200">
              <a:latin typeface="Tahoma"/>
              <a:cs typeface="Tahoma"/>
            </a:endParaRPr>
          </a:p>
          <a:p>
            <a:pPr marL="273050" marR="479425" indent="1388110">
              <a:lnSpc>
                <a:spcPct val="162700"/>
              </a:lnSpc>
              <a:spcBef>
                <a:spcPts val="15"/>
              </a:spcBef>
            </a:pP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commit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push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operation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Tahoma"/>
                <a:cs typeface="Tahoma"/>
              </a:rPr>
              <a:t>Commit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changes</a:t>
            </a:r>
            <a:endParaRPr sz="2200">
              <a:latin typeface="Tahoma"/>
              <a:cs typeface="Tahoma"/>
            </a:endParaRPr>
          </a:p>
          <a:p>
            <a:pPr marL="353695" marR="507365" indent="1355725">
              <a:lnSpc>
                <a:spcPts val="4310"/>
              </a:lnSpc>
              <a:spcBef>
                <a:spcPts val="50"/>
              </a:spcBef>
            </a:pP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amend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push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operation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Tahoma"/>
                <a:cs typeface="Tahoma"/>
              </a:rPr>
              <a:t>Review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changes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887979" y="2072639"/>
            <a:ext cx="5979795" cy="1270000"/>
            <a:chOff x="2887979" y="2072639"/>
            <a:chExt cx="5979795" cy="127000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7979" y="2072639"/>
              <a:ext cx="1356359" cy="126949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245101" y="2645409"/>
              <a:ext cx="4622800" cy="127000"/>
            </a:xfrm>
            <a:custGeom>
              <a:avLst/>
              <a:gdLst/>
              <a:ahLst/>
              <a:cxnLst/>
              <a:rect l="l" t="t" r="r" b="b"/>
              <a:pathLst>
                <a:path w="4622800" h="127000">
                  <a:moveTo>
                    <a:pt x="4495673" y="0"/>
                  </a:moveTo>
                  <a:lnTo>
                    <a:pt x="4495673" y="127000"/>
                  </a:lnTo>
                  <a:lnTo>
                    <a:pt x="4603623" y="73025"/>
                  </a:lnTo>
                  <a:lnTo>
                    <a:pt x="4508373" y="73025"/>
                  </a:lnTo>
                  <a:lnTo>
                    <a:pt x="4508373" y="53975"/>
                  </a:lnTo>
                  <a:lnTo>
                    <a:pt x="4603623" y="53975"/>
                  </a:lnTo>
                  <a:lnTo>
                    <a:pt x="4495673" y="0"/>
                  </a:lnTo>
                  <a:close/>
                </a:path>
                <a:path w="4622800" h="127000">
                  <a:moveTo>
                    <a:pt x="4495673" y="53975"/>
                  </a:moveTo>
                  <a:lnTo>
                    <a:pt x="0" y="53975"/>
                  </a:lnTo>
                  <a:lnTo>
                    <a:pt x="0" y="73025"/>
                  </a:lnTo>
                  <a:lnTo>
                    <a:pt x="4495673" y="73025"/>
                  </a:lnTo>
                  <a:lnTo>
                    <a:pt x="4495673" y="53975"/>
                  </a:lnTo>
                  <a:close/>
                </a:path>
                <a:path w="4622800" h="127000">
                  <a:moveTo>
                    <a:pt x="4603623" y="53975"/>
                  </a:moveTo>
                  <a:lnTo>
                    <a:pt x="4508373" y="53975"/>
                  </a:lnTo>
                  <a:lnTo>
                    <a:pt x="4508373" y="73025"/>
                  </a:lnTo>
                  <a:lnTo>
                    <a:pt x="4603623" y="73025"/>
                  </a:lnTo>
                  <a:lnTo>
                    <a:pt x="4622673" y="63500"/>
                  </a:lnTo>
                  <a:lnTo>
                    <a:pt x="4603623" y="53975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979166" y="1583816"/>
            <a:ext cx="13068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Gi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Serv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66588" y="758951"/>
            <a:ext cx="56951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5164" y="306451"/>
            <a:ext cx="62668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solidFill>
                  <a:srgbClr val="3E3E3E"/>
                </a:solidFill>
              </a:rPr>
              <a:t>Comparing</a:t>
            </a:r>
            <a:r>
              <a:rPr spc="-20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Nodes</a:t>
            </a:r>
            <a:r>
              <a:rPr spc="-3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File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10" dirty="0">
                <a:solidFill>
                  <a:srgbClr val="3E3E3E"/>
                </a:solidFill>
              </a:rPr>
              <a:t>Versions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1536" y="3768852"/>
            <a:ext cx="13368655" cy="2567940"/>
          </a:xfrm>
          <a:prstGeom prst="rect">
            <a:avLst/>
          </a:prstGeom>
          <a:solidFill>
            <a:srgbClr val="EBF1F9"/>
          </a:solidFill>
        </p:spPr>
        <p:txBody>
          <a:bodyPr vert="horz" wrap="square" lIns="0" tIns="1447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140"/>
              </a:spcBef>
            </a:pP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Comparing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25" dirty="0">
                <a:solidFill>
                  <a:srgbClr val="3E3E3E"/>
                </a:solidFill>
                <a:latin typeface="Arial"/>
                <a:cs typeface="Arial"/>
              </a:rPr>
              <a:t>the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90" dirty="0">
                <a:solidFill>
                  <a:srgbClr val="3E3E3E"/>
                </a:solidFill>
                <a:latin typeface="Arial"/>
                <a:cs typeface="Arial"/>
              </a:rPr>
              <a:t>current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revision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file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30" dirty="0">
                <a:solidFill>
                  <a:srgbClr val="3E3E3E"/>
                </a:solidFill>
                <a:latin typeface="Arial"/>
                <a:cs typeface="Arial"/>
              </a:rPr>
              <a:t>with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5" dirty="0">
                <a:solidFill>
                  <a:srgbClr val="3E3E3E"/>
                </a:solidFill>
                <a:latin typeface="Arial"/>
                <a:cs typeface="Arial"/>
              </a:rPr>
              <a:t>another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branch:</a:t>
            </a:r>
            <a:endParaRPr sz="2200">
              <a:latin typeface="Arial"/>
              <a:cs typeface="Arial"/>
            </a:endParaRPr>
          </a:p>
          <a:p>
            <a:pPr marL="548640" indent="-457834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548005" algn="l"/>
                <a:tab pos="548640" algn="l"/>
              </a:tabLst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Select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file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Project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tool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window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choose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45" dirty="0">
                <a:solidFill>
                  <a:srgbClr val="3E3E3E"/>
                </a:solidFill>
                <a:latin typeface="Lucida Sans Unicode"/>
                <a:cs typeface="Lucida Sans Unicode"/>
              </a:rPr>
              <a:t>&lt;your_VCS&gt;.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Select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Compare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5" dirty="0">
                <a:solidFill>
                  <a:srgbClr val="3E3E3E"/>
                </a:solidFill>
                <a:latin typeface="Arial"/>
                <a:cs typeface="Arial"/>
              </a:rPr>
              <a:t>With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Branch</a:t>
            </a:r>
            <a:endParaRPr sz="2200">
              <a:latin typeface="Arial"/>
              <a:cs typeface="Arial"/>
            </a:endParaRPr>
          </a:p>
          <a:p>
            <a:pPr marL="548005">
              <a:lnSpc>
                <a:spcPct val="100000"/>
              </a:lnSpc>
              <a:spcBef>
                <a:spcPts val="1320"/>
              </a:spcBef>
            </a:pP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ontext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  <a:p>
            <a:pPr marL="548640" indent="-457834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 startAt="2"/>
              <a:tabLst>
                <a:tab pos="548005" algn="l"/>
                <a:tab pos="548640" algn="l"/>
              </a:tabLst>
            </a:pP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Choose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branch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you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want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compare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current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file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version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dialog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box.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1536" y="1559052"/>
            <a:ext cx="13368655" cy="1484630"/>
          </a:xfrm>
          <a:custGeom>
            <a:avLst/>
            <a:gdLst/>
            <a:ahLst/>
            <a:cxnLst/>
            <a:rect l="l" t="t" r="r" b="b"/>
            <a:pathLst>
              <a:path w="13368655" h="1484630">
                <a:moveTo>
                  <a:pt x="13368528" y="0"/>
                </a:moveTo>
                <a:lnTo>
                  <a:pt x="0" y="0"/>
                </a:lnTo>
                <a:lnTo>
                  <a:pt x="0" y="1484376"/>
                </a:lnTo>
                <a:lnTo>
                  <a:pt x="13368528" y="1484376"/>
                </a:lnTo>
                <a:lnTo>
                  <a:pt x="13368528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49148" y="2106244"/>
            <a:ext cx="19418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olbar,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12976" y="1612554"/>
            <a:ext cx="10532745" cy="124015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Comparing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3E3E3E"/>
                </a:solidFill>
                <a:latin typeface="Arial"/>
                <a:cs typeface="Arial"/>
              </a:rPr>
              <a:t>modified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file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3E3E3E"/>
                </a:solidFill>
                <a:latin typeface="Arial"/>
                <a:cs typeface="Arial"/>
              </a:rPr>
              <a:t>with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its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repository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0" dirty="0">
                <a:solidFill>
                  <a:srgbClr val="3E3E3E"/>
                </a:solidFill>
                <a:latin typeface="Arial"/>
                <a:cs typeface="Arial"/>
              </a:rPr>
              <a:t>version: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Select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file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Local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Changes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tab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Version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Control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tool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window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click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press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Ctrl+D.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56592" y="2154935"/>
            <a:ext cx="275844" cy="2697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1608" y="729995"/>
            <a:ext cx="873099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5164" y="306451"/>
            <a:ext cx="62668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solidFill>
                  <a:srgbClr val="3E3E3E"/>
                </a:solidFill>
              </a:rPr>
              <a:t>Comparing</a:t>
            </a:r>
            <a:r>
              <a:rPr spc="-20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Nodes</a:t>
            </a:r>
            <a:r>
              <a:rPr spc="-3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File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10" dirty="0">
                <a:solidFill>
                  <a:srgbClr val="3E3E3E"/>
                </a:solidFill>
              </a:rPr>
              <a:t>Versions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98675" y="1566672"/>
            <a:ext cx="13370560" cy="2607945"/>
          </a:xfrm>
          <a:prstGeom prst="rect">
            <a:avLst/>
          </a:prstGeom>
          <a:solidFill>
            <a:srgbClr val="EBF1F9"/>
          </a:solidFill>
        </p:spPr>
        <p:txBody>
          <a:bodyPr vert="horz" wrap="square" lIns="0" tIns="1447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140"/>
              </a:spcBef>
            </a:pP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Comparing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25" dirty="0">
                <a:solidFill>
                  <a:srgbClr val="3E3E3E"/>
                </a:solidFill>
                <a:latin typeface="Arial"/>
                <a:cs typeface="Arial"/>
              </a:rPr>
              <a:t>the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90" dirty="0">
                <a:solidFill>
                  <a:srgbClr val="3E3E3E"/>
                </a:solidFill>
                <a:latin typeface="Arial"/>
                <a:cs typeface="Arial"/>
              </a:rPr>
              <a:t>current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revision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file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3E3E3E"/>
                </a:solidFill>
                <a:latin typeface="Arial"/>
                <a:cs typeface="Arial"/>
              </a:rPr>
              <a:t>with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selected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revision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3E3E3E"/>
                </a:solidFill>
                <a:latin typeface="Arial"/>
                <a:cs typeface="Arial"/>
              </a:rPr>
              <a:t>in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25" dirty="0">
                <a:solidFill>
                  <a:srgbClr val="3E3E3E"/>
                </a:solidFill>
                <a:latin typeface="Arial"/>
                <a:cs typeface="Arial"/>
              </a:rPr>
              <a:t>the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same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branch:</a:t>
            </a:r>
            <a:endParaRPr sz="2200">
              <a:latin typeface="Arial"/>
              <a:cs typeface="Arial"/>
            </a:endParaRPr>
          </a:p>
          <a:p>
            <a:pPr marL="549275" marR="487680" indent="-457834">
              <a:lnSpc>
                <a:spcPct val="150000"/>
              </a:lnSpc>
              <a:buClr>
                <a:srgbClr val="000000"/>
              </a:buClr>
              <a:buAutoNum type="arabicPeriod"/>
              <a:tabLst>
                <a:tab pos="548640" algn="l"/>
                <a:tab pos="549275" algn="l"/>
              </a:tabLst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Select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file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Project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tool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window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choose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45" dirty="0">
                <a:solidFill>
                  <a:srgbClr val="3E3E3E"/>
                </a:solidFill>
                <a:latin typeface="Lucida Sans Unicode"/>
                <a:cs typeface="Lucida Sans Unicode"/>
              </a:rPr>
              <a:t>&lt;your_VCS&gt;.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Select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Compare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5" dirty="0">
                <a:solidFill>
                  <a:srgbClr val="3E3E3E"/>
                </a:solidFill>
                <a:latin typeface="Arial"/>
                <a:cs typeface="Arial"/>
              </a:rPr>
              <a:t>With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context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menu.</a:t>
            </a:r>
            <a:endParaRPr sz="2200">
              <a:latin typeface="Lucida Sans Unicode"/>
              <a:cs typeface="Lucida Sans Unicode"/>
            </a:endParaRPr>
          </a:p>
          <a:p>
            <a:pPr marL="549275" indent="-457834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548640" algn="l"/>
                <a:tab pos="549275" algn="l"/>
              </a:tabLst>
            </a:pP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Choose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revision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you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want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compare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current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file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version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dialog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box.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1608" y="729995"/>
            <a:ext cx="873099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983" y="306451"/>
            <a:ext cx="22885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Branches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2860" cy="151130"/>
          </a:xfrm>
          <a:custGeom>
            <a:avLst/>
            <a:gdLst/>
            <a:ahLst/>
            <a:cxnLst/>
            <a:rect l="l" t="t" r="r" b="b"/>
            <a:pathLst>
              <a:path w="22860" h="151130">
                <a:moveTo>
                  <a:pt x="0" y="150875"/>
                </a:moveTo>
                <a:lnTo>
                  <a:pt x="22860" y="150875"/>
                </a:lnTo>
                <a:lnTo>
                  <a:pt x="22860" y="0"/>
                </a:lnTo>
                <a:lnTo>
                  <a:pt x="0" y="0"/>
                </a:lnTo>
                <a:lnTo>
                  <a:pt x="0" y="150875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7927403" y="1688147"/>
            <a:ext cx="7351395" cy="5400675"/>
            <a:chOff x="7927403" y="1688147"/>
            <a:chExt cx="7351395" cy="54006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36992" y="1697736"/>
              <a:ext cx="7304151" cy="53812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932166" y="1692910"/>
              <a:ext cx="7341870" cy="5391150"/>
            </a:xfrm>
            <a:custGeom>
              <a:avLst/>
              <a:gdLst/>
              <a:ahLst/>
              <a:cxnLst/>
              <a:rect l="l" t="t" r="r" b="b"/>
              <a:pathLst>
                <a:path w="7341869" h="5391150">
                  <a:moveTo>
                    <a:pt x="0" y="5390769"/>
                  </a:moveTo>
                  <a:lnTo>
                    <a:pt x="7341489" y="5390769"/>
                  </a:lnTo>
                  <a:lnTo>
                    <a:pt x="7341489" y="0"/>
                  </a:lnTo>
                  <a:lnTo>
                    <a:pt x="0" y="0"/>
                  </a:lnTo>
                  <a:lnTo>
                    <a:pt x="0" y="539076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61999" y="3020827"/>
            <a:ext cx="6263640" cy="3043555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invoke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branches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0" dirty="0">
                <a:solidFill>
                  <a:srgbClr val="3E3E3E"/>
                </a:solidFill>
                <a:latin typeface="Arial"/>
                <a:cs typeface="Arial"/>
              </a:rPr>
              <a:t>popup:</a:t>
            </a:r>
            <a:endParaRPr sz="22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Click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Git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widget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Status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bar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endParaRPr sz="2200">
              <a:latin typeface="Lucida Sans Unicode"/>
              <a:cs typeface="Lucida Sans Unicode"/>
            </a:endParaRPr>
          </a:p>
          <a:p>
            <a:pPr marL="469900">
              <a:lnSpc>
                <a:spcPct val="100000"/>
              </a:lnSpc>
              <a:spcBef>
                <a:spcPts val="1325"/>
              </a:spcBef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selec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20" dirty="0">
                <a:solidFill>
                  <a:srgbClr val="3E3E3E"/>
                </a:solidFill>
                <a:latin typeface="Arial"/>
                <a:cs typeface="Arial"/>
              </a:rPr>
              <a:t>Branches.</a:t>
            </a:r>
            <a:endParaRPr sz="2200">
              <a:latin typeface="Arial"/>
              <a:cs typeface="Arial"/>
            </a:endParaRPr>
          </a:p>
          <a:p>
            <a:pPr marL="469900" marR="5080" indent="-457200">
              <a:lnSpc>
                <a:spcPct val="150000"/>
              </a:lnSpc>
              <a:buClr>
                <a:srgbClr val="000000"/>
              </a:buClr>
              <a:buAutoNum type="arabicPeriod" startAt="2"/>
              <a:tabLst>
                <a:tab pos="469265" algn="l"/>
                <a:tab pos="469900" algn="l"/>
              </a:tabLst>
            </a:pPr>
            <a:r>
              <a:rPr sz="2200" spc="-145" dirty="0">
                <a:solidFill>
                  <a:srgbClr val="3E3E3E"/>
                </a:solidFill>
                <a:latin typeface="Lucida Sans Unicode"/>
                <a:cs typeface="Lucida Sans Unicode"/>
              </a:rPr>
              <a:t>Togg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5" dirty="0">
                <a:solidFill>
                  <a:srgbClr val="3E3E3E"/>
                </a:solidFill>
                <a:latin typeface="Arial"/>
                <a:cs typeface="Arial"/>
              </a:rPr>
              <a:t>Show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Only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Favori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es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 </a:t>
            </a:r>
            <a:r>
              <a:rPr sz="2200" b="1" spc="5" dirty="0">
                <a:solidFill>
                  <a:srgbClr val="3E3E3E"/>
                </a:solidFill>
                <a:latin typeface="Arial"/>
                <a:cs typeface="Arial"/>
              </a:rPr>
              <a:t>Show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More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commands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at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bottom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0" dirty="0">
                <a:solidFill>
                  <a:srgbClr val="3E3E3E"/>
                </a:solidFill>
                <a:latin typeface="Arial"/>
                <a:cs typeface="Arial"/>
              </a:rPr>
              <a:t>Branches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popup.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1608" y="729995"/>
            <a:ext cx="873099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47891" y="306451"/>
            <a:ext cx="37598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</a:rPr>
              <a:t>Create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180" dirty="0">
                <a:solidFill>
                  <a:srgbClr val="3E3E3E"/>
                </a:solidFill>
              </a:rPr>
              <a:t>New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Branch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2860" cy="151130"/>
          </a:xfrm>
          <a:custGeom>
            <a:avLst/>
            <a:gdLst/>
            <a:ahLst/>
            <a:cxnLst/>
            <a:rect l="l" t="t" r="r" b="b"/>
            <a:pathLst>
              <a:path w="22860" h="151130">
                <a:moveTo>
                  <a:pt x="0" y="150875"/>
                </a:moveTo>
                <a:lnTo>
                  <a:pt x="22860" y="150875"/>
                </a:lnTo>
                <a:lnTo>
                  <a:pt x="22860" y="0"/>
                </a:lnTo>
                <a:lnTo>
                  <a:pt x="0" y="0"/>
                </a:lnTo>
                <a:lnTo>
                  <a:pt x="0" y="150875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463595" y="1331531"/>
            <a:ext cx="4528820" cy="2952750"/>
            <a:chOff x="9463595" y="1331531"/>
            <a:chExt cx="4528820" cy="29527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3183" y="1341120"/>
              <a:ext cx="4452874" cy="29337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468357" y="1336294"/>
              <a:ext cx="4519295" cy="2943225"/>
            </a:xfrm>
            <a:custGeom>
              <a:avLst/>
              <a:gdLst/>
              <a:ahLst/>
              <a:cxnLst/>
              <a:rect l="l" t="t" r="r" b="b"/>
              <a:pathLst>
                <a:path w="4519294" h="2943225">
                  <a:moveTo>
                    <a:pt x="0" y="2943225"/>
                  </a:moveTo>
                  <a:lnTo>
                    <a:pt x="4519040" y="2943225"/>
                  </a:lnTo>
                  <a:lnTo>
                    <a:pt x="4519040" y="0"/>
                  </a:lnTo>
                  <a:lnTo>
                    <a:pt x="0" y="0"/>
                  </a:lnTo>
                  <a:lnTo>
                    <a:pt x="0" y="2943225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73505" y="3049930"/>
            <a:ext cx="6965950" cy="254063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create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0" dirty="0">
                <a:solidFill>
                  <a:srgbClr val="3E3E3E"/>
                </a:solidFill>
                <a:latin typeface="Arial"/>
                <a:cs typeface="Arial"/>
              </a:rPr>
              <a:t>new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branch:</a:t>
            </a:r>
            <a:endParaRPr sz="22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0" dirty="0">
                <a:solidFill>
                  <a:srgbClr val="3E3E3E"/>
                </a:solidFill>
                <a:latin typeface="Arial"/>
                <a:cs typeface="Arial"/>
              </a:rPr>
              <a:t>Branches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popup</a:t>
            </a:r>
            <a:r>
              <a:rPr sz="2200" spc="15" dirty="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choose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145" dirty="0">
                <a:solidFill>
                  <a:srgbClr val="3E3E3E"/>
                </a:solidFill>
                <a:latin typeface="Arial"/>
                <a:cs typeface="Arial"/>
              </a:rPr>
              <a:t>New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Branch.</a:t>
            </a:r>
            <a:endParaRPr sz="2200">
              <a:latin typeface="Arial"/>
              <a:cs typeface="Arial"/>
            </a:endParaRPr>
          </a:p>
          <a:p>
            <a:pPr marL="469900" marR="252095" indent="-457200">
              <a:lnSpc>
                <a:spcPct val="150000"/>
              </a:lnSpc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Specify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branch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name,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make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sure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Chec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k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o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u</a:t>
            </a:r>
            <a:r>
              <a:rPr sz="2200" b="1" spc="220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branch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option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selecte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if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you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wa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 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switch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branch.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914955" y="4714811"/>
            <a:ext cx="5655310" cy="2762250"/>
            <a:chOff x="8914955" y="4714811"/>
            <a:chExt cx="5655310" cy="27622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24544" y="4724399"/>
              <a:ext cx="5635752" cy="27432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919718" y="4719573"/>
              <a:ext cx="5645785" cy="2752725"/>
            </a:xfrm>
            <a:custGeom>
              <a:avLst/>
              <a:gdLst/>
              <a:ahLst/>
              <a:cxnLst/>
              <a:rect l="l" t="t" r="r" b="b"/>
              <a:pathLst>
                <a:path w="5645784" h="2752725">
                  <a:moveTo>
                    <a:pt x="0" y="2752725"/>
                  </a:moveTo>
                  <a:lnTo>
                    <a:pt x="5645276" y="2752725"/>
                  </a:lnTo>
                  <a:lnTo>
                    <a:pt x="5645276" y="0"/>
                  </a:lnTo>
                  <a:lnTo>
                    <a:pt x="0" y="0"/>
                  </a:lnTo>
                  <a:lnTo>
                    <a:pt x="0" y="2752725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21608" y="729995"/>
            <a:ext cx="873099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8347" y="306451"/>
            <a:ext cx="25584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</a:rPr>
              <a:t>Undo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-15" dirty="0">
                <a:solidFill>
                  <a:srgbClr val="3E3E3E"/>
                </a:solidFill>
              </a:rPr>
              <a:t>Changes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2860" cy="151130"/>
          </a:xfrm>
          <a:custGeom>
            <a:avLst/>
            <a:gdLst/>
            <a:ahLst/>
            <a:cxnLst/>
            <a:rect l="l" t="t" r="r" b="b"/>
            <a:pathLst>
              <a:path w="22860" h="151130">
                <a:moveTo>
                  <a:pt x="0" y="150875"/>
                </a:moveTo>
                <a:lnTo>
                  <a:pt x="22860" y="150875"/>
                </a:lnTo>
                <a:lnTo>
                  <a:pt x="22860" y="0"/>
                </a:lnTo>
                <a:lnTo>
                  <a:pt x="0" y="0"/>
                </a:lnTo>
                <a:lnTo>
                  <a:pt x="0" y="150875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59835" y="1801367"/>
            <a:ext cx="9735820" cy="2714625"/>
          </a:xfrm>
          <a:prstGeom prst="rect">
            <a:avLst/>
          </a:prstGeom>
          <a:solidFill>
            <a:srgbClr val="EBF1F9"/>
          </a:solidFill>
        </p:spPr>
        <p:txBody>
          <a:bodyPr vert="horz" wrap="square" lIns="0" tIns="1987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65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5" dirty="0">
                <a:solidFill>
                  <a:srgbClr val="3E3E3E"/>
                </a:solidFill>
                <a:latin typeface="Arial"/>
                <a:cs typeface="Arial"/>
              </a:rPr>
              <a:t>revert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95" dirty="0">
                <a:solidFill>
                  <a:srgbClr val="3E3E3E"/>
                </a:solidFill>
                <a:latin typeface="Arial"/>
                <a:cs typeface="Arial"/>
              </a:rPr>
              <a:t>uncommitted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changes:</a:t>
            </a:r>
            <a:endParaRPr sz="2200">
              <a:latin typeface="Arial"/>
              <a:cs typeface="Arial"/>
            </a:endParaRPr>
          </a:p>
          <a:p>
            <a:pPr marL="549275" marR="939165" indent="-457200">
              <a:lnSpc>
                <a:spcPts val="3960"/>
              </a:lnSpc>
              <a:spcBef>
                <a:spcPts val="350"/>
              </a:spcBef>
              <a:buClr>
                <a:srgbClr val="000000"/>
              </a:buClr>
              <a:buAutoNum type="arabicPeriod"/>
              <a:tabLst>
                <a:tab pos="548640" algn="l"/>
                <a:tab pos="549275" algn="l"/>
              </a:tabLst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Open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Version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Control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tool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window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switch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Local </a:t>
            </a:r>
            <a:r>
              <a:rPr sz="2200" b="1" spc="-59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Changes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tab.</a:t>
            </a:r>
            <a:endParaRPr sz="2200">
              <a:latin typeface="Lucida Sans Unicode"/>
              <a:cs typeface="Lucida Sans Unicode"/>
            </a:endParaRPr>
          </a:p>
          <a:p>
            <a:pPr marL="549275" marR="2477135" indent="-457200">
              <a:lnSpc>
                <a:spcPts val="3960"/>
              </a:lnSpc>
              <a:spcBef>
                <a:spcPts val="5"/>
              </a:spcBef>
              <a:buClr>
                <a:srgbClr val="000000"/>
              </a:buClr>
              <a:buAutoNum type="arabicPeriod"/>
              <a:tabLst>
                <a:tab pos="548640" algn="l"/>
                <a:tab pos="549275" algn="l"/>
              </a:tabLst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Select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one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mo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fil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you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want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nd 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selec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Rever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fr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cont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xt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menu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9835" y="4888991"/>
            <a:ext cx="9735820" cy="2146300"/>
          </a:xfrm>
          <a:prstGeom prst="rect">
            <a:avLst/>
          </a:prstGeom>
          <a:solidFill>
            <a:srgbClr val="EBF1F9"/>
          </a:solidFill>
        </p:spPr>
        <p:txBody>
          <a:bodyPr vert="horz" wrap="square" lIns="0" tIns="1447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140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5" dirty="0">
                <a:solidFill>
                  <a:srgbClr val="3E3E3E"/>
                </a:solidFill>
                <a:latin typeface="Arial"/>
                <a:cs typeface="Arial"/>
              </a:rPr>
              <a:t>revert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pushed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commit:</a:t>
            </a:r>
            <a:endParaRPr sz="2200">
              <a:latin typeface="Arial"/>
              <a:cs typeface="Arial"/>
            </a:endParaRPr>
          </a:p>
          <a:p>
            <a:pPr marL="549275" marR="619125" indent="-457200">
              <a:lnSpc>
                <a:spcPts val="3960"/>
              </a:lnSpc>
              <a:spcBef>
                <a:spcPts val="355"/>
              </a:spcBef>
              <a:buClr>
                <a:srgbClr val="000000"/>
              </a:buClr>
              <a:buAutoNum type="arabicPeriod"/>
              <a:tabLst>
                <a:tab pos="548640" algn="l"/>
                <a:tab pos="549275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Locate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commit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you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want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revert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Log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view,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right-click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it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selec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Rever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fr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cont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xt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menu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  <a:p>
            <a:pPr marL="549275" indent="-457200">
              <a:lnSpc>
                <a:spcPct val="100000"/>
              </a:lnSpc>
              <a:spcBef>
                <a:spcPts val="969"/>
              </a:spcBef>
              <a:buClr>
                <a:srgbClr val="000000"/>
              </a:buClr>
              <a:buAutoNum type="arabicPeriod"/>
              <a:tabLst>
                <a:tab pos="548640" algn="l"/>
                <a:tab pos="549275" algn="l"/>
              </a:tabLst>
            </a:pPr>
            <a:r>
              <a:rPr sz="2200" spc="-15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ick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Co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m</a:t>
            </a:r>
            <a:r>
              <a:rPr sz="2200" b="1" spc="195" dirty="0">
                <a:solidFill>
                  <a:srgbClr val="3E3E3E"/>
                </a:solidFill>
                <a:latin typeface="Arial"/>
                <a:cs typeface="Arial"/>
              </a:rPr>
              <a:t>m</a:t>
            </a: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i</a:t>
            </a:r>
            <a:r>
              <a:rPr sz="2200" b="1" spc="110" dirty="0">
                <a:solidFill>
                  <a:srgbClr val="3E3E3E"/>
                </a:solidFill>
                <a:latin typeface="Arial"/>
                <a:cs typeface="Arial"/>
              </a:rPr>
              <a:t>t.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1608" y="729995"/>
            <a:ext cx="873099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508" y="1187196"/>
            <a:ext cx="3974591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Key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Takeaways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2749295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942588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135879"/>
            <a:ext cx="457200" cy="457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11046" y="2696082"/>
            <a:ext cx="8341359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EGit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Eclipse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plugin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which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allows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you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distributed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11046" y="2933522"/>
            <a:ext cx="7669530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version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control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system</a:t>
            </a:r>
            <a:r>
              <a:rPr sz="22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“Git”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directly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within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Eclipse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IDE.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11046" y="3812794"/>
            <a:ext cx="847090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Git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pull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updates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remote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tracking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branches,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merges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changes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into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11046" y="4050538"/>
            <a:ext cx="848423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working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branch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local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repository,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reports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conflicts.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11046" y="5025644"/>
            <a:ext cx="679132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Conflicts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must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added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Git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Index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before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11046" y="5263388"/>
            <a:ext cx="445389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conflicte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files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ca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commit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ed.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255008" y="1304544"/>
            <a:ext cx="10896600" cy="6875145"/>
          </a:xfrm>
          <a:custGeom>
            <a:avLst/>
            <a:gdLst/>
            <a:ahLst/>
            <a:cxnLst/>
            <a:rect l="l" t="t" r="r" b="b"/>
            <a:pathLst>
              <a:path w="10896600" h="6875145">
                <a:moveTo>
                  <a:pt x="10686034" y="0"/>
                </a:moveTo>
                <a:lnTo>
                  <a:pt x="210565" y="0"/>
                </a:lnTo>
                <a:lnTo>
                  <a:pt x="162272" y="5559"/>
                </a:lnTo>
                <a:lnTo>
                  <a:pt x="117947" y="21395"/>
                </a:lnTo>
                <a:lnTo>
                  <a:pt x="78851" y="46246"/>
                </a:lnTo>
                <a:lnTo>
                  <a:pt x="46246" y="78851"/>
                </a:lnTo>
                <a:lnTo>
                  <a:pt x="21395" y="117947"/>
                </a:lnTo>
                <a:lnTo>
                  <a:pt x="5559" y="162272"/>
                </a:lnTo>
                <a:lnTo>
                  <a:pt x="0" y="210565"/>
                </a:lnTo>
                <a:lnTo>
                  <a:pt x="0" y="6664185"/>
                </a:lnTo>
                <a:lnTo>
                  <a:pt x="5559" y="6712467"/>
                </a:lnTo>
                <a:lnTo>
                  <a:pt x="21395" y="6756790"/>
                </a:lnTo>
                <a:lnTo>
                  <a:pt x="46246" y="6795889"/>
                </a:lnTo>
                <a:lnTo>
                  <a:pt x="78851" y="6828500"/>
                </a:lnTo>
                <a:lnTo>
                  <a:pt x="117947" y="6853359"/>
                </a:lnTo>
                <a:lnTo>
                  <a:pt x="162272" y="6869202"/>
                </a:lnTo>
                <a:lnTo>
                  <a:pt x="210565" y="6874763"/>
                </a:lnTo>
                <a:lnTo>
                  <a:pt x="10686034" y="6874763"/>
                </a:lnTo>
                <a:lnTo>
                  <a:pt x="10734327" y="6869202"/>
                </a:lnTo>
                <a:lnTo>
                  <a:pt x="10778652" y="6853359"/>
                </a:lnTo>
                <a:lnTo>
                  <a:pt x="10817748" y="6828500"/>
                </a:lnTo>
                <a:lnTo>
                  <a:pt x="10850353" y="6795889"/>
                </a:lnTo>
                <a:lnTo>
                  <a:pt x="10875204" y="6756790"/>
                </a:lnTo>
                <a:lnTo>
                  <a:pt x="10891040" y="6712467"/>
                </a:lnTo>
                <a:lnTo>
                  <a:pt x="10896600" y="6664185"/>
                </a:lnTo>
                <a:lnTo>
                  <a:pt x="10896600" y="210565"/>
                </a:lnTo>
                <a:lnTo>
                  <a:pt x="10891040" y="162272"/>
                </a:lnTo>
                <a:lnTo>
                  <a:pt x="10875204" y="117947"/>
                </a:lnTo>
                <a:lnTo>
                  <a:pt x="10850353" y="78851"/>
                </a:lnTo>
                <a:lnTo>
                  <a:pt x="10817748" y="46246"/>
                </a:lnTo>
                <a:lnTo>
                  <a:pt x="10778652" y="21395"/>
                </a:lnTo>
                <a:lnTo>
                  <a:pt x="10734327" y="5559"/>
                </a:lnTo>
                <a:lnTo>
                  <a:pt x="10686034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10503" y="605154"/>
            <a:ext cx="6182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Push</a:t>
            </a:r>
            <a:r>
              <a:rPr sz="28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12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8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25" dirty="0">
                <a:solidFill>
                  <a:srgbClr val="FFFFFF"/>
                </a:solidFill>
                <a:latin typeface="Arial"/>
                <a:cs typeface="Arial"/>
              </a:rPr>
              <a:t>IntelliJ</a:t>
            </a:r>
            <a:r>
              <a:rPr sz="28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6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120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28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75" dirty="0">
                <a:solidFill>
                  <a:srgbClr val="FFFFFF"/>
                </a:solidFill>
                <a:latin typeface="Arial"/>
                <a:cs typeface="Arial"/>
              </a:rPr>
              <a:t>GitHub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78121" y="1835657"/>
            <a:ext cx="9308465" cy="342582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2380"/>
              </a:lnSpc>
              <a:spcBef>
                <a:spcPts val="390"/>
              </a:spcBef>
            </a:pP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Problem </a:t>
            </a:r>
            <a:r>
              <a:rPr sz="2200" b="1" spc="90" dirty="0">
                <a:solidFill>
                  <a:srgbClr val="FFFFFF"/>
                </a:solidFill>
                <a:latin typeface="Arial"/>
                <a:cs typeface="Arial"/>
              </a:rPr>
              <a:t>statement: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You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have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created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Java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project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your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local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directory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that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needs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be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shared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with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test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engineering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team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verification.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Push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project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into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newly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created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GitHub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repository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sz="2200" spc="-6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cod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acki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cha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ges.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2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Yo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mu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us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followi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g: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730"/>
              </a:spcBef>
              <a:buSzPct val="127272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Git: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create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work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local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Git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repository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735"/>
              </a:spcBef>
              <a:buSzPct val="127272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Intell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J: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crea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Ja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pro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ject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745"/>
              </a:spcBef>
              <a:buSzPct val="127272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GitHu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crea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mo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posito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ry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3344" y="605154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Lesson-End</a:t>
            </a:r>
            <a:r>
              <a:rPr spc="-135" dirty="0"/>
              <a:t> </a:t>
            </a:r>
            <a:r>
              <a:rPr spc="60" dirty="0"/>
              <a:t>Project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09545" y="2429001"/>
            <a:ext cx="7597775" cy="2424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Installation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Linux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platform.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Perform:</a:t>
            </a:r>
            <a:endParaRPr sz="22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90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Install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endParaRPr sz="2200">
              <a:latin typeface="Tahoma"/>
              <a:cs typeface="Tahoma"/>
            </a:endParaRPr>
          </a:p>
          <a:p>
            <a:pPr marL="469900" indent="-457200">
              <a:lnSpc>
                <a:spcPct val="100000"/>
              </a:lnSpc>
              <a:spcBef>
                <a:spcPts val="2315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Verify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installation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33674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/>
              <a:t>Install</a:t>
            </a:r>
            <a:r>
              <a:rPr spc="-80" dirty="0"/>
              <a:t> </a:t>
            </a:r>
            <a:r>
              <a:rPr spc="60" dirty="0"/>
              <a:t>Git</a:t>
            </a:r>
            <a:r>
              <a:rPr spc="-80" dirty="0"/>
              <a:t> </a:t>
            </a:r>
            <a:r>
              <a:rPr spc="70" dirty="0"/>
              <a:t>on</a:t>
            </a:r>
            <a:r>
              <a:rPr spc="-75" dirty="0"/>
              <a:t> </a:t>
            </a:r>
            <a:r>
              <a:rPr spc="50" dirty="0"/>
              <a:t>Linux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  <a:latin typeface="Tahoma"/>
                <a:cs typeface="Tahoma"/>
              </a:rPr>
              <a:t>Learning</a:t>
            </a:r>
            <a:r>
              <a:rPr spc="-1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pc="-20" dirty="0">
                <a:solidFill>
                  <a:srgbClr val="3E3E3E"/>
                </a:solidFill>
                <a:latin typeface="Tahoma"/>
                <a:cs typeface="Tahoma"/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231" y="2356104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231" y="3147060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231" y="3899915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231" y="4741164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231" y="5510784"/>
            <a:ext cx="457200" cy="457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231" y="6528816"/>
            <a:ext cx="457200" cy="4572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231" y="7307580"/>
            <a:ext cx="457200" cy="4572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14248" y="1654555"/>
            <a:ext cx="8637905" cy="6024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By</a:t>
            </a:r>
            <a:r>
              <a:rPr sz="2200" spc="-11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434343"/>
                </a:solidFill>
                <a:latin typeface="Tahoma"/>
                <a:cs typeface="Tahoma"/>
              </a:rPr>
              <a:t>end</a:t>
            </a:r>
            <a:r>
              <a:rPr sz="2200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ahoma"/>
                <a:cs typeface="Tahoma"/>
              </a:rPr>
              <a:t>of</a:t>
            </a:r>
            <a:r>
              <a:rPr sz="2200" spc="-12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434343"/>
                </a:solidFill>
                <a:latin typeface="Tahoma"/>
                <a:cs typeface="Tahoma"/>
              </a:rPr>
              <a:t>lesson,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ahoma"/>
                <a:cs typeface="Tahoma"/>
              </a:rPr>
              <a:t>you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434343"/>
                </a:solidFill>
                <a:latin typeface="Tahoma"/>
                <a:cs typeface="Tahoma"/>
              </a:rPr>
              <a:t>will</a:t>
            </a:r>
            <a:r>
              <a:rPr sz="2200" spc="-8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434343"/>
                </a:solidFill>
                <a:latin typeface="Tahoma"/>
                <a:cs typeface="Tahoma"/>
              </a:rPr>
              <a:t>be</a:t>
            </a:r>
            <a:r>
              <a:rPr sz="2200" spc="-11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Tahoma"/>
                <a:cs typeface="Tahoma"/>
              </a:rPr>
              <a:t>able</a:t>
            </a:r>
            <a:r>
              <a:rPr sz="2200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434343"/>
                </a:solidFill>
                <a:latin typeface="Tahoma"/>
                <a:cs typeface="Tahoma"/>
              </a:rPr>
              <a:t>to:</a:t>
            </a:r>
            <a:endParaRPr sz="2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00" dirty="0">
              <a:latin typeface="Tahoma"/>
              <a:cs typeface="Tahoma"/>
            </a:endParaRPr>
          </a:p>
          <a:p>
            <a:pPr marL="689610">
              <a:lnSpc>
                <a:spcPct val="100000"/>
              </a:lnSpc>
            </a:pPr>
            <a:r>
              <a:rPr sz="2200" spc="30" dirty="0">
                <a:solidFill>
                  <a:srgbClr val="434343"/>
                </a:solidFill>
                <a:latin typeface="Tahoma"/>
                <a:cs typeface="Tahoma"/>
              </a:rPr>
              <a:t>Set</a:t>
            </a:r>
            <a:r>
              <a:rPr sz="2200" spc="-11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434343"/>
                </a:solidFill>
                <a:latin typeface="Tahoma"/>
                <a:cs typeface="Tahoma"/>
              </a:rPr>
              <a:t>up</a:t>
            </a:r>
            <a:r>
              <a:rPr sz="2200" spc="-12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Git</a:t>
            </a:r>
            <a:r>
              <a:rPr sz="2200" spc="-13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ahoma"/>
                <a:cs typeface="Tahoma"/>
              </a:rPr>
              <a:t>in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434343"/>
                </a:solidFill>
                <a:latin typeface="Tahoma"/>
                <a:cs typeface="Tahoma"/>
              </a:rPr>
              <a:t>your</a:t>
            </a:r>
            <a:r>
              <a:rPr sz="2200" spc="-12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system</a:t>
            </a:r>
            <a:endParaRPr sz="2200" dirty="0">
              <a:latin typeface="Tahoma"/>
              <a:cs typeface="Tahoma"/>
            </a:endParaRPr>
          </a:p>
          <a:p>
            <a:pPr marL="689610" marR="1663700">
              <a:lnSpc>
                <a:spcPct val="230399"/>
              </a:lnSpc>
              <a:spcBef>
                <a:spcPts val="10"/>
              </a:spcBef>
            </a:pP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Implement</a:t>
            </a:r>
            <a:r>
              <a:rPr sz="2200" spc="-8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434343"/>
                </a:solidFill>
                <a:latin typeface="Tahoma"/>
                <a:cs typeface="Tahoma"/>
              </a:rPr>
              <a:t>git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Tahoma"/>
                <a:cs typeface="Tahoma"/>
              </a:rPr>
              <a:t>workflow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ahoma"/>
                <a:cs typeface="Tahoma"/>
              </a:rPr>
              <a:t>in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434343"/>
                </a:solidFill>
                <a:latin typeface="Tahoma"/>
                <a:cs typeface="Tahoma"/>
              </a:rPr>
              <a:t>your</a:t>
            </a:r>
            <a:r>
              <a:rPr sz="2200" spc="-12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Tahoma"/>
                <a:cs typeface="Tahoma"/>
              </a:rPr>
              <a:t>organization </a:t>
            </a:r>
            <a:r>
              <a:rPr sz="2200" spc="-67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Create</a:t>
            </a:r>
            <a:r>
              <a:rPr sz="2200" spc="-12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434343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ahoma"/>
                <a:cs typeface="Tahoma"/>
              </a:rPr>
              <a:t>fork</a:t>
            </a:r>
            <a:r>
              <a:rPr sz="2200" spc="-12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Tahoma"/>
                <a:cs typeface="Tahoma"/>
              </a:rPr>
              <a:t>repositories</a:t>
            </a:r>
            <a:r>
              <a:rPr sz="2200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434343"/>
                </a:solidFill>
                <a:latin typeface="Tahoma"/>
                <a:cs typeface="Tahoma"/>
              </a:rPr>
              <a:t>on</a:t>
            </a:r>
            <a:r>
              <a:rPr sz="2200" spc="-12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434343"/>
                </a:solidFill>
                <a:latin typeface="Tahoma"/>
                <a:cs typeface="Tahoma"/>
              </a:rPr>
              <a:t>GitHub</a:t>
            </a:r>
            <a:endParaRPr sz="2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50" dirty="0">
              <a:latin typeface="Tahoma"/>
              <a:cs typeface="Tahoma"/>
            </a:endParaRPr>
          </a:p>
          <a:p>
            <a:pPr marL="689610">
              <a:lnSpc>
                <a:spcPct val="100000"/>
              </a:lnSpc>
              <a:spcBef>
                <a:spcPts val="5"/>
              </a:spcBef>
            </a:pP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Create</a:t>
            </a:r>
            <a:r>
              <a:rPr sz="2200" spc="-11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ahoma"/>
                <a:cs typeface="Tahoma"/>
              </a:rPr>
              <a:t>branches</a:t>
            </a:r>
            <a:r>
              <a:rPr sz="2200" spc="-8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434343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resolve</a:t>
            </a:r>
            <a:r>
              <a:rPr sz="2200" spc="-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Tahoma"/>
                <a:cs typeface="Tahoma"/>
              </a:rPr>
              <a:t>merge</a:t>
            </a:r>
            <a:r>
              <a:rPr sz="2200" spc="-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434343"/>
                </a:solidFill>
                <a:latin typeface="Tahoma"/>
                <a:cs typeface="Tahoma"/>
              </a:rPr>
              <a:t>conflicts</a:t>
            </a:r>
            <a:endParaRPr sz="2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 dirty="0">
              <a:latin typeface="Tahoma"/>
              <a:cs typeface="Tahoma"/>
            </a:endParaRPr>
          </a:p>
          <a:p>
            <a:pPr marL="689610" marR="5080">
              <a:lnSpc>
                <a:spcPct val="100499"/>
              </a:lnSpc>
            </a:pPr>
            <a:r>
              <a:rPr sz="2200" spc="85" dirty="0">
                <a:solidFill>
                  <a:srgbClr val="434343"/>
                </a:solidFill>
                <a:latin typeface="Tahoma"/>
                <a:cs typeface="Tahoma"/>
              </a:rPr>
              <a:t>Work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434343"/>
                </a:solidFill>
                <a:latin typeface="Tahoma"/>
                <a:cs typeface="Tahoma"/>
              </a:rPr>
              <a:t>on</a:t>
            </a:r>
            <a:r>
              <a:rPr sz="2200" spc="-12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434343"/>
                </a:solidFill>
                <a:latin typeface="Tahoma"/>
                <a:cs typeface="Tahoma"/>
              </a:rPr>
              <a:t>project</a:t>
            </a:r>
            <a:r>
              <a:rPr sz="2200" spc="-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ahoma"/>
                <a:cs typeface="Tahoma"/>
              </a:rPr>
              <a:t>in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Tahoma"/>
                <a:cs typeface="Tahoma"/>
              </a:rPr>
              <a:t>collaboration</a:t>
            </a:r>
            <a:r>
              <a:rPr sz="2200" spc="-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with</a:t>
            </a:r>
            <a:r>
              <a:rPr sz="2200" spc="-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434343"/>
                </a:solidFill>
                <a:latin typeface="Tahoma"/>
                <a:cs typeface="Tahoma"/>
              </a:rPr>
              <a:t>your</a:t>
            </a:r>
            <a:r>
              <a:rPr sz="2200" spc="-11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434343"/>
                </a:solidFill>
                <a:latin typeface="Tahoma"/>
                <a:cs typeface="Tahoma"/>
              </a:rPr>
              <a:t>colleagues</a:t>
            </a:r>
            <a:r>
              <a:rPr sz="2200" spc="-8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using </a:t>
            </a:r>
            <a:r>
              <a:rPr sz="2200" spc="-67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Bitbucket</a:t>
            </a:r>
            <a:endParaRPr sz="2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 dirty="0">
              <a:latin typeface="Tahoma"/>
              <a:cs typeface="Tahoma"/>
            </a:endParaRPr>
          </a:p>
          <a:p>
            <a:pPr marL="713740">
              <a:lnSpc>
                <a:spcPct val="100000"/>
              </a:lnSpc>
            </a:pP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Create</a:t>
            </a:r>
            <a:r>
              <a:rPr sz="2200" spc="-12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434343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Tahoma"/>
                <a:cs typeface="Tahoma"/>
              </a:rPr>
              <a:t>manage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434343"/>
                </a:solidFill>
                <a:latin typeface="Tahoma"/>
                <a:cs typeface="Tahoma"/>
              </a:rPr>
              <a:t>complex</a:t>
            </a:r>
            <a:r>
              <a:rPr sz="2200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434343"/>
                </a:solidFill>
                <a:latin typeface="Tahoma"/>
                <a:cs typeface="Tahoma"/>
              </a:rPr>
              <a:t>projects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ahoma"/>
                <a:cs typeface="Tahoma"/>
              </a:rPr>
              <a:t>in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GitLab</a:t>
            </a:r>
            <a:endParaRPr sz="2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00" dirty="0">
              <a:latin typeface="Tahoma"/>
              <a:cs typeface="Tahoma"/>
            </a:endParaRPr>
          </a:p>
          <a:p>
            <a:pPr marL="689610">
              <a:lnSpc>
                <a:spcPct val="100000"/>
              </a:lnSpc>
              <a:spcBef>
                <a:spcPts val="5"/>
              </a:spcBef>
            </a:pPr>
            <a:r>
              <a:rPr sz="2200" spc="95" dirty="0">
                <a:solidFill>
                  <a:srgbClr val="434343"/>
                </a:solidFill>
                <a:latin typeface="Tahoma"/>
                <a:cs typeface="Tahoma"/>
              </a:rPr>
              <a:t>Use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Git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Tahoma"/>
                <a:cs typeface="Tahoma"/>
              </a:rPr>
              <a:t>inside</a:t>
            </a:r>
            <a:r>
              <a:rPr sz="2200" spc="-7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434343"/>
                </a:solidFill>
                <a:latin typeface="Tahoma"/>
                <a:cs typeface="Tahoma"/>
              </a:rPr>
              <a:t>popular</a:t>
            </a:r>
            <a:r>
              <a:rPr sz="2200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-35" dirty="0">
                <a:solidFill>
                  <a:srgbClr val="434343"/>
                </a:solidFill>
                <a:latin typeface="Tahoma"/>
                <a:cs typeface="Tahoma"/>
              </a:rPr>
              <a:t>IDEs,</a:t>
            </a:r>
            <a:r>
              <a:rPr sz="2200" spc="-12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Tahoma"/>
                <a:cs typeface="Tahoma"/>
              </a:rPr>
              <a:t>such</a:t>
            </a:r>
            <a:r>
              <a:rPr sz="2200" spc="-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434343"/>
                </a:solidFill>
                <a:latin typeface="Tahoma"/>
                <a:cs typeface="Tahoma"/>
              </a:rPr>
              <a:t>as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434343"/>
                </a:solidFill>
                <a:latin typeface="Tahoma"/>
                <a:cs typeface="Tahoma"/>
              </a:rPr>
              <a:t>Eclipse</a:t>
            </a:r>
            <a:r>
              <a:rPr sz="2200" spc="-8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434343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434343"/>
                </a:solidFill>
                <a:latin typeface="Tahoma"/>
                <a:cs typeface="Tahoma"/>
              </a:rPr>
              <a:t>IntelliJ</a:t>
            </a:r>
            <a:endParaRPr sz="2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4258" y="3743325"/>
            <a:ext cx="4736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Understand</a:t>
            </a:r>
            <a:r>
              <a:rPr spc="-65" dirty="0"/>
              <a:t> </a:t>
            </a:r>
            <a:r>
              <a:rPr spc="60" dirty="0"/>
              <a:t>Git</a:t>
            </a:r>
            <a:r>
              <a:rPr spc="-70" dirty="0"/>
              <a:t> </a:t>
            </a:r>
            <a:r>
              <a:rPr spc="20" dirty="0"/>
              <a:t>Buzzwords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7492" y="306451"/>
            <a:ext cx="25425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Buzzwords</a:t>
            </a:r>
          </a:p>
        </p:txBody>
      </p:sp>
      <p:sp>
        <p:nvSpPr>
          <p:cNvPr id="3" name="object 3"/>
          <p:cNvSpPr/>
          <p:nvPr/>
        </p:nvSpPr>
        <p:spPr>
          <a:xfrm>
            <a:off x="1975866" y="5836158"/>
            <a:ext cx="9893935" cy="1365885"/>
          </a:xfrm>
          <a:custGeom>
            <a:avLst/>
            <a:gdLst/>
            <a:ahLst/>
            <a:cxnLst/>
            <a:rect l="l" t="t" r="r" b="b"/>
            <a:pathLst>
              <a:path w="9893935" h="1365884">
                <a:moveTo>
                  <a:pt x="0" y="227583"/>
                </a:moveTo>
                <a:lnTo>
                  <a:pt x="4622" y="181706"/>
                </a:lnTo>
                <a:lnTo>
                  <a:pt x="17879" y="138981"/>
                </a:lnTo>
                <a:lnTo>
                  <a:pt x="38857" y="100322"/>
                </a:lnTo>
                <a:lnTo>
                  <a:pt x="66643" y="66643"/>
                </a:lnTo>
                <a:lnTo>
                  <a:pt x="100322" y="38857"/>
                </a:lnTo>
                <a:lnTo>
                  <a:pt x="138981" y="17879"/>
                </a:lnTo>
                <a:lnTo>
                  <a:pt x="181706" y="4622"/>
                </a:lnTo>
                <a:lnTo>
                  <a:pt x="227583" y="0"/>
                </a:lnTo>
                <a:lnTo>
                  <a:pt x="9666224" y="0"/>
                </a:lnTo>
                <a:lnTo>
                  <a:pt x="9712101" y="4622"/>
                </a:lnTo>
                <a:lnTo>
                  <a:pt x="9754826" y="17879"/>
                </a:lnTo>
                <a:lnTo>
                  <a:pt x="9793485" y="38857"/>
                </a:lnTo>
                <a:lnTo>
                  <a:pt x="9827164" y="66643"/>
                </a:lnTo>
                <a:lnTo>
                  <a:pt x="9854950" y="100322"/>
                </a:lnTo>
                <a:lnTo>
                  <a:pt x="9875928" y="138981"/>
                </a:lnTo>
                <a:lnTo>
                  <a:pt x="9889185" y="181706"/>
                </a:lnTo>
                <a:lnTo>
                  <a:pt x="9893808" y="227583"/>
                </a:lnTo>
                <a:lnTo>
                  <a:pt x="9893808" y="1137919"/>
                </a:lnTo>
                <a:lnTo>
                  <a:pt x="9889185" y="1183797"/>
                </a:lnTo>
                <a:lnTo>
                  <a:pt x="9875928" y="1226522"/>
                </a:lnTo>
                <a:lnTo>
                  <a:pt x="9854950" y="1265181"/>
                </a:lnTo>
                <a:lnTo>
                  <a:pt x="9827164" y="1298860"/>
                </a:lnTo>
                <a:lnTo>
                  <a:pt x="9793485" y="1326646"/>
                </a:lnTo>
                <a:lnTo>
                  <a:pt x="9754826" y="1347624"/>
                </a:lnTo>
                <a:lnTo>
                  <a:pt x="9712101" y="1360881"/>
                </a:lnTo>
                <a:lnTo>
                  <a:pt x="9666224" y="1365503"/>
                </a:lnTo>
                <a:lnTo>
                  <a:pt x="227583" y="1365503"/>
                </a:lnTo>
                <a:lnTo>
                  <a:pt x="181706" y="1360881"/>
                </a:lnTo>
                <a:lnTo>
                  <a:pt x="138981" y="1347624"/>
                </a:lnTo>
                <a:lnTo>
                  <a:pt x="100322" y="1326646"/>
                </a:lnTo>
                <a:lnTo>
                  <a:pt x="66643" y="1298860"/>
                </a:lnTo>
                <a:lnTo>
                  <a:pt x="38857" y="1265181"/>
                </a:lnTo>
                <a:lnTo>
                  <a:pt x="17879" y="1226522"/>
                </a:lnTo>
                <a:lnTo>
                  <a:pt x="4622" y="1183797"/>
                </a:lnTo>
                <a:lnTo>
                  <a:pt x="0" y="1137919"/>
                </a:lnTo>
                <a:lnTo>
                  <a:pt x="0" y="227583"/>
                </a:lnTo>
                <a:close/>
              </a:path>
            </a:pathLst>
          </a:custGeom>
          <a:ln w="25400">
            <a:solidFill>
              <a:srgbClr val="F97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21154" y="5939154"/>
            <a:ext cx="69742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91666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Tahoma"/>
                <a:cs typeface="Tahoma"/>
              </a:rPr>
              <a:t>defau</a:t>
            </a:r>
            <a:r>
              <a:rPr sz="2400" spc="50" dirty="0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sz="2400" spc="4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45" dirty="0">
                <a:solidFill>
                  <a:srgbClr val="3E3E3E"/>
                </a:solidFill>
                <a:latin typeface="Tahoma"/>
                <a:cs typeface="Tahoma"/>
              </a:rPr>
              <a:t>b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ranch.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ct val="91666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-80" dirty="0">
                <a:solidFill>
                  <a:srgbClr val="3E3E3E"/>
                </a:solidFill>
                <a:latin typeface="Tahoma"/>
                <a:cs typeface="Tahoma"/>
              </a:rPr>
              <a:t>CI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tools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Tahoma"/>
                <a:cs typeface="Tahoma"/>
              </a:rPr>
              <a:t>build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deployment.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ct val="91666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Tahoma"/>
                <a:cs typeface="Tahoma"/>
              </a:rPr>
              <a:t>fo</a:t>
            </a:r>
            <a:r>
              <a:rPr sz="2400" spc="55" dirty="0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sz="2400" spc="145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400" spc="100" dirty="0">
                <a:solidFill>
                  <a:srgbClr val="3E3E3E"/>
                </a:solidFill>
                <a:latin typeface="Tahoma"/>
                <a:cs typeface="Tahoma"/>
              </a:rPr>
              <a:t>wed</a:t>
            </a:r>
            <a:r>
              <a:rPr sz="24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h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Tahoma"/>
                <a:cs typeface="Tahoma"/>
              </a:rPr>
              <a:t>ot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her</a:t>
            </a:r>
            <a:r>
              <a:rPr sz="24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Tahoma"/>
                <a:cs typeface="Tahoma"/>
              </a:rPr>
              <a:t>re</a:t>
            </a:r>
            <a:r>
              <a:rPr sz="2400" spc="130" dirty="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osit</a:t>
            </a:r>
            <a:r>
              <a:rPr sz="2400" spc="130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400" spc="30" dirty="0">
                <a:solidFill>
                  <a:srgbClr val="3E3E3E"/>
                </a:solidFill>
                <a:latin typeface="Tahoma"/>
                <a:cs typeface="Tahoma"/>
              </a:rPr>
              <a:t>ies.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59891" y="2183892"/>
            <a:ext cx="14937105" cy="3069590"/>
            <a:chOff x="659891" y="2183892"/>
            <a:chExt cx="14937105" cy="3069590"/>
          </a:xfrm>
        </p:grpSpPr>
        <p:sp>
          <p:nvSpPr>
            <p:cNvPr id="6" name="object 6"/>
            <p:cNvSpPr/>
            <p:nvPr/>
          </p:nvSpPr>
          <p:spPr>
            <a:xfrm>
              <a:off x="659891" y="2183892"/>
              <a:ext cx="14937105" cy="3069590"/>
            </a:xfrm>
            <a:custGeom>
              <a:avLst/>
              <a:gdLst/>
              <a:ahLst/>
              <a:cxnLst/>
              <a:rect l="l" t="t" r="r" b="b"/>
              <a:pathLst>
                <a:path w="14937105" h="3069590">
                  <a:moveTo>
                    <a:pt x="14936723" y="0"/>
                  </a:moveTo>
                  <a:lnTo>
                    <a:pt x="0" y="0"/>
                  </a:lnTo>
                  <a:lnTo>
                    <a:pt x="0" y="3069335"/>
                  </a:lnTo>
                  <a:lnTo>
                    <a:pt x="14936723" y="3069335"/>
                  </a:lnTo>
                  <a:lnTo>
                    <a:pt x="14936723" y="0"/>
                  </a:lnTo>
                  <a:close/>
                </a:path>
              </a:pathLst>
            </a:custGeom>
            <a:solidFill>
              <a:srgbClr val="D4D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82852" y="2586228"/>
              <a:ext cx="3552825" cy="2094230"/>
            </a:xfrm>
            <a:custGeom>
              <a:avLst/>
              <a:gdLst/>
              <a:ahLst/>
              <a:cxnLst/>
              <a:rect l="l" t="t" r="r" b="b"/>
              <a:pathLst>
                <a:path w="3552825" h="2094229">
                  <a:moveTo>
                    <a:pt x="3552444" y="0"/>
                  </a:moveTo>
                  <a:lnTo>
                    <a:pt x="0" y="0"/>
                  </a:lnTo>
                  <a:lnTo>
                    <a:pt x="0" y="2093976"/>
                  </a:lnTo>
                  <a:lnTo>
                    <a:pt x="3552444" y="2093976"/>
                  </a:lnTo>
                  <a:lnTo>
                    <a:pt x="3552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82852" y="2586228"/>
              <a:ext cx="3552825" cy="2094230"/>
            </a:xfrm>
            <a:custGeom>
              <a:avLst/>
              <a:gdLst/>
              <a:ahLst/>
              <a:cxnLst/>
              <a:rect l="l" t="t" r="r" b="b"/>
              <a:pathLst>
                <a:path w="3552825" h="2094229">
                  <a:moveTo>
                    <a:pt x="0" y="2093976"/>
                  </a:moveTo>
                  <a:lnTo>
                    <a:pt x="3552444" y="2093976"/>
                  </a:lnTo>
                  <a:lnTo>
                    <a:pt x="3552444" y="0"/>
                  </a:lnTo>
                  <a:lnTo>
                    <a:pt x="0" y="0"/>
                  </a:lnTo>
                  <a:lnTo>
                    <a:pt x="0" y="2093976"/>
                  </a:lnTo>
                  <a:close/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119" y="2670048"/>
              <a:ext cx="3063239" cy="18973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431791" y="3880104"/>
              <a:ext cx="486409" cy="736600"/>
            </a:xfrm>
            <a:custGeom>
              <a:avLst/>
              <a:gdLst/>
              <a:ahLst/>
              <a:cxnLst/>
              <a:rect l="l" t="t" r="r" b="b"/>
              <a:pathLst>
                <a:path w="486410" h="736600">
                  <a:moveTo>
                    <a:pt x="486156" y="0"/>
                  </a:moveTo>
                  <a:lnTo>
                    <a:pt x="0" y="0"/>
                  </a:lnTo>
                  <a:lnTo>
                    <a:pt x="0" y="736091"/>
                  </a:lnTo>
                  <a:lnTo>
                    <a:pt x="486156" y="736091"/>
                  </a:lnTo>
                  <a:lnTo>
                    <a:pt x="486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75020" y="2558796"/>
              <a:ext cx="4996180" cy="2094230"/>
            </a:xfrm>
            <a:custGeom>
              <a:avLst/>
              <a:gdLst/>
              <a:ahLst/>
              <a:cxnLst/>
              <a:rect l="l" t="t" r="r" b="b"/>
              <a:pathLst>
                <a:path w="4996180" h="2094229">
                  <a:moveTo>
                    <a:pt x="4995672" y="0"/>
                  </a:moveTo>
                  <a:lnTo>
                    <a:pt x="0" y="0"/>
                  </a:lnTo>
                  <a:lnTo>
                    <a:pt x="0" y="2093976"/>
                  </a:lnTo>
                  <a:lnTo>
                    <a:pt x="4995672" y="2093976"/>
                  </a:lnTo>
                  <a:lnTo>
                    <a:pt x="49956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96528" y="3534155"/>
              <a:ext cx="373380" cy="325120"/>
            </a:xfrm>
            <a:custGeom>
              <a:avLst/>
              <a:gdLst/>
              <a:ahLst/>
              <a:cxnLst/>
              <a:rect l="l" t="t" r="r" b="b"/>
              <a:pathLst>
                <a:path w="373379" h="325120">
                  <a:moveTo>
                    <a:pt x="160401" y="0"/>
                  </a:moveTo>
                  <a:lnTo>
                    <a:pt x="0" y="0"/>
                  </a:lnTo>
                  <a:lnTo>
                    <a:pt x="0" y="324612"/>
                  </a:lnTo>
                  <a:lnTo>
                    <a:pt x="160401" y="324612"/>
                  </a:lnTo>
                  <a:lnTo>
                    <a:pt x="160401" y="0"/>
                  </a:lnTo>
                  <a:close/>
                </a:path>
                <a:path w="373379" h="325120">
                  <a:moveTo>
                    <a:pt x="373380" y="0"/>
                  </a:moveTo>
                  <a:lnTo>
                    <a:pt x="217551" y="0"/>
                  </a:lnTo>
                  <a:lnTo>
                    <a:pt x="217551" y="324612"/>
                  </a:lnTo>
                  <a:lnTo>
                    <a:pt x="373380" y="324612"/>
                  </a:lnTo>
                  <a:lnTo>
                    <a:pt x="37338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796527" y="3534156"/>
              <a:ext cx="373380" cy="325120"/>
            </a:xfrm>
            <a:custGeom>
              <a:avLst/>
              <a:gdLst/>
              <a:ahLst/>
              <a:cxnLst/>
              <a:rect l="l" t="t" r="r" b="b"/>
              <a:pathLst>
                <a:path w="373379" h="325120">
                  <a:moveTo>
                    <a:pt x="0" y="324612"/>
                  </a:moveTo>
                  <a:lnTo>
                    <a:pt x="373379" y="324612"/>
                  </a:lnTo>
                  <a:lnTo>
                    <a:pt x="373379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ln w="9525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35624" y="3137916"/>
              <a:ext cx="3063239" cy="81686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779001" y="3914394"/>
              <a:ext cx="486409" cy="535305"/>
            </a:xfrm>
            <a:custGeom>
              <a:avLst/>
              <a:gdLst/>
              <a:ahLst/>
              <a:cxnLst/>
              <a:rect l="l" t="t" r="r" b="b"/>
              <a:pathLst>
                <a:path w="486409" h="535304">
                  <a:moveTo>
                    <a:pt x="243077" y="0"/>
                  </a:moveTo>
                  <a:lnTo>
                    <a:pt x="199386" y="4309"/>
                  </a:lnTo>
                  <a:lnTo>
                    <a:pt x="158263" y="16734"/>
                  </a:lnTo>
                  <a:lnTo>
                    <a:pt x="120396" y="36519"/>
                  </a:lnTo>
                  <a:lnTo>
                    <a:pt x="86469" y="62908"/>
                  </a:lnTo>
                  <a:lnTo>
                    <a:pt x="57171" y="95145"/>
                  </a:lnTo>
                  <a:lnTo>
                    <a:pt x="33189" y="132475"/>
                  </a:lnTo>
                  <a:lnTo>
                    <a:pt x="15208" y="174141"/>
                  </a:lnTo>
                  <a:lnTo>
                    <a:pt x="3916" y="219389"/>
                  </a:lnTo>
                  <a:lnTo>
                    <a:pt x="0" y="267461"/>
                  </a:lnTo>
                  <a:lnTo>
                    <a:pt x="3916" y="315534"/>
                  </a:lnTo>
                  <a:lnTo>
                    <a:pt x="15208" y="360782"/>
                  </a:lnTo>
                  <a:lnTo>
                    <a:pt x="33189" y="402448"/>
                  </a:lnTo>
                  <a:lnTo>
                    <a:pt x="57171" y="439778"/>
                  </a:lnTo>
                  <a:lnTo>
                    <a:pt x="86469" y="472015"/>
                  </a:lnTo>
                  <a:lnTo>
                    <a:pt x="120396" y="498404"/>
                  </a:lnTo>
                  <a:lnTo>
                    <a:pt x="158263" y="518189"/>
                  </a:lnTo>
                  <a:lnTo>
                    <a:pt x="199386" y="530614"/>
                  </a:lnTo>
                  <a:lnTo>
                    <a:pt x="243077" y="534923"/>
                  </a:lnTo>
                  <a:lnTo>
                    <a:pt x="286769" y="530614"/>
                  </a:lnTo>
                  <a:lnTo>
                    <a:pt x="327892" y="518189"/>
                  </a:lnTo>
                  <a:lnTo>
                    <a:pt x="365759" y="498404"/>
                  </a:lnTo>
                  <a:lnTo>
                    <a:pt x="399686" y="472015"/>
                  </a:lnTo>
                  <a:lnTo>
                    <a:pt x="428984" y="439778"/>
                  </a:lnTo>
                  <a:lnTo>
                    <a:pt x="452966" y="402448"/>
                  </a:lnTo>
                  <a:lnTo>
                    <a:pt x="470947" y="360782"/>
                  </a:lnTo>
                  <a:lnTo>
                    <a:pt x="482239" y="315534"/>
                  </a:lnTo>
                  <a:lnTo>
                    <a:pt x="486155" y="267461"/>
                  </a:lnTo>
                  <a:lnTo>
                    <a:pt x="482239" y="219389"/>
                  </a:lnTo>
                  <a:lnTo>
                    <a:pt x="470947" y="174141"/>
                  </a:lnTo>
                  <a:lnTo>
                    <a:pt x="452966" y="132475"/>
                  </a:lnTo>
                  <a:lnTo>
                    <a:pt x="428984" y="95145"/>
                  </a:lnTo>
                  <a:lnTo>
                    <a:pt x="399686" y="62908"/>
                  </a:lnTo>
                  <a:lnTo>
                    <a:pt x="365760" y="36519"/>
                  </a:lnTo>
                  <a:lnTo>
                    <a:pt x="327892" y="16734"/>
                  </a:lnTo>
                  <a:lnTo>
                    <a:pt x="286769" y="4309"/>
                  </a:lnTo>
                  <a:lnTo>
                    <a:pt x="24307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779001" y="3914394"/>
              <a:ext cx="486409" cy="535305"/>
            </a:xfrm>
            <a:custGeom>
              <a:avLst/>
              <a:gdLst/>
              <a:ahLst/>
              <a:cxnLst/>
              <a:rect l="l" t="t" r="r" b="b"/>
              <a:pathLst>
                <a:path w="486409" h="535304">
                  <a:moveTo>
                    <a:pt x="0" y="267461"/>
                  </a:moveTo>
                  <a:lnTo>
                    <a:pt x="3916" y="219389"/>
                  </a:lnTo>
                  <a:lnTo>
                    <a:pt x="15208" y="174141"/>
                  </a:lnTo>
                  <a:lnTo>
                    <a:pt x="33189" y="132475"/>
                  </a:lnTo>
                  <a:lnTo>
                    <a:pt x="57171" y="95145"/>
                  </a:lnTo>
                  <a:lnTo>
                    <a:pt x="86469" y="62908"/>
                  </a:lnTo>
                  <a:lnTo>
                    <a:pt x="120396" y="36519"/>
                  </a:lnTo>
                  <a:lnTo>
                    <a:pt x="158263" y="16734"/>
                  </a:lnTo>
                  <a:lnTo>
                    <a:pt x="199386" y="4309"/>
                  </a:lnTo>
                  <a:lnTo>
                    <a:pt x="243077" y="0"/>
                  </a:lnTo>
                  <a:lnTo>
                    <a:pt x="286769" y="4309"/>
                  </a:lnTo>
                  <a:lnTo>
                    <a:pt x="327892" y="16734"/>
                  </a:lnTo>
                  <a:lnTo>
                    <a:pt x="365760" y="36519"/>
                  </a:lnTo>
                  <a:lnTo>
                    <a:pt x="399686" y="62908"/>
                  </a:lnTo>
                  <a:lnTo>
                    <a:pt x="428984" y="95145"/>
                  </a:lnTo>
                  <a:lnTo>
                    <a:pt x="452966" y="132475"/>
                  </a:lnTo>
                  <a:lnTo>
                    <a:pt x="470947" y="174141"/>
                  </a:lnTo>
                  <a:lnTo>
                    <a:pt x="482239" y="219389"/>
                  </a:lnTo>
                  <a:lnTo>
                    <a:pt x="486155" y="267461"/>
                  </a:lnTo>
                  <a:lnTo>
                    <a:pt x="482239" y="315534"/>
                  </a:lnTo>
                  <a:lnTo>
                    <a:pt x="470947" y="360782"/>
                  </a:lnTo>
                  <a:lnTo>
                    <a:pt x="452966" y="402448"/>
                  </a:lnTo>
                  <a:lnTo>
                    <a:pt x="428984" y="439778"/>
                  </a:lnTo>
                  <a:lnTo>
                    <a:pt x="399686" y="472015"/>
                  </a:lnTo>
                  <a:lnTo>
                    <a:pt x="365759" y="498404"/>
                  </a:lnTo>
                  <a:lnTo>
                    <a:pt x="327892" y="518189"/>
                  </a:lnTo>
                  <a:lnTo>
                    <a:pt x="286769" y="530614"/>
                  </a:lnTo>
                  <a:lnTo>
                    <a:pt x="243077" y="534923"/>
                  </a:lnTo>
                  <a:lnTo>
                    <a:pt x="199386" y="530614"/>
                  </a:lnTo>
                  <a:lnTo>
                    <a:pt x="158263" y="518189"/>
                  </a:lnTo>
                  <a:lnTo>
                    <a:pt x="120396" y="498404"/>
                  </a:lnTo>
                  <a:lnTo>
                    <a:pt x="86469" y="472015"/>
                  </a:lnTo>
                  <a:lnTo>
                    <a:pt x="57171" y="439778"/>
                  </a:lnTo>
                  <a:lnTo>
                    <a:pt x="33189" y="402448"/>
                  </a:lnTo>
                  <a:lnTo>
                    <a:pt x="15208" y="360782"/>
                  </a:lnTo>
                  <a:lnTo>
                    <a:pt x="3916" y="315534"/>
                  </a:lnTo>
                  <a:lnTo>
                    <a:pt x="0" y="267461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65797" y="3917442"/>
              <a:ext cx="486409" cy="535305"/>
            </a:xfrm>
            <a:custGeom>
              <a:avLst/>
              <a:gdLst/>
              <a:ahLst/>
              <a:cxnLst/>
              <a:rect l="l" t="t" r="r" b="b"/>
              <a:pathLst>
                <a:path w="486409" h="535304">
                  <a:moveTo>
                    <a:pt x="243077" y="0"/>
                  </a:moveTo>
                  <a:lnTo>
                    <a:pt x="199386" y="4309"/>
                  </a:lnTo>
                  <a:lnTo>
                    <a:pt x="158263" y="16734"/>
                  </a:lnTo>
                  <a:lnTo>
                    <a:pt x="120396" y="36519"/>
                  </a:lnTo>
                  <a:lnTo>
                    <a:pt x="86469" y="62908"/>
                  </a:lnTo>
                  <a:lnTo>
                    <a:pt x="57171" y="95145"/>
                  </a:lnTo>
                  <a:lnTo>
                    <a:pt x="33189" y="132475"/>
                  </a:lnTo>
                  <a:lnTo>
                    <a:pt x="15208" y="174141"/>
                  </a:lnTo>
                  <a:lnTo>
                    <a:pt x="3916" y="219389"/>
                  </a:lnTo>
                  <a:lnTo>
                    <a:pt x="0" y="267462"/>
                  </a:lnTo>
                  <a:lnTo>
                    <a:pt x="3916" y="315534"/>
                  </a:lnTo>
                  <a:lnTo>
                    <a:pt x="15208" y="360782"/>
                  </a:lnTo>
                  <a:lnTo>
                    <a:pt x="33189" y="402448"/>
                  </a:lnTo>
                  <a:lnTo>
                    <a:pt x="57171" y="439778"/>
                  </a:lnTo>
                  <a:lnTo>
                    <a:pt x="86469" y="472015"/>
                  </a:lnTo>
                  <a:lnTo>
                    <a:pt x="120395" y="498404"/>
                  </a:lnTo>
                  <a:lnTo>
                    <a:pt x="158263" y="518189"/>
                  </a:lnTo>
                  <a:lnTo>
                    <a:pt x="199386" y="530614"/>
                  </a:lnTo>
                  <a:lnTo>
                    <a:pt x="243077" y="534924"/>
                  </a:lnTo>
                  <a:lnTo>
                    <a:pt x="286769" y="530614"/>
                  </a:lnTo>
                  <a:lnTo>
                    <a:pt x="327892" y="518189"/>
                  </a:lnTo>
                  <a:lnTo>
                    <a:pt x="365759" y="498404"/>
                  </a:lnTo>
                  <a:lnTo>
                    <a:pt x="399686" y="472015"/>
                  </a:lnTo>
                  <a:lnTo>
                    <a:pt x="428984" y="439778"/>
                  </a:lnTo>
                  <a:lnTo>
                    <a:pt x="452966" y="402448"/>
                  </a:lnTo>
                  <a:lnTo>
                    <a:pt x="470947" y="360782"/>
                  </a:lnTo>
                  <a:lnTo>
                    <a:pt x="482239" y="315534"/>
                  </a:lnTo>
                  <a:lnTo>
                    <a:pt x="486155" y="267462"/>
                  </a:lnTo>
                  <a:lnTo>
                    <a:pt x="482239" y="219389"/>
                  </a:lnTo>
                  <a:lnTo>
                    <a:pt x="470947" y="174141"/>
                  </a:lnTo>
                  <a:lnTo>
                    <a:pt x="452966" y="132475"/>
                  </a:lnTo>
                  <a:lnTo>
                    <a:pt x="428984" y="95145"/>
                  </a:lnTo>
                  <a:lnTo>
                    <a:pt x="399686" y="62908"/>
                  </a:lnTo>
                  <a:lnTo>
                    <a:pt x="365760" y="36519"/>
                  </a:lnTo>
                  <a:lnTo>
                    <a:pt x="327892" y="16734"/>
                  </a:lnTo>
                  <a:lnTo>
                    <a:pt x="286769" y="4309"/>
                  </a:lnTo>
                  <a:lnTo>
                    <a:pt x="24307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65797" y="3917442"/>
              <a:ext cx="486409" cy="535305"/>
            </a:xfrm>
            <a:custGeom>
              <a:avLst/>
              <a:gdLst/>
              <a:ahLst/>
              <a:cxnLst/>
              <a:rect l="l" t="t" r="r" b="b"/>
              <a:pathLst>
                <a:path w="486409" h="535304">
                  <a:moveTo>
                    <a:pt x="0" y="267462"/>
                  </a:moveTo>
                  <a:lnTo>
                    <a:pt x="3916" y="219389"/>
                  </a:lnTo>
                  <a:lnTo>
                    <a:pt x="15208" y="174141"/>
                  </a:lnTo>
                  <a:lnTo>
                    <a:pt x="33189" y="132475"/>
                  </a:lnTo>
                  <a:lnTo>
                    <a:pt x="57171" y="95145"/>
                  </a:lnTo>
                  <a:lnTo>
                    <a:pt x="86469" y="62908"/>
                  </a:lnTo>
                  <a:lnTo>
                    <a:pt x="120396" y="36519"/>
                  </a:lnTo>
                  <a:lnTo>
                    <a:pt x="158263" y="16734"/>
                  </a:lnTo>
                  <a:lnTo>
                    <a:pt x="199386" y="4309"/>
                  </a:lnTo>
                  <a:lnTo>
                    <a:pt x="243077" y="0"/>
                  </a:lnTo>
                  <a:lnTo>
                    <a:pt x="286769" y="4309"/>
                  </a:lnTo>
                  <a:lnTo>
                    <a:pt x="327892" y="16734"/>
                  </a:lnTo>
                  <a:lnTo>
                    <a:pt x="365760" y="36519"/>
                  </a:lnTo>
                  <a:lnTo>
                    <a:pt x="399686" y="62908"/>
                  </a:lnTo>
                  <a:lnTo>
                    <a:pt x="428984" y="95145"/>
                  </a:lnTo>
                  <a:lnTo>
                    <a:pt x="452966" y="132475"/>
                  </a:lnTo>
                  <a:lnTo>
                    <a:pt x="470947" y="174141"/>
                  </a:lnTo>
                  <a:lnTo>
                    <a:pt x="482239" y="219389"/>
                  </a:lnTo>
                  <a:lnTo>
                    <a:pt x="486155" y="267462"/>
                  </a:lnTo>
                  <a:lnTo>
                    <a:pt x="482239" y="315534"/>
                  </a:lnTo>
                  <a:lnTo>
                    <a:pt x="470947" y="360782"/>
                  </a:lnTo>
                  <a:lnTo>
                    <a:pt x="452966" y="402448"/>
                  </a:lnTo>
                  <a:lnTo>
                    <a:pt x="428984" y="439778"/>
                  </a:lnTo>
                  <a:lnTo>
                    <a:pt x="399686" y="472015"/>
                  </a:lnTo>
                  <a:lnTo>
                    <a:pt x="365759" y="498404"/>
                  </a:lnTo>
                  <a:lnTo>
                    <a:pt x="327892" y="518189"/>
                  </a:lnTo>
                  <a:lnTo>
                    <a:pt x="286769" y="530614"/>
                  </a:lnTo>
                  <a:lnTo>
                    <a:pt x="243077" y="534924"/>
                  </a:lnTo>
                  <a:lnTo>
                    <a:pt x="199386" y="530614"/>
                  </a:lnTo>
                  <a:lnTo>
                    <a:pt x="158263" y="518189"/>
                  </a:lnTo>
                  <a:lnTo>
                    <a:pt x="120395" y="498404"/>
                  </a:lnTo>
                  <a:lnTo>
                    <a:pt x="86469" y="472015"/>
                  </a:lnTo>
                  <a:lnTo>
                    <a:pt x="57171" y="439778"/>
                  </a:lnTo>
                  <a:lnTo>
                    <a:pt x="33189" y="402448"/>
                  </a:lnTo>
                  <a:lnTo>
                    <a:pt x="15208" y="360782"/>
                  </a:lnTo>
                  <a:lnTo>
                    <a:pt x="3916" y="315534"/>
                  </a:lnTo>
                  <a:lnTo>
                    <a:pt x="0" y="267462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47837" y="3917442"/>
              <a:ext cx="486409" cy="535305"/>
            </a:xfrm>
            <a:custGeom>
              <a:avLst/>
              <a:gdLst/>
              <a:ahLst/>
              <a:cxnLst/>
              <a:rect l="l" t="t" r="r" b="b"/>
              <a:pathLst>
                <a:path w="486409" h="535304">
                  <a:moveTo>
                    <a:pt x="243077" y="0"/>
                  </a:moveTo>
                  <a:lnTo>
                    <a:pt x="199386" y="4309"/>
                  </a:lnTo>
                  <a:lnTo>
                    <a:pt x="158263" y="16734"/>
                  </a:lnTo>
                  <a:lnTo>
                    <a:pt x="120396" y="36519"/>
                  </a:lnTo>
                  <a:lnTo>
                    <a:pt x="86469" y="62908"/>
                  </a:lnTo>
                  <a:lnTo>
                    <a:pt x="57171" y="95145"/>
                  </a:lnTo>
                  <a:lnTo>
                    <a:pt x="33189" y="132475"/>
                  </a:lnTo>
                  <a:lnTo>
                    <a:pt x="15208" y="174141"/>
                  </a:lnTo>
                  <a:lnTo>
                    <a:pt x="3916" y="219389"/>
                  </a:lnTo>
                  <a:lnTo>
                    <a:pt x="0" y="267462"/>
                  </a:lnTo>
                  <a:lnTo>
                    <a:pt x="3916" y="315534"/>
                  </a:lnTo>
                  <a:lnTo>
                    <a:pt x="15208" y="360782"/>
                  </a:lnTo>
                  <a:lnTo>
                    <a:pt x="33189" y="402448"/>
                  </a:lnTo>
                  <a:lnTo>
                    <a:pt x="57171" y="439778"/>
                  </a:lnTo>
                  <a:lnTo>
                    <a:pt x="86469" y="472015"/>
                  </a:lnTo>
                  <a:lnTo>
                    <a:pt x="120395" y="498404"/>
                  </a:lnTo>
                  <a:lnTo>
                    <a:pt x="158263" y="518189"/>
                  </a:lnTo>
                  <a:lnTo>
                    <a:pt x="199386" y="530614"/>
                  </a:lnTo>
                  <a:lnTo>
                    <a:pt x="243077" y="534924"/>
                  </a:lnTo>
                  <a:lnTo>
                    <a:pt x="286769" y="530614"/>
                  </a:lnTo>
                  <a:lnTo>
                    <a:pt x="327892" y="518189"/>
                  </a:lnTo>
                  <a:lnTo>
                    <a:pt x="365759" y="498404"/>
                  </a:lnTo>
                  <a:lnTo>
                    <a:pt x="399686" y="472015"/>
                  </a:lnTo>
                  <a:lnTo>
                    <a:pt x="428984" y="439778"/>
                  </a:lnTo>
                  <a:lnTo>
                    <a:pt x="452966" y="402448"/>
                  </a:lnTo>
                  <a:lnTo>
                    <a:pt x="470947" y="360782"/>
                  </a:lnTo>
                  <a:lnTo>
                    <a:pt x="482239" y="315534"/>
                  </a:lnTo>
                  <a:lnTo>
                    <a:pt x="486155" y="267462"/>
                  </a:lnTo>
                  <a:lnTo>
                    <a:pt x="482239" y="219389"/>
                  </a:lnTo>
                  <a:lnTo>
                    <a:pt x="470947" y="174141"/>
                  </a:lnTo>
                  <a:lnTo>
                    <a:pt x="452966" y="132475"/>
                  </a:lnTo>
                  <a:lnTo>
                    <a:pt x="428984" y="95145"/>
                  </a:lnTo>
                  <a:lnTo>
                    <a:pt x="399686" y="62908"/>
                  </a:lnTo>
                  <a:lnTo>
                    <a:pt x="365759" y="36519"/>
                  </a:lnTo>
                  <a:lnTo>
                    <a:pt x="327892" y="16734"/>
                  </a:lnTo>
                  <a:lnTo>
                    <a:pt x="286769" y="4309"/>
                  </a:lnTo>
                  <a:lnTo>
                    <a:pt x="24307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47837" y="3917442"/>
              <a:ext cx="486409" cy="535305"/>
            </a:xfrm>
            <a:custGeom>
              <a:avLst/>
              <a:gdLst/>
              <a:ahLst/>
              <a:cxnLst/>
              <a:rect l="l" t="t" r="r" b="b"/>
              <a:pathLst>
                <a:path w="486409" h="535304">
                  <a:moveTo>
                    <a:pt x="0" y="267462"/>
                  </a:moveTo>
                  <a:lnTo>
                    <a:pt x="3916" y="219389"/>
                  </a:lnTo>
                  <a:lnTo>
                    <a:pt x="15208" y="174141"/>
                  </a:lnTo>
                  <a:lnTo>
                    <a:pt x="33189" y="132475"/>
                  </a:lnTo>
                  <a:lnTo>
                    <a:pt x="57171" y="95145"/>
                  </a:lnTo>
                  <a:lnTo>
                    <a:pt x="86469" y="62908"/>
                  </a:lnTo>
                  <a:lnTo>
                    <a:pt x="120396" y="36519"/>
                  </a:lnTo>
                  <a:lnTo>
                    <a:pt x="158263" y="16734"/>
                  </a:lnTo>
                  <a:lnTo>
                    <a:pt x="199386" y="4309"/>
                  </a:lnTo>
                  <a:lnTo>
                    <a:pt x="243077" y="0"/>
                  </a:lnTo>
                  <a:lnTo>
                    <a:pt x="286769" y="4309"/>
                  </a:lnTo>
                  <a:lnTo>
                    <a:pt x="327892" y="16734"/>
                  </a:lnTo>
                  <a:lnTo>
                    <a:pt x="365759" y="36519"/>
                  </a:lnTo>
                  <a:lnTo>
                    <a:pt x="399686" y="62908"/>
                  </a:lnTo>
                  <a:lnTo>
                    <a:pt x="428984" y="95145"/>
                  </a:lnTo>
                  <a:lnTo>
                    <a:pt x="452966" y="132475"/>
                  </a:lnTo>
                  <a:lnTo>
                    <a:pt x="470947" y="174141"/>
                  </a:lnTo>
                  <a:lnTo>
                    <a:pt x="482239" y="219389"/>
                  </a:lnTo>
                  <a:lnTo>
                    <a:pt x="486155" y="267462"/>
                  </a:lnTo>
                  <a:lnTo>
                    <a:pt x="482239" y="315534"/>
                  </a:lnTo>
                  <a:lnTo>
                    <a:pt x="470947" y="360782"/>
                  </a:lnTo>
                  <a:lnTo>
                    <a:pt x="452966" y="402448"/>
                  </a:lnTo>
                  <a:lnTo>
                    <a:pt x="428984" y="439778"/>
                  </a:lnTo>
                  <a:lnTo>
                    <a:pt x="399686" y="472015"/>
                  </a:lnTo>
                  <a:lnTo>
                    <a:pt x="365759" y="498404"/>
                  </a:lnTo>
                  <a:lnTo>
                    <a:pt x="327892" y="518189"/>
                  </a:lnTo>
                  <a:lnTo>
                    <a:pt x="286769" y="530614"/>
                  </a:lnTo>
                  <a:lnTo>
                    <a:pt x="243077" y="534924"/>
                  </a:lnTo>
                  <a:lnTo>
                    <a:pt x="199386" y="530614"/>
                  </a:lnTo>
                  <a:lnTo>
                    <a:pt x="158263" y="518189"/>
                  </a:lnTo>
                  <a:lnTo>
                    <a:pt x="120395" y="498404"/>
                  </a:lnTo>
                  <a:lnTo>
                    <a:pt x="86469" y="472015"/>
                  </a:lnTo>
                  <a:lnTo>
                    <a:pt x="57171" y="439778"/>
                  </a:lnTo>
                  <a:lnTo>
                    <a:pt x="33189" y="402448"/>
                  </a:lnTo>
                  <a:lnTo>
                    <a:pt x="15208" y="360782"/>
                  </a:lnTo>
                  <a:lnTo>
                    <a:pt x="3916" y="315534"/>
                  </a:lnTo>
                  <a:lnTo>
                    <a:pt x="0" y="267462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36201" y="3198114"/>
              <a:ext cx="485140" cy="535305"/>
            </a:xfrm>
            <a:custGeom>
              <a:avLst/>
              <a:gdLst/>
              <a:ahLst/>
              <a:cxnLst/>
              <a:rect l="l" t="t" r="r" b="b"/>
              <a:pathLst>
                <a:path w="485140" h="535304">
                  <a:moveTo>
                    <a:pt x="242316" y="0"/>
                  </a:moveTo>
                  <a:lnTo>
                    <a:pt x="198751" y="4309"/>
                  </a:lnTo>
                  <a:lnTo>
                    <a:pt x="157751" y="16734"/>
                  </a:lnTo>
                  <a:lnTo>
                    <a:pt x="120000" y="36519"/>
                  </a:lnTo>
                  <a:lnTo>
                    <a:pt x="86182" y="62908"/>
                  </a:lnTo>
                  <a:lnTo>
                    <a:pt x="56979" y="95145"/>
                  </a:lnTo>
                  <a:lnTo>
                    <a:pt x="33076" y="132475"/>
                  </a:lnTo>
                  <a:lnTo>
                    <a:pt x="15156" y="174141"/>
                  </a:lnTo>
                  <a:lnTo>
                    <a:pt x="3903" y="219389"/>
                  </a:lnTo>
                  <a:lnTo>
                    <a:pt x="0" y="267462"/>
                  </a:lnTo>
                  <a:lnTo>
                    <a:pt x="3903" y="315534"/>
                  </a:lnTo>
                  <a:lnTo>
                    <a:pt x="15156" y="360782"/>
                  </a:lnTo>
                  <a:lnTo>
                    <a:pt x="33076" y="402448"/>
                  </a:lnTo>
                  <a:lnTo>
                    <a:pt x="56979" y="439778"/>
                  </a:lnTo>
                  <a:lnTo>
                    <a:pt x="86182" y="472015"/>
                  </a:lnTo>
                  <a:lnTo>
                    <a:pt x="120000" y="498404"/>
                  </a:lnTo>
                  <a:lnTo>
                    <a:pt x="157751" y="518189"/>
                  </a:lnTo>
                  <a:lnTo>
                    <a:pt x="198751" y="530614"/>
                  </a:lnTo>
                  <a:lnTo>
                    <a:pt x="242316" y="534924"/>
                  </a:lnTo>
                  <a:lnTo>
                    <a:pt x="285880" y="530614"/>
                  </a:lnTo>
                  <a:lnTo>
                    <a:pt x="326880" y="518189"/>
                  </a:lnTo>
                  <a:lnTo>
                    <a:pt x="364631" y="498404"/>
                  </a:lnTo>
                  <a:lnTo>
                    <a:pt x="398449" y="472015"/>
                  </a:lnTo>
                  <a:lnTo>
                    <a:pt x="427652" y="439778"/>
                  </a:lnTo>
                  <a:lnTo>
                    <a:pt x="451555" y="402448"/>
                  </a:lnTo>
                  <a:lnTo>
                    <a:pt x="469475" y="360782"/>
                  </a:lnTo>
                  <a:lnTo>
                    <a:pt x="480728" y="315534"/>
                  </a:lnTo>
                  <a:lnTo>
                    <a:pt x="484631" y="267462"/>
                  </a:lnTo>
                  <a:lnTo>
                    <a:pt x="480728" y="219389"/>
                  </a:lnTo>
                  <a:lnTo>
                    <a:pt x="469475" y="174141"/>
                  </a:lnTo>
                  <a:lnTo>
                    <a:pt x="451555" y="132475"/>
                  </a:lnTo>
                  <a:lnTo>
                    <a:pt x="427652" y="95145"/>
                  </a:lnTo>
                  <a:lnTo>
                    <a:pt x="398449" y="62908"/>
                  </a:lnTo>
                  <a:lnTo>
                    <a:pt x="364631" y="36519"/>
                  </a:lnTo>
                  <a:lnTo>
                    <a:pt x="326880" y="16734"/>
                  </a:lnTo>
                  <a:lnTo>
                    <a:pt x="285880" y="4309"/>
                  </a:lnTo>
                  <a:lnTo>
                    <a:pt x="24231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236201" y="3198114"/>
              <a:ext cx="485140" cy="535305"/>
            </a:xfrm>
            <a:custGeom>
              <a:avLst/>
              <a:gdLst/>
              <a:ahLst/>
              <a:cxnLst/>
              <a:rect l="l" t="t" r="r" b="b"/>
              <a:pathLst>
                <a:path w="485140" h="535304">
                  <a:moveTo>
                    <a:pt x="0" y="267462"/>
                  </a:moveTo>
                  <a:lnTo>
                    <a:pt x="3903" y="219389"/>
                  </a:lnTo>
                  <a:lnTo>
                    <a:pt x="15156" y="174141"/>
                  </a:lnTo>
                  <a:lnTo>
                    <a:pt x="33076" y="132475"/>
                  </a:lnTo>
                  <a:lnTo>
                    <a:pt x="56979" y="95145"/>
                  </a:lnTo>
                  <a:lnTo>
                    <a:pt x="86182" y="62908"/>
                  </a:lnTo>
                  <a:lnTo>
                    <a:pt x="120000" y="36519"/>
                  </a:lnTo>
                  <a:lnTo>
                    <a:pt x="157751" y="16734"/>
                  </a:lnTo>
                  <a:lnTo>
                    <a:pt x="198751" y="4309"/>
                  </a:lnTo>
                  <a:lnTo>
                    <a:pt x="242316" y="0"/>
                  </a:lnTo>
                  <a:lnTo>
                    <a:pt x="285880" y="4309"/>
                  </a:lnTo>
                  <a:lnTo>
                    <a:pt x="326880" y="16734"/>
                  </a:lnTo>
                  <a:lnTo>
                    <a:pt x="364631" y="36519"/>
                  </a:lnTo>
                  <a:lnTo>
                    <a:pt x="398449" y="62908"/>
                  </a:lnTo>
                  <a:lnTo>
                    <a:pt x="427652" y="95145"/>
                  </a:lnTo>
                  <a:lnTo>
                    <a:pt x="451555" y="132475"/>
                  </a:lnTo>
                  <a:lnTo>
                    <a:pt x="469475" y="174141"/>
                  </a:lnTo>
                  <a:lnTo>
                    <a:pt x="480728" y="219389"/>
                  </a:lnTo>
                  <a:lnTo>
                    <a:pt x="484631" y="267462"/>
                  </a:lnTo>
                  <a:lnTo>
                    <a:pt x="480728" y="315534"/>
                  </a:lnTo>
                  <a:lnTo>
                    <a:pt x="469475" y="360782"/>
                  </a:lnTo>
                  <a:lnTo>
                    <a:pt x="451555" y="402448"/>
                  </a:lnTo>
                  <a:lnTo>
                    <a:pt x="427652" y="439778"/>
                  </a:lnTo>
                  <a:lnTo>
                    <a:pt x="398449" y="472015"/>
                  </a:lnTo>
                  <a:lnTo>
                    <a:pt x="364631" y="498404"/>
                  </a:lnTo>
                  <a:lnTo>
                    <a:pt x="326880" y="518189"/>
                  </a:lnTo>
                  <a:lnTo>
                    <a:pt x="285880" y="530614"/>
                  </a:lnTo>
                  <a:lnTo>
                    <a:pt x="242316" y="534924"/>
                  </a:lnTo>
                  <a:lnTo>
                    <a:pt x="198751" y="530614"/>
                  </a:lnTo>
                  <a:lnTo>
                    <a:pt x="157751" y="518189"/>
                  </a:lnTo>
                  <a:lnTo>
                    <a:pt x="120000" y="498404"/>
                  </a:lnTo>
                  <a:lnTo>
                    <a:pt x="86182" y="472015"/>
                  </a:lnTo>
                  <a:lnTo>
                    <a:pt x="56979" y="439778"/>
                  </a:lnTo>
                  <a:lnTo>
                    <a:pt x="33076" y="402448"/>
                  </a:lnTo>
                  <a:lnTo>
                    <a:pt x="15156" y="360782"/>
                  </a:lnTo>
                  <a:lnTo>
                    <a:pt x="3903" y="315534"/>
                  </a:lnTo>
                  <a:lnTo>
                    <a:pt x="0" y="267462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942832" y="3500628"/>
              <a:ext cx="271145" cy="0"/>
            </a:xfrm>
            <a:custGeom>
              <a:avLst/>
              <a:gdLst/>
              <a:ahLst/>
              <a:cxnLst/>
              <a:rect l="l" t="t" r="r" b="b"/>
              <a:pathLst>
                <a:path w="271145">
                  <a:moveTo>
                    <a:pt x="0" y="0"/>
                  </a:moveTo>
                  <a:lnTo>
                    <a:pt x="270891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33232" y="4180332"/>
              <a:ext cx="445770" cy="3175"/>
            </a:xfrm>
            <a:custGeom>
              <a:avLst/>
              <a:gdLst/>
              <a:ahLst/>
              <a:cxnLst/>
              <a:rect l="l" t="t" r="r" b="b"/>
              <a:pathLst>
                <a:path w="445770" h="3175">
                  <a:moveTo>
                    <a:pt x="-28575" y="1587"/>
                  </a:moveTo>
                  <a:lnTo>
                    <a:pt x="473964" y="1587"/>
                  </a:lnTo>
                </a:path>
              </a:pathLst>
            </a:custGeom>
            <a:ln w="603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45451" y="3506724"/>
              <a:ext cx="801370" cy="676910"/>
            </a:xfrm>
            <a:custGeom>
              <a:avLst/>
              <a:gdLst/>
              <a:ahLst/>
              <a:cxnLst/>
              <a:rect l="l" t="t" r="r" b="b"/>
              <a:pathLst>
                <a:path w="801370" h="676910">
                  <a:moveTo>
                    <a:pt x="205740" y="676655"/>
                  </a:moveTo>
                  <a:lnTo>
                    <a:pt x="801370" y="676655"/>
                  </a:lnTo>
                </a:path>
                <a:path w="801370" h="676910">
                  <a:moveTo>
                    <a:pt x="0" y="409575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14109" y="3216402"/>
              <a:ext cx="486409" cy="533400"/>
            </a:xfrm>
            <a:custGeom>
              <a:avLst/>
              <a:gdLst/>
              <a:ahLst/>
              <a:cxnLst/>
              <a:rect l="l" t="t" r="r" b="b"/>
              <a:pathLst>
                <a:path w="486409" h="533400">
                  <a:moveTo>
                    <a:pt x="243077" y="0"/>
                  </a:moveTo>
                  <a:lnTo>
                    <a:pt x="199386" y="4296"/>
                  </a:lnTo>
                  <a:lnTo>
                    <a:pt x="158263" y="16682"/>
                  </a:lnTo>
                  <a:lnTo>
                    <a:pt x="120395" y="36406"/>
                  </a:lnTo>
                  <a:lnTo>
                    <a:pt x="86469" y="62716"/>
                  </a:lnTo>
                  <a:lnTo>
                    <a:pt x="57171" y="94858"/>
                  </a:lnTo>
                  <a:lnTo>
                    <a:pt x="33189" y="132080"/>
                  </a:lnTo>
                  <a:lnTo>
                    <a:pt x="15208" y="173629"/>
                  </a:lnTo>
                  <a:lnTo>
                    <a:pt x="3916" y="218753"/>
                  </a:lnTo>
                  <a:lnTo>
                    <a:pt x="0" y="266700"/>
                  </a:lnTo>
                  <a:lnTo>
                    <a:pt x="3916" y="314646"/>
                  </a:lnTo>
                  <a:lnTo>
                    <a:pt x="15208" y="359770"/>
                  </a:lnTo>
                  <a:lnTo>
                    <a:pt x="33189" y="401320"/>
                  </a:lnTo>
                  <a:lnTo>
                    <a:pt x="57171" y="438541"/>
                  </a:lnTo>
                  <a:lnTo>
                    <a:pt x="86469" y="470683"/>
                  </a:lnTo>
                  <a:lnTo>
                    <a:pt x="120395" y="496993"/>
                  </a:lnTo>
                  <a:lnTo>
                    <a:pt x="158263" y="516717"/>
                  </a:lnTo>
                  <a:lnTo>
                    <a:pt x="199386" y="529103"/>
                  </a:lnTo>
                  <a:lnTo>
                    <a:pt x="243077" y="533400"/>
                  </a:lnTo>
                  <a:lnTo>
                    <a:pt x="286769" y="529103"/>
                  </a:lnTo>
                  <a:lnTo>
                    <a:pt x="327892" y="516717"/>
                  </a:lnTo>
                  <a:lnTo>
                    <a:pt x="365760" y="496993"/>
                  </a:lnTo>
                  <a:lnTo>
                    <a:pt x="399686" y="470683"/>
                  </a:lnTo>
                  <a:lnTo>
                    <a:pt x="428984" y="438541"/>
                  </a:lnTo>
                  <a:lnTo>
                    <a:pt x="452966" y="401319"/>
                  </a:lnTo>
                  <a:lnTo>
                    <a:pt x="470947" y="359770"/>
                  </a:lnTo>
                  <a:lnTo>
                    <a:pt x="482239" y="314646"/>
                  </a:lnTo>
                  <a:lnTo>
                    <a:pt x="486156" y="266700"/>
                  </a:lnTo>
                  <a:lnTo>
                    <a:pt x="482239" y="218753"/>
                  </a:lnTo>
                  <a:lnTo>
                    <a:pt x="470947" y="173629"/>
                  </a:lnTo>
                  <a:lnTo>
                    <a:pt x="452966" y="132079"/>
                  </a:lnTo>
                  <a:lnTo>
                    <a:pt x="428984" y="94858"/>
                  </a:lnTo>
                  <a:lnTo>
                    <a:pt x="399686" y="62716"/>
                  </a:lnTo>
                  <a:lnTo>
                    <a:pt x="365760" y="36406"/>
                  </a:lnTo>
                  <a:lnTo>
                    <a:pt x="327892" y="16682"/>
                  </a:lnTo>
                  <a:lnTo>
                    <a:pt x="286769" y="4296"/>
                  </a:lnTo>
                  <a:lnTo>
                    <a:pt x="24307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14109" y="3216402"/>
              <a:ext cx="486409" cy="533400"/>
            </a:xfrm>
            <a:custGeom>
              <a:avLst/>
              <a:gdLst/>
              <a:ahLst/>
              <a:cxnLst/>
              <a:rect l="l" t="t" r="r" b="b"/>
              <a:pathLst>
                <a:path w="486409" h="533400">
                  <a:moveTo>
                    <a:pt x="0" y="266700"/>
                  </a:moveTo>
                  <a:lnTo>
                    <a:pt x="3916" y="218753"/>
                  </a:lnTo>
                  <a:lnTo>
                    <a:pt x="15208" y="173629"/>
                  </a:lnTo>
                  <a:lnTo>
                    <a:pt x="33189" y="132080"/>
                  </a:lnTo>
                  <a:lnTo>
                    <a:pt x="57171" y="94858"/>
                  </a:lnTo>
                  <a:lnTo>
                    <a:pt x="86469" y="62716"/>
                  </a:lnTo>
                  <a:lnTo>
                    <a:pt x="120395" y="36406"/>
                  </a:lnTo>
                  <a:lnTo>
                    <a:pt x="158263" y="16682"/>
                  </a:lnTo>
                  <a:lnTo>
                    <a:pt x="199386" y="4296"/>
                  </a:lnTo>
                  <a:lnTo>
                    <a:pt x="243077" y="0"/>
                  </a:lnTo>
                  <a:lnTo>
                    <a:pt x="286769" y="4296"/>
                  </a:lnTo>
                  <a:lnTo>
                    <a:pt x="327892" y="16682"/>
                  </a:lnTo>
                  <a:lnTo>
                    <a:pt x="365760" y="36406"/>
                  </a:lnTo>
                  <a:lnTo>
                    <a:pt x="399686" y="62716"/>
                  </a:lnTo>
                  <a:lnTo>
                    <a:pt x="428984" y="94858"/>
                  </a:lnTo>
                  <a:lnTo>
                    <a:pt x="452966" y="132079"/>
                  </a:lnTo>
                  <a:lnTo>
                    <a:pt x="470947" y="173629"/>
                  </a:lnTo>
                  <a:lnTo>
                    <a:pt x="482239" y="218753"/>
                  </a:lnTo>
                  <a:lnTo>
                    <a:pt x="486156" y="266700"/>
                  </a:lnTo>
                  <a:lnTo>
                    <a:pt x="482239" y="314646"/>
                  </a:lnTo>
                  <a:lnTo>
                    <a:pt x="470947" y="359770"/>
                  </a:lnTo>
                  <a:lnTo>
                    <a:pt x="452966" y="401319"/>
                  </a:lnTo>
                  <a:lnTo>
                    <a:pt x="428984" y="438541"/>
                  </a:lnTo>
                  <a:lnTo>
                    <a:pt x="399686" y="470683"/>
                  </a:lnTo>
                  <a:lnTo>
                    <a:pt x="365760" y="496993"/>
                  </a:lnTo>
                  <a:lnTo>
                    <a:pt x="327892" y="516717"/>
                  </a:lnTo>
                  <a:lnTo>
                    <a:pt x="286769" y="529103"/>
                  </a:lnTo>
                  <a:lnTo>
                    <a:pt x="243077" y="533400"/>
                  </a:lnTo>
                  <a:lnTo>
                    <a:pt x="199386" y="529103"/>
                  </a:lnTo>
                  <a:lnTo>
                    <a:pt x="158263" y="516717"/>
                  </a:lnTo>
                  <a:lnTo>
                    <a:pt x="120395" y="496993"/>
                  </a:lnTo>
                  <a:lnTo>
                    <a:pt x="86469" y="470683"/>
                  </a:lnTo>
                  <a:lnTo>
                    <a:pt x="57171" y="438541"/>
                  </a:lnTo>
                  <a:lnTo>
                    <a:pt x="33189" y="401320"/>
                  </a:lnTo>
                  <a:lnTo>
                    <a:pt x="15208" y="359770"/>
                  </a:lnTo>
                  <a:lnTo>
                    <a:pt x="3916" y="314646"/>
                  </a:lnTo>
                  <a:lnTo>
                    <a:pt x="0" y="266700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262622" y="3217926"/>
              <a:ext cx="486409" cy="535305"/>
            </a:xfrm>
            <a:custGeom>
              <a:avLst/>
              <a:gdLst/>
              <a:ahLst/>
              <a:cxnLst/>
              <a:rect l="l" t="t" r="r" b="b"/>
              <a:pathLst>
                <a:path w="486409" h="535304">
                  <a:moveTo>
                    <a:pt x="243077" y="0"/>
                  </a:moveTo>
                  <a:lnTo>
                    <a:pt x="199386" y="4309"/>
                  </a:lnTo>
                  <a:lnTo>
                    <a:pt x="158263" y="16734"/>
                  </a:lnTo>
                  <a:lnTo>
                    <a:pt x="120396" y="36519"/>
                  </a:lnTo>
                  <a:lnTo>
                    <a:pt x="86469" y="62908"/>
                  </a:lnTo>
                  <a:lnTo>
                    <a:pt x="57171" y="95145"/>
                  </a:lnTo>
                  <a:lnTo>
                    <a:pt x="33189" y="132475"/>
                  </a:lnTo>
                  <a:lnTo>
                    <a:pt x="15208" y="174141"/>
                  </a:lnTo>
                  <a:lnTo>
                    <a:pt x="3916" y="219389"/>
                  </a:lnTo>
                  <a:lnTo>
                    <a:pt x="0" y="267462"/>
                  </a:lnTo>
                  <a:lnTo>
                    <a:pt x="3916" y="315534"/>
                  </a:lnTo>
                  <a:lnTo>
                    <a:pt x="15208" y="360782"/>
                  </a:lnTo>
                  <a:lnTo>
                    <a:pt x="33189" y="402448"/>
                  </a:lnTo>
                  <a:lnTo>
                    <a:pt x="57171" y="439778"/>
                  </a:lnTo>
                  <a:lnTo>
                    <a:pt x="86469" y="472015"/>
                  </a:lnTo>
                  <a:lnTo>
                    <a:pt x="120395" y="498404"/>
                  </a:lnTo>
                  <a:lnTo>
                    <a:pt x="158263" y="518189"/>
                  </a:lnTo>
                  <a:lnTo>
                    <a:pt x="199386" y="530614"/>
                  </a:lnTo>
                  <a:lnTo>
                    <a:pt x="243077" y="534924"/>
                  </a:lnTo>
                  <a:lnTo>
                    <a:pt x="286769" y="530614"/>
                  </a:lnTo>
                  <a:lnTo>
                    <a:pt x="327892" y="518189"/>
                  </a:lnTo>
                  <a:lnTo>
                    <a:pt x="365759" y="498404"/>
                  </a:lnTo>
                  <a:lnTo>
                    <a:pt x="399686" y="472015"/>
                  </a:lnTo>
                  <a:lnTo>
                    <a:pt x="428984" y="439778"/>
                  </a:lnTo>
                  <a:lnTo>
                    <a:pt x="452966" y="402448"/>
                  </a:lnTo>
                  <a:lnTo>
                    <a:pt x="470947" y="360782"/>
                  </a:lnTo>
                  <a:lnTo>
                    <a:pt x="482239" y="315534"/>
                  </a:lnTo>
                  <a:lnTo>
                    <a:pt x="486155" y="267462"/>
                  </a:lnTo>
                  <a:lnTo>
                    <a:pt x="482239" y="219389"/>
                  </a:lnTo>
                  <a:lnTo>
                    <a:pt x="470947" y="174141"/>
                  </a:lnTo>
                  <a:lnTo>
                    <a:pt x="452966" y="132475"/>
                  </a:lnTo>
                  <a:lnTo>
                    <a:pt x="428984" y="95145"/>
                  </a:lnTo>
                  <a:lnTo>
                    <a:pt x="399686" y="62908"/>
                  </a:lnTo>
                  <a:lnTo>
                    <a:pt x="365760" y="36519"/>
                  </a:lnTo>
                  <a:lnTo>
                    <a:pt x="327892" y="16734"/>
                  </a:lnTo>
                  <a:lnTo>
                    <a:pt x="286769" y="4309"/>
                  </a:lnTo>
                  <a:lnTo>
                    <a:pt x="24307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262622" y="3217926"/>
              <a:ext cx="486409" cy="535305"/>
            </a:xfrm>
            <a:custGeom>
              <a:avLst/>
              <a:gdLst/>
              <a:ahLst/>
              <a:cxnLst/>
              <a:rect l="l" t="t" r="r" b="b"/>
              <a:pathLst>
                <a:path w="486409" h="535304">
                  <a:moveTo>
                    <a:pt x="0" y="267462"/>
                  </a:moveTo>
                  <a:lnTo>
                    <a:pt x="3916" y="219389"/>
                  </a:lnTo>
                  <a:lnTo>
                    <a:pt x="15208" y="174141"/>
                  </a:lnTo>
                  <a:lnTo>
                    <a:pt x="33189" y="132475"/>
                  </a:lnTo>
                  <a:lnTo>
                    <a:pt x="57171" y="95145"/>
                  </a:lnTo>
                  <a:lnTo>
                    <a:pt x="86469" y="62908"/>
                  </a:lnTo>
                  <a:lnTo>
                    <a:pt x="120396" y="36519"/>
                  </a:lnTo>
                  <a:lnTo>
                    <a:pt x="158263" y="16734"/>
                  </a:lnTo>
                  <a:lnTo>
                    <a:pt x="199386" y="4309"/>
                  </a:lnTo>
                  <a:lnTo>
                    <a:pt x="243077" y="0"/>
                  </a:lnTo>
                  <a:lnTo>
                    <a:pt x="286769" y="4309"/>
                  </a:lnTo>
                  <a:lnTo>
                    <a:pt x="327892" y="16734"/>
                  </a:lnTo>
                  <a:lnTo>
                    <a:pt x="365760" y="36519"/>
                  </a:lnTo>
                  <a:lnTo>
                    <a:pt x="399686" y="62908"/>
                  </a:lnTo>
                  <a:lnTo>
                    <a:pt x="428984" y="95145"/>
                  </a:lnTo>
                  <a:lnTo>
                    <a:pt x="452966" y="132475"/>
                  </a:lnTo>
                  <a:lnTo>
                    <a:pt x="470947" y="174141"/>
                  </a:lnTo>
                  <a:lnTo>
                    <a:pt x="482239" y="219389"/>
                  </a:lnTo>
                  <a:lnTo>
                    <a:pt x="486155" y="267462"/>
                  </a:lnTo>
                  <a:lnTo>
                    <a:pt x="482239" y="315534"/>
                  </a:lnTo>
                  <a:lnTo>
                    <a:pt x="470947" y="360782"/>
                  </a:lnTo>
                  <a:lnTo>
                    <a:pt x="452966" y="402448"/>
                  </a:lnTo>
                  <a:lnTo>
                    <a:pt x="428984" y="439778"/>
                  </a:lnTo>
                  <a:lnTo>
                    <a:pt x="399686" y="472015"/>
                  </a:lnTo>
                  <a:lnTo>
                    <a:pt x="365759" y="498404"/>
                  </a:lnTo>
                  <a:lnTo>
                    <a:pt x="327892" y="518189"/>
                  </a:lnTo>
                  <a:lnTo>
                    <a:pt x="286769" y="530614"/>
                  </a:lnTo>
                  <a:lnTo>
                    <a:pt x="243077" y="534924"/>
                  </a:lnTo>
                  <a:lnTo>
                    <a:pt x="199386" y="530614"/>
                  </a:lnTo>
                  <a:lnTo>
                    <a:pt x="158263" y="518189"/>
                  </a:lnTo>
                  <a:lnTo>
                    <a:pt x="120395" y="498404"/>
                  </a:lnTo>
                  <a:lnTo>
                    <a:pt x="86469" y="472015"/>
                  </a:lnTo>
                  <a:lnTo>
                    <a:pt x="57171" y="439778"/>
                  </a:lnTo>
                  <a:lnTo>
                    <a:pt x="33189" y="402448"/>
                  </a:lnTo>
                  <a:lnTo>
                    <a:pt x="15208" y="360782"/>
                  </a:lnTo>
                  <a:lnTo>
                    <a:pt x="3916" y="315534"/>
                  </a:lnTo>
                  <a:lnTo>
                    <a:pt x="0" y="267462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311134" y="3207258"/>
              <a:ext cx="486409" cy="535305"/>
            </a:xfrm>
            <a:custGeom>
              <a:avLst/>
              <a:gdLst/>
              <a:ahLst/>
              <a:cxnLst/>
              <a:rect l="l" t="t" r="r" b="b"/>
              <a:pathLst>
                <a:path w="486409" h="535304">
                  <a:moveTo>
                    <a:pt x="243077" y="0"/>
                  </a:moveTo>
                  <a:lnTo>
                    <a:pt x="199386" y="4309"/>
                  </a:lnTo>
                  <a:lnTo>
                    <a:pt x="158263" y="16734"/>
                  </a:lnTo>
                  <a:lnTo>
                    <a:pt x="120396" y="36519"/>
                  </a:lnTo>
                  <a:lnTo>
                    <a:pt x="86469" y="62908"/>
                  </a:lnTo>
                  <a:lnTo>
                    <a:pt x="57171" y="95145"/>
                  </a:lnTo>
                  <a:lnTo>
                    <a:pt x="33189" y="132475"/>
                  </a:lnTo>
                  <a:lnTo>
                    <a:pt x="15208" y="174141"/>
                  </a:lnTo>
                  <a:lnTo>
                    <a:pt x="3916" y="219389"/>
                  </a:lnTo>
                  <a:lnTo>
                    <a:pt x="0" y="267462"/>
                  </a:lnTo>
                  <a:lnTo>
                    <a:pt x="3916" y="315534"/>
                  </a:lnTo>
                  <a:lnTo>
                    <a:pt x="15208" y="360782"/>
                  </a:lnTo>
                  <a:lnTo>
                    <a:pt x="33189" y="402448"/>
                  </a:lnTo>
                  <a:lnTo>
                    <a:pt x="57171" y="439778"/>
                  </a:lnTo>
                  <a:lnTo>
                    <a:pt x="86469" y="472015"/>
                  </a:lnTo>
                  <a:lnTo>
                    <a:pt x="120396" y="498404"/>
                  </a:lnTo>
                  <a:lnTo>
                    <a:pt x="158263" y="518189"/>
                  </a:lnTo>
                  <a:lnTo>
                    <a:pt x="199386" y="530614"/>
                  </a:lnTo>
                  <a:lnTo>
                    <a:pt x="243077" y="534924"/>
                  </a:lnTo>
                  <a:lnTo>
                    <a:pt x="286769" y="530614"/>
                  </a:lnTo>
                  <a:lnTo>
                    <a:pt x="327892" y="518189"/>
                  </a:lnTo>
                  <a:lnTo>
                    <a:pt x="365760" y="498404"/>
                  </a:lnTo>
                  <a:lnTo>
                    <a:pt x="399686" y="472015"/>
                  </a:lnTo>
                  <a:lnTo>
                    <a:pt x="428984" y="439778"/>
                  </a:lnTo>
                  <a:lnTo>
                    <a:pt x="452966" y="402448"/>
                  </a:lnTo>
                  <a:lnTo>
                    <a:pt x="470947" y="360782"/>
                  </a:lnTo>
                  <a:lnTo>
                    <a:pt x="482239" y="315534"/>
                  </a:lnTo>
                  <a:lnTo>
                    <a:pt x="486156" y="267462"/>
                  </a:lnTo>
                  <a:lnTo>
                    <a:pt x="482239" y="219389"/>
                  </a:lnTo>
                  <a:lnTo>
                    <a:pt x="470947" y="174141"/>
                  </a:lnTo>
                  <a:lnTo>
                    <a:pt x="452966" y="132475"/>
                  </a:lnTo>
                  <a:lnTo>
                    <a:pt x="428984" y="95145"/>
                  </a:lnTo>
                  <a:lnTo>
                    <a:pt x="399686" y="62908"/>
                  </a:lnTo>
                  <a:lnTo>
                    <a:pt x="365760" y="36519"/>
                  </a:lnTo>
                  <a:lnTo>
                    <a:pt x="327892" y="16734"/>
                  </a:lnTo>
                  <a:lnTo>
                    <a:pt x="286769" y="4309"/>
                  </a:lnTo>
                  <a:lnTo>
                    <a:pt x="24307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311134" y="3207258"/>
              <a:ext cx="486409" cy="535305"/>
            </a:xfrm>
            <a:custGeom>
              <a:avLst/>
              <a:gdLst/>
              <a:ahLst/>
              <a:cxnLst/>
              <a:rect l="l" t="t" r="r" b="b"/>
              <a:pathLst>
                <a:path w="486409" h="535304">
                  <a:moveTo>
                    <a:pt x="0" y="267462"/>
                  </a:moveTo>
                  <a:lnTo>
                    <a:pt x="3916" y="219389"/>
                  </a:lnTo>
                  <a:lnTo>
                    <a:pt x="15208" y="174141"/>
                  </a:lnTo>
                  <a:lnTo>
                    <a:pt x="33189" y="132475"/>
                  </a:lnTo>
                  <a:lnTo>
                    <a:pt x="57171" y="95145"/>
                  </a:lnTo>
                  <a:lnTo>
                    <a:pt x="86469" y="62908"/>
                  </a:lnTo>
                  <a:lnTo>
                    <a:pt x="120396" y="36519"/>
                  </a:lnTo>
                  <a:lnTo>
                    <a:pt x="158263" y="16734"/>
                  </a:lnTo>
                  <a:lnTo>
                    <a:pt x="199386" y="4309"/>
                  </a:lnTo>
                  <a:lnTo>
                    <a:pt x="243077" y="0"/>
                  </a:lnTo>
                  <a:lnTo>
                    <a:pt x="286769" y="4309"/>
                  </a:lnTo>
                  <a:lnTo>
                    <a:pt x="327892" y="16734"/>
                  </a:lnTo>
                  <a:lnTo>
                    <a:pt x="365760" y="36519"/>
                  </a:lnTo>
                  <a:lnTo>
                    <a:pt x="399686" y="62908"/>
                  </a:lnTo>
                  <a:lnTo>
                    <a:pt x="428984" y="95145"/>
                  </a:lnTo>
                  <a:lnTo>
                    <a:pt x="452966" y="132475"/>
                  </a:lnTo>
                  <a:lnTo>
                    <a:pt x="470947" y="174141"/>
                  </a:lnTo>
                  <a:lnTo>
                    <a:pt x="482239" y="219389"/>
                  </a:lnTo>
                  <a:lnTo>
                    <a:pt x="486156" y="267462"/>
                  </a:lnTo>
                  <a:lnTo>
                    <a:pt x="482239" y="315534"/>
                  </a:lnTo>
                  <a:lnTo>
                    <a:pt x="470947" y="360782"/>
                  </a:lnTo>
                  <a:lnTo>
                    <a:pt x="452966" y="402448"/>
                  </a:lnTo>
                  <a:lnTo>
                    <a:pt x="428984" y="439778"/>
                  </a:lnTo>
                  <a:lnTo>
                    <a:pt x="399686" y="472015"/>
                  </a:lnTo>
                  <a:lnTo>
                    <a:pt x="365760" y="498404"/>
                  </a:lnTo>
                  <a:lnTo>
                    <a:pt x="327892" y="518189"/>
                  </a:lnTo>
                  <a:lnTo>
                    <a:pt x="286769" y="530614"/>
                  </a:lnTo>
                  <a:lnTo>
                    <a:pt x="243077" y="534924"/>
                  </a:lnTo>
                  <a:lnTo>
                    <a:pt x="199386" y="530614"/>
                  </a:lnTo>
                  <a:lnTo>
                    <a:pt x="158263" y="518189"/>
                  </a:lnTo>
                  <a:lnTo>
                    <a:pt x="120396" y="498404"/>
                  </a:lnTo>
                  <a:lnTo>
                    <a:pt x="86469" y="472015"/>
                  </a:lnTo>
                  <a:lnTo>
                    <a:pt x="57171" y="439778"/>
                  </a:lnTo>
                  <a:lnTo>
                    <a:pt x="33189" y="402448"/>
                  </a:lnTo>
                  <a:lnTo>
                    <a:pt x="15208" y="360782"/>
                  </a:lnTo>
                  <a:lnTo>
                    <a:pt x="3916" y="315534"/>
                  </a:lnTo>
                  <a:lnTo>
                    <a:pt x="0" y="267462"/>
                  </a:lnTo>
                  <a:close/>
                </a:path>
              </a:pathLst>
            </a:custGeom>
            <a:ln w="253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214865" y="3234690"/>
              <a:ext cx="486409" cy="535305"/>
            </a:xfrm>
            <a:custGeom>
              <a:avLst/>
              <a:gdLst/>
              <a:ahLst/>
              <a:cxnLst/>
              <a:rect l="l" t="t" r="r" b="b"/>
              <a:pathLst>
                <a:path w="486409" h="535304">
                  <a:moveTo>
                    <a:pt x="243077" y="0"/>
                  </a:moveTo>
                  <a:lnTo>
                    <a:pt x="199386" y="4309"/>
                  </a:lnTo>
                  <a:lnTo>
                    <a:pt x="158263" y="16734"/>
                  </a:lnTo>
                  <a:lnTo>
                    <a:pt x="120396" y="36519"/>
                  </a:lnTo>
                  <a:lnTo>
                    <a:pt x="86469" y="62908"/>
                  </a:lnTo>
                  <a:lnTo>
                    <a:pt x="57171" y="95145"/>
                  </a:lnTo>
                  <a:lnTo>
                    <a:pt x="33189" y="132475"/>
                  </a:lnTo>
                  <a:lnTo>
                    <a:pt x="15208" y="174141"/>
                  </a:lnTo>
                  <a:lnTo>
                    <a:pt x="3916" y="219389"/>
                  </a:lnTo>
                  <a:lnTo>
                    <a:pt x="0" y="267462"/>
                  </a:lnTo>
                  <a:lnTo>
                    <a:pt x="3916" y="315534"/>
                  </a:lnTo>
                  <a:lnTo>
                    <a:pt x="15208" y="360782"/>
                  </a:lnTo>
                  <a:lnTo>
                    <a:pt x="33189" y="402448"/>
                  </a:lnTo>
                  <a:lnTo>
                    <a:pt x="57171" y="439778"/>
                  </a:lnTo>
                  <a:lnTo>
                    <a:pt x="86469" y="472015"/>
                  </a:lnTo>
                  <a:lnTo>
                    <a:pt x="120395" y="498404"/>
                  </a:lnTo>
                  <a:lnTo>
                    <a:pt x="158263" y="518189"/>
                  </a:lnTo>
                  <a:lnTo>
                    <a:pt x="199386" y="530614"/>
                  </a:lnTo>
                  <a:lnTo>
                    <a:pt x="243077" y="534924"/>
                  </a:lnTo>
                  <a:lnTo>
                    <a:pt x="286769" y="530614"/>
                  </a:lnTo>
                  <a:lnTo>
                    <a:pt x="327892" y="518189"/>
                  </a:lnTo>
                  <a:lnTo>
                    <a:pt x="365759" y="498404"/>
                  </a:lnTo>
                  <a:lnTo>
                    <a:pt x="399686" y="472015"/>
                  </a:lnTo>
                  <a:lnTo>
                    <a:pt x="428984" y="439778"/>
                  </a:lnTo>
                  <a:lnTo>
                    <a:pt x="452966" y="402448"/>
                  </a:lnTo>
                  <a:lnTo>
                    <a:pt x="470947" y="360782"/>
                  </a:lnTo>
                  <a:lnTo>
                    <a:pt x="482239" y="315534"/>
                  </a:lnTo>
                  <a:lnTo>
                    <a:pt x="486155" y="267462"/>
                  </a:lnTo>
                  <a:lnTo>
                    <a:pt x="482239" y="219389"/>
                  </a:lnTo>
                  <a:lnTo>
                    <a:pt x="470947" y="174141"/>
                  </a:lnTo>
                  <a:lnTo>
                    <a:pt x="452966" y="132475"/>
                  </a:lnTo>
                  <a:lnTo>
                    <a:pt x="428984" y="95145"/>
                  </a:lnTo>
                  <a:lnTo>
                    <a:pt x="399686" y="62908"/>
                  </a:lnTo>
                  <a:lnTo>
                    <a:pt x="365759" y="36519"/>
                  </a:lnTo>
                  <a:lnTo>
                    <a:pt x="327892" y="16734"/>
                  </a:lnTo>
                  <a:lnTo>
                    <a:pt x="286769" y="4309"/>
                  </a:lnTo>
                  <a:lnTo>
                    <a:pt x="24307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214865" y="3234690"/>
              <a:ext cx="486409" cy="535305"/>
            </a:xfrm>
            <a:custGeom>
              <a:avLst/>
              <a:gdLst/>
              <a:ahLst/>
              <a:cxnLst/>
              <a:rect l="l" t="t" r="r" b="b"/>
              <a:pathLst>
                <a:path w="486409" h="535304">
                  <a:moveTo>
                    <a:pt x="0" y="267462"/>
                  </a:moveTo>
                  <a:lnTo>
                    <a:pt x="3916" y="219389"/>
                  </a:lnTo>
                  <a:lnTo>
                    <a:pt x="15208" y="174141"/>
                  </a:lnTo>
                  <a:lnTo>
                    <a:pt x="33189" y="132475"/>
                  </a:lnTo>
                  <a:lnTo>
                    <a:pt x="57171" y="95145"/>
                  </a:lnTo>
                  <a:lnTo>
                    <a:pt x="86469" y="62908"/>
                  </a:lnTo>
                  <a:lnTo>
                    <a:pt x="120396" y="36519"/>
                  </a:lnTo>
                  <a:lnTo>
                    <a:pt x="158263" y="16734"/>
                  </a:lnTo>
                  <a:lnTo>
                    <a:pt x="199386" y="4309"/>
                  </a:lnTo>
                  <a:lnTo>
                    <a:pt x="243077" y="0"/>
                  </a:lnTo>
                  <a:lnTo>
                    <a:pt x="286769" y="4309"/>
                  </a:lnTo>
                  <a:lnTo>
                    <a:pt x="327892" y="16734"/>
                  </a:lnTo>
                  <a:lnTo>
                    <a:pt x="365759" y="36519"/>
                  </a:lnTo>
                  <a:lnTo>
                    <a:pt x="399686" y="62908"/>
                  </a:lnTo>
                  <a:lnTo>
                    <a:pt x="428984" y="95145"/>
                  </a:lnTo>
                  <a:lnTo>
                    <a:pt x="452966" y="132475"/>
                  </a:lnTo>
                  <a:lnTo>
                    <a:pt x="470947" y="174141"/>
                  </a:lnTo>
                  <a:lnTo>
                    <a:pt x="482239" y="219389"/>
                  </a:lnTo>
                  <a:lnTo>
                    <a:pt x="486155" y="267462"/>
                  </a:lnTo>
                  <a:lnTo>
                    <a:pt x="482239" y="315534"/>
                  </a:lnTo>
                  <a:lnTo>
                    <a:pt x="470947" y="360782"/>
                  </a:lnTo>
                  <a:lnTo>
                    <a:pt x="452966" y="402448"/>
                  </a:lnTo>
                  <a:lnTo>
                    <a:pt x="428984" y="439778"/>
                  </a:lnTo>
                  <a:lnTo>
                    <a:pt x="399686" y="472015"/>
                  </a:lnTo>
                  <a:lnTo>
                    <a:pt x="365759" y="498404"/>
                  </a:lnTo>
                  <a:lnTo>
                    <a:pt x="327892" y="518189"/>
                  </a:lnTo>
                  <a:lnTo>
                    <a:pt x="286769" y="530614"/>
                  </a:lnTo>
                  <a:lnTo>
                    <a:pt x="243077" y="534924"/>
                  </a:lnTo>
                  <a:lnTo>
                    <a:pt x="199386" y="530614"/>
                  </a:lnTo>
                  <a:lnTo>
                    <a:pt x="158263" y="518189"/>
                  </a:lnTo>
                  <a:lnTo>
                    <a:pt x="120395" y="498404"/>
                  </a:lnTo>
                  <a:lnTo>
                    <a:pt x="86469" y="472015"/>
                  </a:lnTo>
                  <a:lnTo>
                    <a:pt x="57171" y="439778"/>
                  </a:lnTo>
                  <a:lnTo>
                    <a:pt x="33189" y="402448"/>
                  </a:lnTo>
                  <a:lnTo>
                    <a:pt x="15208" y="360782"/>
                  </a:lnTo>
                  <a:lnTo>
                    <a:pt x="3916" y="315534"/>
                  </a:lnTo>
                  <a:lnTo>
                    <a:pt x="0" y="267462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985503" y="3491484"/>
              <a:ext cx="0" cy="409575"/>
            </a:xfrm>
            <a:custGeom>
              <a:avLst/>
              <a:gdLst/>
              <a:ahLst/>
              <a:cxnLst/>
              <a:rect l="l" t="t" r="r" b="b"/>
              <a:pathLst>
                <a:path h="409575">
                  <a:moveTo>
                    <a:pt x="0" y="409575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9604502" y="3939794"/>
            <a:ext cx="1158240" cy="48260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128905" rIns="0" bIns="0" rtlCol="0">
            <a:spAutoFit/>
          </a:bodyPr>
          <a:lstStyle/>
          <a:p>
            <a:pPr marL="304800">
              <a:lnSpc>
                <a:spcPct val="100000"/>
              </a:lnSpc>
              <a:spcBef>
                <a:spcPts val="101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branch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265157" y="2516504"/>
            <a:ext cx="6014085" cy="2151380"/>
            <a:chOff x="9265157" y="2516504"/>
            <a:chExt cx="6014085" cy="2151380"/>
          </a:xfrm>
        </p:grpSpPr>
        <p:sp>
          <p:nvSpPr>
            <p:cNvPr id="37" name="object 37"/>
            <p:cNvSpPr/>
            <p:nvPr/>
          </p:nvSpPr>
          <p:spPr>
            <a:xfrm>
              <a:off x="9265157" y="4123943"/>
              <a:ext cx="351155" cy="114300"/>
            </a:xfrm>
            <a:custGeom>
              <a:avLst/>
              <a:gdLst/>
              <a:ahLst/>
              <a:cxnLst/>
              <a:rect l="l" t="t" r="r" b="b"/>
              <a:pathLst>
                <a:path w="351154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351154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351154" h="114300">
                  <a:moveTo>
                    <a:pt x="351027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351027" y="76200"/>
                  </a:lnTo>
                  <a:lnTo>
                    <a:pt x="351027" y="3810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241023" y="2545079"/>
              <a:ext cx="4010025" cy="2094230"/>
            </a:xfrm>
            <a:custGeom>
              <a:avLst/>
              <a:gdLst/>
              <a:ahLst/>
              <a:cxnLst/>
              <a:rect l="l" t="t" r="r" b="b"/>
              <a:pathLst>
                <a:path w="4010025" h="2094229">
                  <a:moveTo>
                    <a:pt x="4009644" y="0"/>
                  </a:moveTo>
                  <a:lnTo>
                    <a:pt x="0" y="0"/>
                  </a:lnTo>
                  <a:lnTo>
                    <a:pt x="0" y="2093976"/>
                  </a:lnTo>
                  <a:lnTo>
                    <a:pt x="4009644" y="2093976"/>
                  </a:lnTo>
                  <a:lnTo>
                    <a:pt x="40096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241023" y="2545079"/>
              <a:ext cx="4010025" cy="2094230"/>
            </a:xfrm>
            <a:custGeom>
              <a:avLst/>
              <a:gdLst/>
              <a:ahLst/>
              <a:cxnLst/>
              <a:rect l="l" t="t" r="r" b="b"/>
              <a:pathLst>
                <a:path w="4010025" h="2094229">
                  <a:moveTo>
                    <a:pt x="0" y="2093976"/>
                  </a:moveTo>
                  <a:lnTo>
                    <a:pt x="4009644" y="2093976"/>
                  </a:lnTo>
                  <a:lnTo>
                    <a:pt x="4009644" y="0"/>
                  </a:lnTo>
                  <a:lnTo>
                    <a:pt x="0" y="0"/>
                  </a:lnTo>
                  <a:lnTo>
                    <a:pt x="0" y="2093976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901927" y="3685031"/>
              <a:ext cx="358140" cy="300355"/>
            </a:xfrm>
            <a:custGeom>
              <a:avLst/>
              <a:gdLst/>
              <a:ahLst/>
              <a:cxnLst/>
              <a:rect l="l" t="t" r="r" b="b"/>
              <a:pathLst>
                <a:path w="358140" h="300354">
                  <a:moveTo>
                    <a:pt x="358140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358140" y="300227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3901927" y="3685031"/>
              <a:ext cx="358140" cy="300355"/>
            </a:xfrm>
            <a:custGeom>
              <a:avLst/>
              <a:gdLst/>
              <a:ahLst/>
              <a:cxnLst/>
              <a:rect l="l" t="t" r="r" b="b"/>
              <a:pathLst>
                <a:path w="358140" h="300354">
                  <a:moveTo>
                    <a:pt x="0" y="300227"/>
                  </a:moveTo>
                  <a:lnTo>
                    <a:pt x="358140" y="300227"/>
                  </a:lnTo>
                  <a:lnTo>
                    <a:pt x="358140" y="0"/>
                  </a:lnTo>
                  <a:lnTo>
                    <a:pt x="0" y="0"/>
                  </a:lnTo>
                  <a:lnTo>
                    <a:pt x="0" y="300227"/>
                  </a:lnTo>
                  <a:close/>
                </a:path>
              </a:pathLst>
            </a:custGeom>
            <a:ln w="9525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3987" y="3317747"/>
              <a:ext cx="2955036" cy="75590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3888973" y="4043933"/>
              <a:ext cx="469900" cy="494030"/>
            </a:xfrm>
            <a:custGeom>
              <a:avLst/>
              <a:gdLst/>
              <a:ahLst/>
              <a:cxnLst/>
              <a:rect l="l" t="t" r="r" b="b"/>
              <a:pathLst>
                <a:path w="469900" h="494029">
                  <a:moveTo>
                    <a:pt x="234696" y="0"/>
                  </a:moveTo>
                  <a:lnTo>
                    <a:pt x="187382" y="5014"/>
                  </a:lnTo>
                  <a:lnTo>
                    <a:pt x="143321" y="19395"/>
                  </a:lnTo>
                  <a:lnTo>
                    <a:pt x="103454" y="42152"/>
                  </a:lnTo>
                  <a:lnTo>
                    <a:pt x="68722" y="72294"/>
                  </a:lnTo>
                  <a:lnTo>
                    <a:pt x="40069" y="108830"/>
                  </a:lnTo>
                  <a:lnTo>
                    <a:pt x="18436" y="150768"/>
                  </a:lnTo>
                  <a:lnTo>
                    <a:pt x="4766" y="197118"/>
                  </a:lnTo>
                  <a:lnTo>
                    <a:pt x="0" y="246887"/>
                  </a:lnTo>
                  <a:lnTo>
                    <a:pt x="4766" y="296657"/>
                  </a:lnTo>
                  <a:lnTo>
                    <a:pt x="18436" y="343007"/>
                  </a:lnTo>
                  <a:lnTo>
                    <a:pt x="40069" y="384945"/>
                  </a:lnTo>
                  <a:lnTo>
                    <a:pt x="68722" y="421481"/>
                  </a:lnTo>
                  <a:lnTo>
                    <a:pt x="103454" y="451623"/>
                  </a:lnTo>
                  <a:lnTo>
                    <a:pt x="143321" y="474380"/>
                  </a:lnTo>
                  <a:lnTo>
                    <a:pt x="187382" y="488761"/>
                  </a:lnTo>
                  <a:lnTo>
                    <a:pt x="234696" y="493775"/>
                  </a:lnTo>
                  <a:lnTo>
                    <a:pt x="282009" y="488761"/>
                  </a:lnTo>
                  <a:lnTo>
                    <a:pt x="326070" y="474380"/>
                  </a:lnTo>
                  <a:lnTo>
                    <a:pt x="365937" y="451623"/>
                  </a:lnTo>
                  <a:lnTo>
                    <a:pt x="400669" y="421481"/>
                  </a:lnTo>
                  <a:lnTo>
                    <a:pt x="429322" y="384945"/>
                  </a:lnTo>
                  <a:lnTo>
                    <a:pt x="450955" y="343007"/>
                  </a:lnTo>
                  <a:lnTo>
                    <a:pt x="464625" y="296657"/>
                  </a:lnTo>
                  <a:lnTo>
                    <a:pt x="469392" y="246887"/>
                  </a:lnTo>
                  <a:lnTo>
                    <a:pt x="464625" y="197118"/>
                  </a:lnTo>
                  <a:lnTo>
                    <a:pt x="450955" y="150768"/>
                  </a:lnTo>
                  <a:lnTo>
                    <a:pt x="429322" y="108830"/>
                  </a:lnTo>
                  <a:lnTo>
                    <a:pt x="400669" y="72294"/>
                  </a:lnTo>
                  <a:lnTo>
                    <a:pt x="365937" y="42152"/>
                  </a:lnTo>
                  <a:lnTo>
                    <a:pt x="326070" y="19395"/>
                  </a:lnTo>
                  <a:lnTo>
                    <a:pt x="282009" y="5014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888973" y="4043933"/>
              <a:ext cx="469900" cy="494030"/>
            </a:xfrm>
            <a:custGeom>
              <a:avLst/>
              <a:gdLst/>
              <a:ahLst/>
              <a:cxnLst/>
              <a:rect l="l" t="t" r="r" b="b"/>
              <a:pathLst>
                <a:path w="469900" h="494029">
                  <a:moveTo>
                    <a:pt x="0" y="246887"/>
                  </a:moveTo>
                  <a:lnTo>
                    <a:pt x="4766" y="197118"/>
                  </a:lnTo>
                  <a:lnTo>
                    <a:pt x="18436" y="150768"/>
                  </a:lnTo>
                  <a:lnTo>
                    <a:pt x="40069" y="108830"/>
                  </a:lnTo>
                  <a:lnTo>
                    <a:pt x="68722" y="72294"/>
                  </a:lnTo>
                  <a:lnTo>
                    <a:pt x="103454" y="42152"/>
                  </a:lnTo>
                  <a:lnTo>
                    <a:pt x="143321" y="19395"/>
                  </a:lnTo>
                  <a:lnTo>
                    <a:pt x="187382" y="5014"/>
                  </a:lnTo>
                  <a:lnTo>
                    <a:pt x="234696" y="0"/>
                  </a:lnTo>
                  <a:lnTo>
                    <a:pt x="282009" y="5014"/>
                  </a:lnTo>
                  <a:lnTo>
                    <a:pt x="326070" y="19395"/>
                  </a:lnTo>
                  <a:lnTo>
                    <a:pt x="365937" y="42152"/>
                  </a:lnTo>
                  <a:lnTo>
                    <a:pt x="400669" y="72294"/>
                  </a:lnTo>
                  <a:lnTo>
                    <a:pt x="429322" y="108830"/>
                  </a:lnTo>
                  <a:lnTo>
                    <a:pt x="450955" y="150768"/>
                  </a:lnTo>
                  <a:lnTo>
                    <a:pt x="464625" y="197118"/>
                  </a:lnTo>
                  <a:lnTo>
                    <a:pt x="469392" y="246887"/>
                  </a:lnTo>
                  <a:lnTo>
                    <a:pt x="464625" y="296657"/>
                  </a:lnTo>
                  <a:lnTo>
                    <a:pt x="450955" y="343007"/>
                  </a:lnTo>
                  <a:lnTo>
                    <a:pt x="429322" y="384945"/>
                  </a:lnTo>
                  <a:lnTo>
                    <a:pt x="400669" y="421481"/>
                  </a:lnTo>
                  <a:lnTo>
                    <a:pt x="365937" y="451623"/>
                  </a:lnTo>
                  <a:lnTo>
                    <a:pt x="326070" y="474380"/>
                  </a:lnTo>
                  <a:lnTo>
                    <a:pt x="282009" y="488761"/>
                  </a:lnTo>
                  <a:lnTo>
                    <a:pt x="234696" y="493775"/>
                  </a:lnTo>
                  <a:lnTo>
                    <a:pt x="187382" y="488761"/>
                  </a:lnTo>
                  <a:lnTo>
                    <a:pt x="143321" y="474380"/>
                  </a:lnTo>
                  <a:lnTo>
                    <a:pt x="103454" y="451623"/>
                  </a:lnTo>
                  <a:lnTo>
                    <a:pt x="68722" y="421481"/>
                  </a:lnTo>
                  <a:lnTo>
                    <a:pt x="40069" y="384945"/>
                  </a:lnTo>
                  <a:lnTo>
                    <a:pt x="18436" y="343007"/>
                  </a:lnTo>
                  <a:lnTo>
                    <a:pt x="4766" y="296657"/>
                  </a:lnTo>
                  <a:lnTo>
                    <a:pt x="0" y="246887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942825" y="4039361"/>
              <a:ext cx="469900" cy="494030"/>
            </a:xfrm>
            <a:custGeom>
              <a:avLst/>
              <a:gdLst/>
              <a:ahLst/>
              <a:cxnLst/>
              <a:rect l="l" t="t" r="r" b="b"/>
              <a:pathLst>
                <a:path w="469900" h="494029">
                  <a:moveTo>
                    <a:pt x="234696" y="0"/>
                  </a:moveTo>
                  <a:lnTo>
                    <a:pt x="187382" y="5014"/>
                  </a:lnTo>
                  <a:lnTo>
                    <a:pt x="143321" y="19395"/>
                  </a:lnTo>
                  <a:lnTo>
                    <a:pt x="103454" y="42152"/>
                  </a:lnTo>
                  <a:lnTo>
                    <a:pt x="68722" y="72294"/>
                  </a:lnTo>
                  <a:lnTo>
                    <a:pt x="40069" y="108830"/>
                  </a:lnTo>
                  <a:lnTo>
                    <a:pt x="18436" y="150768"/>
                  </a:lnTo>
                  <a:lnTo>
                    <a:pt x="4766" y="197118"/>
                  </a:lnTo>
                  <a:lnTo>
                    <a:pt x="0" y="246887"/>
                  </a:lnTo>
                  <a:lnTo>
                    <a:pt x="4766" y="296657"/>
                  </a:lnTo>
                  <a:lnTo>
                    <a:pt x="18436" y="343007"/>
                  </a:lnTo>
                  <a:lnTo>
                    <a:pt x="40069" y="384945"/>
                  </a:lnTo>
                  <a:lnTo>
                    <a:pt x="68722" y="421481"/>
                  </a:lnTo>
                  <a:lnTo>
                    <a:pt x="103454" y="451623"/>
                  </a:lnTo>
                  <a:lnTo>
                    <a:pt x="143321" y="474380"/>
                  </a:lnTo>
                  <a:lnTo>
                    <a:pt x="187382" y="488761"/>
                  </a:lnTo>
                  <a:lnTo>
                    <a:pt x="234696" y="493775"/>
                  </a:lnTo>
                  <a:lnTo>
                    <a:pt x="282009" y="488761"/>
                  </a:lnTo>
                  <a:lnTo>
                    <a:pt x="326070" y="474380"/>
                  </a:lnTo>
                  <a:lnTo>
                    <a:pt x="365937" y="451623"/>
                  </a:lnTo>
                  <a:lnTo>
                    <a:pt x="400669" y="421481"/>
                  </a:lnTo>
                  <a:lnTo>
                    <a:pt x="429322" y="384945"/>
                  </a:lnTo>
                  <a:lnTo>
                    <a:pt x="450955" y="343007"/>
                  </a:lnTo>
                  <a:lnTo>
                    <a:pt x="464625" y="296657"/>
                  </a:lnTo>
                  <a:lnTo>
                    <a:pt x="469392" y="246887"/>
                  </a:lnTo>
                  <a:lnTo>
                    <a:pt x="464625" y="197118"/>
                  </a:lnTo>
                  <a:lnTo>
                    <a:pt x="450955" y="150768"/>
                  </a:lnTo>
                  <a:lnTo>
                    <a:pt x="429322" y="108830"/>
                  </a:lnTo>
                  <a:lnTo>
                    <a:pt x="400669" y="72294"/>
                  </a:lnTo>
                  <a:lnTo>
                    <a:pt x="365937" y="42152"/>
                  </a:lnTo>
                  <a:lnTo>
                    <a:pt x="326070" y="19395"/>
                  </a:lnTo>
                  <a:lnTo>
                    <a:pt x="282009" y="5014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942825" y="4039361"/>
              <a:ext cx="469900" cy="494030"/>
            </a:xfrm>
            <a:custGeom>
              <a:avLst/>
              <a:gdLst/>
              <a:ahLst/>
              <a:cxnLst/>
              <a:rect l="l" t="t" r="r" b="b"/>
              <a:pathLst>
                <a:path w="469900" h="494029">
                  <a:moveTo>
                    <a:pt x="0" y="246887"/>
                  </a:moveTo>
                  <a:lnTo>
                    <a:pt x="4766" y="197118"/>
                  </a:lnTo>
                  <a:lnTo>
                    <a:pt x="18436" y="150768"/>
                  </a:lnTo>
                  <a:lnTo>
                    <a:pt x="40069" y="108830"/>
                  </a:lnTo>
                  <a:lnTo>
                    <a:pt x="68722" y="72294"/>
                  </a:lnTo>
                  <a:lnTo>
                    <a:pt x="103454" y="42152"/>
                  </a:lnTo>
                  <a:lnTo>
                    <a:pt x="143321" y="19395"/>
                  </a:lnTo>
                  <a:lnTo>
                    <a:pt x="187382" y="5014"/>
                  </a:lnTo>
                  <a:lnTo>
                    <a:pt x="234696" y="0"/>
                  </a:lnTo>
                  <a:lnTo>
                    <a:pt x="282009" y="5014"/>
                  </a:lnTo>
                  <a:lnTo>
                    <a:pt x="326070" y="19395"/>
                  </a:lnTo>
                  <a:lnTo>
                    <a:pt x="365937" y="42152"/>
                  </a:lnTo>
                  <a:lnTo>
                    <a:pt x="400669" y="72294"/>
                  </a:lnTo>
                  <a:lnTo>
                    <a:pt x="429322" y="108830"/>
                  </a:lnTo>
                  <a:lnTo>
                    <a:pt x="450955" y="150768"/>
                  </a:lnTo>
                  <a:lnTo>
                    <a:pt x="464625" y="197118"/>
                  </a:lnTo>
                  <a:lnTo>
                    <a:pt x="469392" y="246887"/>
                  </a:lnTo>
                  <a:lnTo>
                    <a:pt x="464625" y="296657"/>
                  </a:lnTo>
                  <a:lnTo>
                    <a:pt x="450955" y="343007"/>
                  </a:lnTo>
                  <a:lnTo>
                    <a:pt x="429322" y="384945"/>
                  </a:lnTo>
                  <a:lnTo>
                    <a:pt x="400669" y="421481"/>
                  </a:lnTo>
                  <a:lnTo>
                    <a:pt x="365937" y="451623"/>
                  </a:lnTo>
                  <a:lnTo>
                    <a:pt x="326070" y="474380"/>
                  </a:lnTo>
                  <a:lnTo>
                    <a:pt x="282009" y="488761"/>
                  </a:lnTo>
                  <a:lnTo>
                    <a:pt x="234696" y="493775"/>
                  </a:lnTo>
                  <a:lnTo>
                    <a:pt x="187382" y="488761"/>
                  </a:lnTo>
                  <a:lnTo>
                    <a:pt x="143321" y="474380"/>
                  </a:lnTo>
                  <a:lnTo>
                    <a:pt x="103454" y="451623"/>
                  </a:lnTo>
                  <a:lnTo>
                    <a:pt x="68722" y="421481"/>
                  </a:lnTo>
                  <a:lnTo>
                    <a:pt x="40069" y="384945"/>
                  </a:lnTo>
                  <a:lnTo>
                    <a:pt x="18436" y="343007"/>
                  </a:lnTo>
                  <a:lnTo>
                    <a:pt x="4766" y="296657"/>
                  </a:lnTo>
                  <a:lnTo>
                    <a:pt x="0" y="246887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947141" y="4033265"/>
              <a:ext cx="469900" cy="494030"/>
            </a:xfrm>
            <a:custGeom>
              <a:avLst/>
              <a:gdLst/>
              <a:ahLst/>
              <a:cxnLst/>
              <a:rect l="l" t="t" r="r" b="b"/>
              <a:pathLst>
                <a:path w="469900" h="494029">
                  <a:moveTo>
                    <a:pt x="234696" y="0"/>
                  </a:moveTo>
                  <a:lnTo>
                    <a:pt x="187382" y="5014"/>
                  </a:lnTo>
                  <a:lnTo>
                    <a:pt x="143321" y="19395"/>
                  </a:lnTo>
                  <a:lnTo>
                    <a:pt x="103454" y="42152"/>
                  </a:lnTo>
                  <a:lnTo>
                    <a:pt x="68722" y="72294"/>
                  </a:lnTo>
                  <a:lnTo>
                    <a:pt x="40069" y="108830"/>
                  </a:lnTo>
                  <a:lnTo>
                    <a:pt x="18436" y="150768"/>
                  </a:lnTo>
                  <a:lnTo>
                    <a:pt x="4766" y="197118"/>
                  </a:lnTo>
                  <a:lnTo>
                    <a:pt x="0" y="246887"/>
                  </a:lnTo>
                  <a:lnTo>
                    <a:pt x="4766" y="296657"/>
                  </a:lnTo>
                  <a:lnTo>
                    <a:pt x="18436" y="343007"/>
                  </a:lnTo>
                  <a:lnTo>
                    <a:pt x="40069" y="384945"/>
                  </a:lnTo>
                  <a:lnTo>
                    <a:pt x="68722" y="421481"/>
                  </a:lnTo>
                  <a:lnTo>
                    <a:pt x="103454" y="451623"/>
                  </a:lnTo>
                  <a:lnTo>
                    <a:pt x="143321" y="474380"/>
                  </a:lnTo>
                  <a:lnTo>
                    <a:pt x="187382" y="488761"/>
                  </a:lnTo>
                  <a:lnTo>
                    <a:pt x="234696" y="493775"/>
                  </a:lnTo>
                  <a:lnTo>
                    <a:pt x="282009" y="488761"/>
                  </a:lnTo>
                  <a:lnTo>
                    <a:pt x="326070" y="474380"/>
                  </a:lnTo>
                  <a:lnTo>
                    <a:pt x="365937" y="451623"/>
                  </a:lnTo>
                  <a:lnTo>
                    <a:pt x="400669" y="421481"/>
                  </a:lnTo>
                  <a:lnTo>
                    <a:pt x="429322" y="384945"/>
                  </a:lnTo>
                  <a:lnTo>
                    <a:pt x="450955" y="343007"/>
                  </a:lnTo>
                  <a:lnTo>
                    <a:pt x="464625" y="296657"/>
                  </a:lnTo>
                  <a:lnTo>
                    <a:pt x="469392" y="246887"/>
                  </a:lnTo>
                  <a:lnTo>
                    <a:pt x="464625" y="197118"/>
                  </a:lnTo>
                  <a:lnTo>
                    <a:pt x="450955" y="150768"/>
                  </a:lnTo>
                  <a:lnTo>
                    <a:pt x="429322" y="108830"/>
                  </a:lnTo>
                  <a:lnTo>
                    <a:pt x="400669" y="72294"/>
                  </a:lnTo>
                  <a:lnTo>
                    <a:pt x="365937" y="42152"/>
                  </a:lnTo>
                  <a:lnTo>
                    <a:pt x="326070" y="19395"/>
                  </a:lnTo>
                  <a:lnTo>
                    <a:pt x="282009" y="5014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947141" y="4033265"/>
              <a:ext cx="469900" cy="494030"/>
            </a:xfrm>
            <a:custGeom>
              <a:avLst/>
              <a:gdLst/>
              <a:ahLst/>
              <a:cxnLst/>
              <a:rect l="l" t="t" r="r" b="b"/>
              <a:pathLst>
                <a:path w="469900" h="494029">
                  <a:moveTo>
                    <a:pt x="0" y="246887"/>
                  </a:moveTo>
                  <a:lnTo>
                    <a:pt x="4766" y="197118"/>
                  </a:lnTo>
                  <a:lnTo>
                    <a:pt x="18436" y="150768"/>
                  </a:lnTo>
                  <a:lnTo>
                    <a:pt x="40069" y="108830"/>
                  </a:lnTo>
                  <a:lnTo>
                    <a:pt x="68722" y="72294"/>
                  </a:lnTo>
                  <a:lnTo>
                    <a:pt x="103454" y="42152"/>
                  </a:lnTo>
                  <a:lnTo>
                    <a:pt x="143321" y="19395"/>
                  </a:lnTo>
                  <a:lnTo>
                    <a:pt x="187382" y="5014"/>
                  </a:lnTo>
                  <a:lnTo>
                    <a:pt x="234696" y="0"/>
                  </a:lnTo>
                  <a:lnTo>
                    <a:pt x="282009" y="5014"/>
                  </a:lnTo>
                  <a:lnTo>
                    <a:pt x="326070" y="19395"/>
                  </a:lnTo>
                  <a:lnTo>
                    <a:pt x="365937" y="42152"/>
                  </a:lnTo>
                  <a:lnTo>
                    <a:pt x="400669" y="72294"/>
                  </a:lnTo>
                  <a:lnTo>
                    <a:pt x="429322" y="108830"/>
                  </a:lnTo>
                  <a:lnTo>
                    <a:pt x="450955" y="150768"/>
                  </a:lnTo>
                  <a:lnTo>
                    <a:pt x="464625" y="197118"/>
                  </a:lnTo>
                  <a:lnTo>
                    <a:pt x="469392" y="246887"/>
                  </a:lnTo>
                  <a:lnTo>
                    <a:pt x="464625" y="296657"/>
                  </a:lnTo>
                  <a:lnTo>
                    <a:pt x="450955" y="343007"/>
                  </a:lnTo>
                  <a:lnTo>
                    <a:pt x="429322" y="384945"/>
                  </a:lnTo>
                  <a:lnTo>
                    <a:pt x="400669" y="421481"/>
                  </a:lnTo>
                  <a:lnTo>
                    <a:pt x="365937" y="451623"/>
                  </a:lnTo>
                  <a:lnTo>
                    <a:pt x="326070" y="474380"/>
                  </a:lnTo>
                  <a:lnTo>
                    <a:pt x="282009" y="488761"/>
                  </a:lnTo>
                  <a:lnTo>
                    <a:pt x="234696" y="493775"/>
                  </a:lnTo>
                  <a:lnTo>
                    <a:pt x="187382" y="488761"/>
                  </a:lnTo>
                  <a:lnTo>
                    <a:pt x="143321" y="474380"/>
                  </a:lnTo>
                  <a:lnTo>
                    <a:pt x="103454" y="451623"/>
                  </a:lnTo>
                  <a:lnTo>
                    <a:pt x="68722" y="421481"/>
                  </a:lnTo>
                  <a:lnTo>
                    <a:pt x="40069" y="384945"/>
                  </a:lnTo>
                  <a:lnTo>
                    <a:pt x="18436" y="343007"/>
                  </a:lnTo>
                  <a:lnTo>
                    <a:pt x="4766" y="296657"/>
                  </a:lnTo>
                  <a:lnTo>
                    <a:pt x="0" y="246887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4324837" y="3373373"/>
              <a:ext cx="469900" cy="494030"/>
            </a:xfrm>
            <a:custGeom>
              <a:avLst/>
              <a:gdLst/>
              <a:ahLst/>
              <a:cxnLst/>
              <a:rect l="l" t="t" r="r" b="b"/>
              <a:pathLst>
                <a:path w="469900" h="494029">
                  <a:moveTo>
                    <a:pt x="234696" y="0"/>
                  </a:moveTo>
                  <a:lnTo>
                    <a:pt x="187382" y="5014"/>
                  </a:lnTo>
                  <a:lnTo>
                    <a:pt x="143321" y="19395"/>
                  </a:lnTo>
                  <a:lnTo>
                    <a:pt x="103454" y="42152"/>
                  </a:lnTo>
                  <a:lnTo>
                    <a:pt x="68722" y="72294"/>
                  </a:lnTo>
                  <a:lnTo>
                    <a:pt x="40069" y="108830"/>
                  </a:lnTo>
                  <a:lnTo>
                    <a:pt x="18436" y="150768"/>
                  </a:lnTo>
                  <a:lnTo>
                    <a:pt x="4766" y="197118"/>
                  </a:lnTo>
                  <a:lnTo>
                    <a:pt x="0" y="246887"/>
                  </a:lnTo>
                  <a:lnTo>
                    <a:pt x="4766" y="296657"/>
                  </a:lnTo>
                  <a:lnTo>
                    <a:pt x="18436" y="343007"/>
                  </a:lnTo>
                  <a:lnTo>
                    <a:pt x="40069" y="384945"/>
                  </a:lnTo>
                  <a:lnTo>
                    <a:pt x="68722" y="421481"/>
                  </a:lnTo>
                  <a:lnTo>
                    <a:pt x="103454" y="451623"/>
                  </a:lnTo>
                  <a:lnTo>
                    <a:pt x="143321" y="474380"/>
                  </a:lnTo>
                  <a:lnTo>
                    <a:pt x="187382" y="488761"/>
                  </a:lnTo>
                  <a:lnTo>
                    <a:pt x="234696" y="493775"/>
                  </a:lnTo>
                  <a:lnTo>
                    <a:pt x="282009" y="488761"/>
                  </a:lnTo>
                  <a:lnTo>
                    <a:pt x="326070" y="474380"/>
                  </a:lnTo>
                  <a:lnTo>
                    <a:pt x="365937" y="451623"/>
                  </a:lnTo>
                  <a:lnTo>
                    <a:pt x="400669" y="421481"/>
                  </a:lnTo>
                  <a:lnTo>
                    <a:pt x="429322" y="384945"/>
                  </a:lnTo>
                  <a:lnTo>
                    <a:pt x="450955" y="343007"/>
                  </a:lnTo>
                  <a:lnTo>
                    <a:pt x="464625" y="296657"/>
                  </a:lnTo>
                  <a:lnTo>
                    <a:pt x="469392" y="246887"/>
                  </a:lnTo>
                  <a:lnTo>
                    <a:pt x="464625" y="197118"/>
                  </a:lnTo>
                  <a:lnTo>
                    <a:pt x="450955" y="150768"/>
                  </a:lnTo>
                  <a:lnTo>
                    <a:pt x="429322" y="108830"/>
                  </a:lnTo>
                  <a:lnTo>
                    <a:pt x="400669" y="72294"/>
                  </a:lnTo>
                  <a:lnTo>
                    <a:pt x="365937" y="42152"/>
                  </a:lnTo>
                  <a:lnTo>
                    <a:pt x="326070" y="19395"/>
                  </a:lnTo>
                  <a:lnTo>
                    <a:pt x="282009" y="5014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4324837" y="3373373"/>
              <a:ext cx="469900" cy="494030"/>
            </a:xfrm>
            <a:custGeom>
              <a:avLst/>
              <a:gdLst/>
              <a:ahLst/>
              <a:cxnLst/>
              <a:rect l="l" t="t" r="r" b="b"/>
              <a:pathLst>
                <a:path w="469900" h="494029">
                  <a:moveTo>
                    <a:pt x="0" y="246887"/>
                  </a:moveTo>
                  <a:lnTo>
                    <a:pt x="4766" y="197118"/>
                  </a:lnTo>
                  <a:lnTo>
                    <a:pt x="18436" y="150768"/>
                  </a:lnTo>
                  <a:lnTo>
                    <a:pt x="40069" y="108830"/>
                  </a:lnTo>
                  <a:lnTo>
                    <a:pt x="68722" y="72294"/>
                  </a:lnTo>
                  <a:lnTo>
                    <a:pt x="103454" y="42152"/>
                  </a:lnTo>
                  <a:lnTo>
                    <a:pt x="143321" y="19395"/>
                  </a:lnTo>
                  <a:lnTo>
                    <a:pt x="187382" y="5014"/>
                  </a:lnTo>
                  <a:lnTo>
                    <a:pt x="234696" y="0"/>
                  </a:lnTo>
                  <a:lnTo>
                    <a:pt x="282009" y="5014"/>
                  </a:lnTo>
                  <a:lnTo>
                    <a:pt x="326070" y="19395"/>
                  </a:lnTo>
                  <a:lnTo>
                    <a:pt x="365937" y="42152"/>
                  </a:lnTo>
                  <a:lnTo>
                    <a:pt x="400669" y="72294"/>
                  </a:lnTo>
                  <a:lnTo>
                    <a:pt x="429322" y="108830"/>
                  </a:lnTo>
                  <a:lnTo>
                    <a:pt x="450955" y="150768"/>
                  </a:lnTo>
                  <a:lnTo>
                    <a:pt x="464625" y="197118"/>
                  </a:lnTo>
                  <a:lnTo>
                    <a:pt x="469392" y="246887"/>
                  </a:lnTo>
                  <a:lnTo>
                    <a:pt x="464625" y="296657"/>
                  </a:lnTo>
                  <a:lnTo>
                    <a:pt x="450955" y="343007"/>
                  </a:lnTo>
                  <a:lnTo>
                    <a:pt x="429322" y="384945"/>
                  </a:lnTo>
                  <a:lnTo>
                    <a:pt x="400669" y="421481"/>
                  </a:lnTo>
                  <a:lnTo>
                    <a:pt x="365937" y="451623"/>
                  </a:lnTo>
                  <a:lnTo>
                    <a:pt x="326070" y="474380"/>
                  </a:lnTo>
                  <a:lnTo>
                    <a:pt x="282009" y="488761"/>
                  </a:lnTo>
                  <a:lnTo>
                    <a:pt x="234696" y="493775"/>
                  </a:lnTo>
                  <a:lnTo>
                    <a:pt x="187382" y="488761"/>
                  </a:lnTo>
                  <a:lnTo>
                    <a:pt x="143321" y="474380"/>
                  </a:lnTo>
                  <a:lnTo>
                    <a:pt x="103454" y="451623"/>
                  </a:lnTo>
                  <a:lnTo>
                    <a:pt x="68722" y="421481"/>
                  </a:lnTo>
                  <a:lnTo>
                    <a:pt x="40069" y="384945"/>
                  </a:lnTo>
                  <a:lnTo>
                    <a:pt x="18436" y="343007"/>
                  </a:lnTo>
                  <a:lnTo>
                    <a:pt x="4766" y="296657"/>
                  </a:lnTo>
                  <a:lnTo>
                    <a:pt x="0" y="246887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4090903" y="3642359"/>
              <a:ext cx="292100" cy="14604"/>
            </a:xfrm>
            <a:custGeom>
              <a:avLst/>
              <a:gdLst/>
              <a:ahLst/>
              <a:cxnLst/>
              <a:rect l="l" t="t" r="r" b="b"/>
              <a:pathLst>
                <a:path w="292100" h="14604">
                  <a:moveTo>
                    <a:pt x="-28575" y="7302"/>
                  </a:moveTo>
                  <a:lnTo>
                    <a:pt x="320294" y="7302"/>
                  </a:lnTo>
                </a:path>
              </a:pathLst>
            </a:custGeom>
            <a:ln w="71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3415771" y="4279391"/>
              <a:ext cx="472440" cy="10795"/>
            </a:xfrm>
            <a:custGeom>
              <a:avLst/>
              <a:gdLst/>
              <a:ahLst/>
              <a:cxnLst/>
              <a:rect l="l" t="t" r="r" b="b"/>
              <a:pathLst>
                <a:path w="472440" h="10795">
                  <a:moveTo>
                    <a:pt x="-28575" y="5397"/>
                  </a:moveTo>
                  <a:lnTo>
                    <a:pt x="500761" y="5397"/>
                  </a:lnTo>
                </a:path>
              </a:pathLst>
            </a:custGeom>
            <a:ln w="679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2411455" y="4279391"/>
              <a:ext cx="535940" cy="6350"/>
            </a:xfrm>
            <a:custGeom>
              <a:avLst/>
              <a:gdLst/>
              <a:ahLst/>
              <a:cxnLst/>
              <a:rect l="l" t="t" r="r" b="b"/>
              <a:pathLst>
                <a:path w="535940" h="6350">
                  <a:moveTo>
                    <a:pt x="-28575" y="2984"/>
                  </a:moveTo>
                  <a:lnTo>
                    <a:pt x="564261" y="2984"/>
                  </a:lnTo>
                </a:path>
              </a:pathLst>
            </a:custGeom>
            <a:ln w="631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2213335" y="3659123"/>
              <a:ext cx="0" cy="378460"/>
            </a:xfrm>
            <a:custGeom>
              <a:avLst/>
              <a:gdLst/>
              <a:ahLst/>
              <a:cxnLst/>
              <a:rect l="l" t="t" r="r" b="b"/>
              <a:pathLst>
                <a:path h="378460">
                  <a:moveTo>
                    <a:pt x="0" y="378460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1410949" y="3390137"/>
              <a:ext cx="469900" cy="494030"/>
            </a:xfrm>
            <a:custGeom>
              <a:avLst/>
              <a:gdLst/>
              <a:ahLst/>
              <a:cxnLst/>
              <a:rect l="l" t="t" r="r" b="b"/>
              <a:pathLst>
                <a:path w="469900" h="494029">
                  <a:moveTo>
                    <a:pt x="234696" y="0"/>
                  </a:moveTo>
                  <a:lnTo>
                    <a:pt x="187382" y="5014"/>
                  </a:lnTo>
                  <a:lnTo>
                    <a:pt x="143321" y="19395"/>
                  </a:lnTo>
                  <a:lnTo>
                    <a:pt x="103454" y="42152"/>
                  </a:lnTo>
                  <a:lnTo>
                    <a:pt x="68722" y="72294"/>
                  </a:lnTo>
                  <a:lnTo>
                    <a:pt x="40069" y="108830"/>
                  </a:lnTo>
                  <a:lnTo>
                    <a:pt x="18436" y="150768"/>
                  </a:lnTo>
                  <a:lnTo>
                    <a:pt x="4766" y="197118"/>
                  </a:lnTo>
                  <a:lnTo>
                    <a:pt x="0" y="246887"/>
                  </a:lnTo>
                  <a:lnTo>
                    <a:pt x="4766" y="296657"/>
                  </a:lnTo>
                  <a:lnTo>
                    <a:pt x="18436" y="343007"/>
                  </a:lnTo>
                  <a:lnTo>
                    <a:pt x="40069" y="384945"/>
                  </a:lnTo>
                  <a:lnTo>
                    <a:pt x="68722" y="421481"/>
                  </a:lnTo>
                  <a:lnTo>
                    <a:pt x="103454" y="451623"/>
                  </a:lnTo>
                  <a:lnTo>
                    <a:pt x="143321" y="474380"/>
                  </a:lnTo>
                  <a:lnTo>
                    <a:pt x="187382" y="488761"/>
                  </a:lnTo>
                  <a:lnTo>
                    <a:pt x="234696" y="493775"/>
                  </a:lnTo>
                  <a:lnTo>
                    <a:pt x="282009" y="488761"/>
                  </a:lnTo>
                  <a:lnTo>
                    <a:pt x="326070" y="474380"/>
                  </a:lnTo>
                  <a:lnTo>
                    <a:pt x="365937" y="451623"/>
                  </a:lnTo>
                  <a:lnTo>
                    <a:pt x="400669" y="421481"/>
                  </a:lnTo>
                  <a:lnTo>
                    <a:pt x="429322" y="384945"/>
                  </a:lnTo>
                  <a:lnTo>
                    <a:pt x="450955" y="343007"/>
                  </a:lnTo>
                  <a:lnTo>
                    <a:pt x="464625" y="296657"/>
                  </a:lnTo>
                  <a:lnTo>
                    <a:pt x="469392" y="246887"/>
                  </a:lnTo>
                  <a:lnTo>
                    <a:pt x="464625" y="197118"/>
                  </a:lnTo>
                  <a:lnTo>
                    <a:pt x="450955" y="150768"/>
                  </a:lnTo>
                  <a:lnTo>
                    <a:pt x="429322" y="108830"/>
                  </a:lnTo>
                  <a:lnTo>
                    <a:pt x="400669" y="72294"/>
                  </a:lnTo>
                  <a:lnTo>
                    <a:pt x="365937" y="42152"/>
                  </a:lnTo>
                  <a:lnTo>
                    <a:pt x="326070" y="19395"/>
                  </a:lnTo>
                  <a:lnTo>
                    <a:pt x="282009" y="5014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410949" y="3390137"/>
              <a:ext cx="469900" cy="494030"/>
            </a:xfrm>
            <a:custGeom>
              <a:avLst/>
              <a:gdLst/>
              <a:ahLst/>
              <a:cxnLst/>
              <a:rect l="l" t="t" r="r" b="b"/>
              <a:pathLst>
                <a:path w="469900" h="494029">
                  <a:moveTo>
                    <a:pt x="0" y="246887"/>
                  </a:moveTo>
                  <a:lnTo>
                    <a:pt x="4766" y="197118"/>
                  </a:lnTo>
                  <a:lnTo>
                    <a:pt x="18436" y="150768"/>
                  </a:lnTo>
                  <a:lnTo>
                    <a:pt x="40069" y="108830"/>
                  </a:lnTo>
                  <a:lnTo>
                    <a:pt x="68722" y="72294"/>
                  </a:lnTo>
                  <a:lnTo>
                    <a:pt x="103454" y="42152"/>
                  </a:lnTo>
                  <a:lnTo>
                    <a:pt x="143321" y="19395"/>
                  </a:lnTo>
                  <a:lnTo>
                    <a:pt x="187382" y="5014"/>
                  </a:lnTo>
                  <a:lnTo>
                    <a:pt x="234696" y="0"/>
                  </a:lnTo>
                  <a:lnTo>
                    <a:pt x="282009" y="5014"/>
                  </a:lnTo>
                  <a:lnTo>
                    <a:pt x="326070" y="19395"/>
                  </a:lnTo>
                  <a:lnTo>
                    <a:pt x="365937" y="42152"/>
                  </a:lnTo>
                  <a:lnTo>
                    <a:pt x="400669" y="72294"/>
                  </a:lnTo>
                  <a:lnTo>
                    <a:pt x="429322" y="108830"/>
                  </a:lnTo>
                  <a:lnTo>
                    <a:pt x="450955" y="150768"/>
                  </a:lnTo>
                  <a:lnTo>
                    <a:pt x="464625" y="197118"/>
                  </a:lnTo>
                  <a:lnTo>
                    <a:pt x="469392" y="246887"/>
                  </a:lnTo>
                  <a:lnTo>
                    <a:pt x="464625" y="296657"/>
                  </a:lnTo>
                  <a:lnTo>
                    <a:pt x="450955" y="343007"/>
                  </a:lnTo>
                  <a:lnTo>
                    <a:pt x="429322" y="384945"/>
                  </a:lnTo>
                  <a:lnTo>
                    <a:pt x="400669" y="421481"/>
                  </a:lnTo>
                  <a:lnTo>
                    <a:pt x="365937" y="451623"/>
                  </a:lnTo>
                  <a:lnTo>
                    <a:pt x="326070" y="474380"/>
                  </a:lnTo>
                  <a:lnTo>
                    <a:pt x="282009" y="488761"/>
                  </a:lnTo>
                  <a:lnTo>
                    <a:pt x="234696" y="493775"/>
                  </a:lnTo>
                  <a:lnTo>
                    <a:pt x="187382" y="488761"/>
                  </a:lnTo>
                  <a:lnTo>
                    <a:pt x="143321" y="474380"/>
                  </a:lnTo>
                  <a:lnTo>
                    <a:pt x="103454" y="451623"/>
                  </a:lnTo>
                  <a:lnTo>
                    <a:pt x="68722" y="421481"/>
                  </a:lnTo>
                  <a:lnTo>
                    <a:pt x="40069" y="384945"/>
                  </a:lnTo>
                  <a:lnTo>
                    <a:pt x="18436" y="343007"/>
                  </a:lnTo>
                  <a:lnTo>
                    <a:pt x="4766" y="296657"/>
                  </a:lnTo>
                  <a:lnTo>
                    <a:pt x="0" y="246887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422885" y="3391661"/>
              <a:ext cx="467995" cy="495300"/>
            </a:xfrm>
            <a:custGeom>
              <a:avLst/>
              <a:gdLst/>
              <a:ahLst/>
              <a:cxnLst/>
              <a:rect l="l" t="t" r="r" b="b"/>
              <a:pathLst>
                <a:path w="467995" h="495300">
                  <a:moveTo>
                    <a:pt x="233934" y="0"/>
                  </a:moveTo>
                  <a:lnTo>
                    <a:pt x="186799" y="5031"/>
                  </a:lnTo>
                  <a:lnTo>
                    <a:pt x="142892" y="19460"/>
                  </a:lnTo>
                  <a:lnTo>
                    <a:pt x="103156" y="42293"/>
                  </a:lnTo>
                  <a:lnTo>
                    <a:pt x="68532" y="72532"/>
                  </a:lnTo>
                  <a:lnTo>
                    <a:pt x="39962" y="109184"/>
                  </a:lnTo>
                  <a:lnTo>
                    <a:pt x="18389" y="151251"/>
                  </a:lnTo>
                  <a:lnTo>
                    <a:pt x="4754" y="197738"/>
                  </a:lnTo>
                  <a:lnTo>
                    <a:pt x="0" y="247650"/>
                  </a:lnTo>
                  <a:lnTo>
                    <a:pt x="4754" y="297561"/>
                  </a:lnTo>
                  <a:lnTo>
                    <a:pt x="18389" y="344048"/>
                  </a:lnTo>
                  <a:lnTo>
                    <a:pt x="39962" y="386115"/>
                  </a:lnTo>
                  <a:lnTo>
                    <a:pt x="68532" y="422767"/>
                  </a:lnTo>
                  <a:lnTo>
                    <a:pt x="103156" y="453006"/>
                  </a:lnTo>
                  <a:lnTo>
                    <a:pt x="142892" y="475839"/>
                  </a:lnTo>
                  <a:lnTo>
                    <a:pt x="186799" y="490268"/>
                  </a:lnTo>
                  <a:lnTo>
                    <a:pt x="233934" y="495300"/>
                  </a:lnTo>
                  <a:lnTo>
                    <a:pt x="281068" y="490268"/>
                  </a:lnTo>
                  <a:lnTo>
                    <a:pt x="324975" y="475839"/>
                  </a:lnTo>
                  <a:lnTo>
                    <a:pt x="364711" y="453006"/>
                  </a:lnTo>
                  <a:lnTo>
                    <a:pt x="399335" y="422767"/>
                  </a:lnTo>
                  <a:lnTo>
                    <a:pt x="427905" y="386115"/>
                  </a:lnTo>
                  <a:lnTo>
                    <a:pt x="449478" y="344048"/>
                  </a:lnTo>
                  <a:lnTo>
                    <a:pt x="463113" y="297561"/>
                  </a:lnTo>
                  <a:lnTo>
                    <a:pt x="467868" y="247650"/>
                  </a:lnTo>
                  <a:lnTo>
                    <a:pt x="463113" y="197738"/>
                  </a:lnTo>
                  <a:lnTo>
                    <a:pt x="449478" y="151251"/>
                  </a:lnTo>
                  <a:lnTo>
                    <a:pt x="427905" y="109184"/>
                  </a:lnTo>
                  <a:lnTo>
                    <a:pt x="399335" y="72532"/>
                  </a:lnTo>
                  <a:lnTo>
                    <a:pt x="364711" y="42293"/>
                  </a:lnTo>
                  <a:lnTo>
                    <a:pt x="324975" y="19460"/>
                  </a:lnTo>
                  <a:lnTo>
                    <a:pt x="281068" y="5031"/>
                  </a:lnTo>
                  <a:lnTo>
                    <a:pt x="23393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2422885" y="3391661"/>
              <a:ext cx="467995" cy="495300"/>
            </a:xfrm>
            <a:custGeom>
              <a:avLst/>
              <a:gdLst/>
              <a:ahLst/>
              <a:cxnLst/>
              <a:rect l="l" t="t" r="r" b="b"/>
              <a:pathLst>
                <a:path w="467995" h="495300">
                  <a:moveTo>
                    <a:pt x="0" y="247650"/>
                  </a:moveTo>
                  <a:lnTo>
                    <a:pt x="4754" y="197738"/>
                  </a:lnTo>
                  <a:lnTo>
                    <a:pt x="18389" y="151251"/>
                  </a:lnTo>
                  <a:lnTo>
                    <a:pt x="39962" y="109184"/>
                  </a:lnTo>
                  <a:lnTo>
                    <a:pt x="68532" y="72532"/>
                  </a:lnTo>
                  <a:lnTo>
                    <a:pt x="103156" y="42293"/>
                  </a:lnTo>
                  <a:lnTo>
                    <a:pt x="142892" y="19460"/>
                  </a:lnTo>
                  <a:lnTo>
                    <a:pt x="186799" y="5031"/>
                  </a:lnTo>
                  <a:lnTo>
                    <a:pt x="233934" y="0"/>
                  </a:lnTo>
                  <a:lnTo>
                    <a:pt x="281068" y="5031"/>
                  </a:lnTo>
                  <a:lnTo>
                    <a:pt x="324975" y="19460"/>
                  </a:lnTo>
                  <a:lnTo>
                    <a:pt x="364711" y="42293"/>
                  </a:lnTo>
                  <a:lnTo>
                    <a:pt x="399335" y="72532"/>
                  </a:lnTo>
                  <a:lnTo>
                    <a:pt x="427905" y="109184"/>
                  </a:lnTo>
                  <a:lnTo>
                    <a:pt x="449478" y="151251"/>
                  </a:lnTo>
                  <a:lnTo>
                    <a:pt x="463113" y="197738"/>
                  </a:lnTo>
                  <a:lnTo>
                    <a:pt x="467868" y="247650"/>
                  </a:lnTo>
                  <a:lnTo>
                    <a:pt x="463113" y="297561"/>
                  </a:lnTo>
                  <a:lnTo>
                    <a:pt x="449478" y="344048"/>
                  </a:lnTo>
                  <a:lnTo>
                    <a:pt x="427905" y="386115"/>
                  </a:lnTo>
                  <a:lnTo>
                    <a:pt x="399335" y="422767"/>
                  </a:lnTo>
                  <a:lnTo>
                    <a:pt x="364711" y="453006"/>
                  </a:lnTo>
                  <a:lnTo>
                    <a:pt x="324975" y="475839"/>
                  </a:lnTo>
                  <a:lnTo>
                    <a:pt x="281068" y="490268"/>
                  </a:lnTo>
                  <a:lnTo>
                    <a:pt x="233934" y="495300"/>
                  </a:lnTo>
                  <a:lnTo>
                    <a:pt x="186799" y="490268"/>
                  </a:lnTo>
                  <a:lnTo>
                    <a:pt x="142892" y="475839"/>
                  </a:lnTo>
                  <a:lnTo>
                    <a:pt x="103156" y="453006"/>
                  </a:lnTo>
                  <a:lnTo>
                    <a:pt x="68532" y="422767"/>
                  </a:lnTo>
                  <a:lnTo>
                    <a:pt x="39962" y="386115"/>
                  </a:lnTo>
                  <a:lnTo>
                    <a:pt x="18389" y="344048"/>
                  </a:lnTo>
                  <a:lnTo>
                    <a:pt x="4754" y="297561"/>
                  </a:lnTo>
                  <a:lnTo>
                    <a:pt x="0" y="247650"/>
                  </a:lnTo>
                  <a:close/>
                </a:path>
              </a:pathLst>
            </a:custGeom>
            <a:ln w="253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3433297" y="3382517"/>
              <a:ext cx="469900" cy="494030"/>
            </a:xfrm>
            <a:custGeom>
              <a:avLst/>
              <a:gdLst/>
              <a:ahLst/>
              <a:cxnLst/>
              <a:rect l="l" t="t" r="r" b="b"/>
              <a:pathLst>
                <a:path w="469900" h="494029">
                  <a:moveTo>
                    <a:pt x="234696" y="0"/>
                  </a:moveTo>
                  <a:lnTo>
                    <a:pt x="187382" y="5014"/>
                  </a:lnTo>
                  <a:lnTo>
                    <a:pt x="143321" y="19395"/>
                  </a:lnTo>
                  <a:lnTo>
                    <a:pt x="103454" y="42152"/>
                  </a:lnTo>
                  <a:lnTo>
                    <a:pt x="68722" y="72294"/>
                  </a:lnTo>
                  <a:lnTo>
                    <a:pt x="40069" y="108830"/>
                  </a:lnTo>
                  <a:lnTo>
                    <a:pt x="18436" y="150768"/>
                  </a:lnTo>
                  <a:lnTo>
                    <a:pt x="4766" y="197118"/>
                  </a:lnTo>
                  <a:lnTo>
                    <a:pt x="0" y="246887"/>
                  </a:lnTo>
                  <a:lnTo>
                    <a:pt x="4766" y="296657"/>
                  </a:lnTo>
                  <a:lnTo>
                    <a:pt x="18436" y="343007"/>
                  </a:lnTo>
                  <a:lnTo>
                    <a:pt x="40069" y="384945"/>
                  </a:lnTo>
                  <a:lnTo>
                    <a:pt x="68722" y="421481"/>
                  </a:lnTo>
                  <a:lnTo>
                    <a:pt x="103454" y="451623"/>
                  </a:lnTo>
                  <a:lnTo>
                    <a:pt x="143321" y="474380"/>
                  </a:lnTo>
                  <a:lnTo>
                    <a:pt x="187382" y="488761"/>
                  </a:lnTo>
                  <a:lnTo>
                    <a:pt x="234696" y="493776"/>
                  </a:lnTo>
                  <a:lnTo>
                    <a:pt x="282009" y="488761"/>
                  </a:lnTo>
                  <a:lnTo>
                    <a:pt x="326070" y="474380"/>
                  </a:lnTo>
                  <a:lnTo>
                    <a:pt x="365937" y="451623"/>
                  </a:lnTo>
                  <a:lnTo>
                    <a:pt x="400669" y="421481"/>
                  </a:lnTo>
                  <a:lnTo>
                    <a:pt x="429322" y="384945"/>
                  </a:lnTo>
                  <a:lnTo>
                    <a:pt x="450955" y="343007"/>
                  </a:lnTo>
                  <a:lnTo>
                    <a:pt x="464625" y="296657"/>
                  </a:lnTo>
                  <a:lnTo>
                    <a:pt x="469392" y="246887"/>
                  </a:lnTo>
                  <a:lnTo>
                    <a:pt x="464625" y="197118"/>
                  </a:lnTo>
                  <a:lnTo>
                    <a:pt x="450955" y="150768"/>
                  </a:lnTo>
                  <a:lnTo>
                    <a:pt x="429322" y="108830"/>
                  </a:lnTo>
                  <a:lnTo>
                    <a:pt x="400669" y="72294"/>
                  </a:lnTo>
                  <a:lnTo>
                    <a:pt x="365937" y="42152"/>
                  </a:lnTo>
                  <a:lnTo>
                    <a:pt x="326070" y="19395"/>
                  </a:lnTo>
                  <a:lnTo>
                    <a:pt x="282009" y="5014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3433297" y="3382517"/>
              <a:ext cx="469900" cy="494030"/>
            </a:xfrm>
            <a:custGeom>
              <a:avLst/>
              <a:gdLst/>
              <a:ahLst/>
              <a:cxnLst/>
              <a:rect l="l" t="t" r="r" b="b"/>
              <a:pathLst>
                <a:path w="469900" h="494029">
                  <a:moveTo>
                    <a:pt x="0" y="246887"/>
                  </a:moveTo>
                  <a:lnTo>
                    <a:pt x="4766" y="197118"/>
                  </a:lnTo>
                  <a:lnTo>
                    <a:pt x="18436" y="150768"/>
                  </a:lnTo>
                  <a:lnTo>
                    <a:pt x="40069" y="108830"/>
                  </a:lnTo>
                  <a:lnTo>
                    <a:pt x="68722" y="72294"/>
                  </a:lnTo>
                  <a:lnTo>
                    <a:pt x="103454" y="42152"/>
                  </a:lnTo>
                  <a:lnTo>
                    <a:pt x="143321" y="19395"/>
                  </a:lnTo>
                  <a:lnTo>
                    <a:pt x="187382" y="5014"/>
                  </a:lnTo>
                  <a:lnTo>
                    <a:pt x="234696" y="0"/>
                  </a:lnTo>
                  <a:lnTo>
                    <a:pt x="282009" y="5014"/>
                  </a:lnTo>
                  <a:lnTo>
                    <a:pt x="326070" y="19395"/>
                  </a:lnTo>
                  <a:lnTo>
                    <a:pt x="365937" y="42152"/>
                  </a:lnTo>
                  <a:lnTo>
                    <a:pt x="400669" y="72294"/>
                  </a:lnTo>
                  <a:lnTo>
                    <a:pt x="429322" y="108830"/>
                  </a:lnTo>
                  <a:lnTo>
                    <a:pt x="450955" y="150768"/>
                  </a:lnTo>
                  <a:lnTo>
                    <a:pt x="464625" y="197118"/>
                  </a:lnTo>
                  <a:lnTo>
                    <a:pt x="469392" y="246887"/>
                  </a:lnTo>
                  <a:lnTo>
                    <a:pt x="464625" y="296657"/>
                  </a:lnTo>
                  <a:lnTo>
                    <a:pt x="450955" y="343007"/>
                  </a:lnTo>
                  <a:lnTo>
                    <a:pt x="429322" y="384945"/>
                  </a:lnTo>
                  <a:lnTo>
                    <a:pt x="400669" y="421481"/>
                  </a:lnTo>
                  <a:lnTo>
                    <a:pt x="365937" y="451623"/>
                  </a:lnTo>
                  <a:lnTo>
                    <a:pt x="326070" y="474380"/>
                  </a:lnTo>
                  <a:lnTo>
                    <a:pt x="282009" y="488761"/>
                  </a:lnTo>
                  <a:lnTo>
                    <a:pt x="234696" y="493776"/>
                  </a:lnTo>
                  <a:lnTo>
                    <a:pt x="187382" y="488761"/>
                  </a:lnTo>
                  <a:lnTo>
                    <a:pt x="143321" y="474380"/>
                  </a:lnTo>
                  <a:lnTo>
                    <a:pt x="103454" y="451623"/>
                  </a:lnTo>
                  <a:lnTo>
                    <a:pt x="68722" y="421481"/>
                  </a:lnTo>
                  <a:lnTo>
                    <a:pt x="40069" y="384945"/>
                  </a:lnTo>
                  <a:lnTo>
                    <a:pt x="18436" y="343007"/>
                  </a:lnTo>
                  <a:lnTo>
                    <a:pt x="4766" y="296657"/>
                  </a:lnTo>
                  <a:lnTo>
                    <a:pt x="0" y="246887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4338553" y="3371849"/>
              <a:ext cx="467995" cy="494030"/>
            </a:xfrm>
            <a:custGeom>
              <a:avLst/>
              <a:gdLst/>
              <a:ahLst/>
              <a:cxnLst/>
              <a:rect l="l" t="t" r="r" b="b"/>
              <a:pathLst>
                <a:path w="467994" h="494029">
                  <a:moveTo>
                    <a:pt x="233934" y="0"/>
                  </a:moveTo>
                  <a:lnTo>
                    <a:pt x="186799" y="5014"/>
                  </a:lnTo>
                  <a:lnTo>
                    <a:pt x="142892" y="19395"/>
                  </a:lnTo>
                  <a:lnTo>
                    <a:pt x="103156" y="42152"/>
                  </a:lnTo>
                  <a:lnTo>
                    <a:pt x="68532" y="72294"/>
                  </a:lnTo>
                  <a:lnTo>
                    <a:pt x="39962" y="108830"/>
                  </a:lnTo>
                  <a:lnTo>
                    <a:pt x="18389" y="150768"/>
                  </a:lnTo>
                  <a:lnTo>
                    <a:pt x="4754" y="197118"/>
                  </a:lnTo>
                  <a:lnTo>
                    <a:pt x="0" y="246887"/>
                  </a:lnTo>
                  <a:lnTo>
                    <a:pt x="4754" y="296657"/>
                  </a:lnTo>
                  <a:lnTo>
                    <a:pt x="18389" y="343007"/>
                  </a:lnTo>
                  <a:lnTo>
                    <a:pt x="39962" y="384945"/>
                  </a:lnTo>
                  <a:lnTo>
                    <a:pt x="68532" y="421481"/>
                  </a:lnTo>
                  <a:lnTo>
                    <a:pt x="103156" y="451623"/>
                  </a:lnTo>
                  <a:lnTo>
                    <a:pt x="142892" y="474380"/>
                  </a:lnTo>
                  <a:lnTo>
                    <a:pt x="186799" y="488761"/>
                  </a:lnTo>
                  <a:lnTo>
                    <a:pt x="233934" y="493775"/>
                  </a:lnTo>
                  <a:lnTo>
                    <a:pt x="281068" y="488761"/>
                  </a:lnTo>
                  <a:lnTo>
                    <a:pt x="324975" y="474380"/>
                  </a:lnTo>
                  <a:lnTo>
                    <a:pt x="364711" y="451623"/>
                  </a:lnTo>
                  <a:lnTo>
                    <a:pt x="399335" y="421481"/>
                  </a:lnTo>
                  <a:lnTo>
                    <a:pt x="427905" y="384945"/>
                  </a:lnTo>
                  <a:lnTo>
                    <a:pt x="449478" y="343007"/>
                  </a:lnTo>
                  <a:lnTo>
                    <a:pt x="463113" y="296657"/>
                  </a:lnTo>
                  <a:lnTo>
                    <a:pt x="467867" y="246887"/>
                  </a:lnTo>
                  <a:lnTo>
                    <a:pt x="463113" y="197118"/>
                  </a:lnTo>
                  <a:lnTo>
                    <a:pt x="449478" y="150768"/>
                  </a:lnTo>
                  <a:lnTo>
                    <a:pt x="427905" y="108830"/>
                  </a:lnTo>
                  <a:lnTo>
                    <a:pt x="399335" y="72294"/>
                  </a:lnTo>
                  <a:lnTo>
                    <a:pt x="364711" y="42152"/>
                  </a:lnTo>
                  <a:lnTo>
                    <a:pt x="324975" y="19395"/>
                  </a:lnTo>
                  <a:lnTo>
                    <a:pt x="281068" y="5014"/>
                  </a:lnTo>
                  <a:lnTo>
                    <a:pt x="23393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4338553" y="3371849"/>
              <a:ext cx="467995" cy="494030"/>
            </a:xfrm>
            <a:custGeom>
              <a:avLst/>
              <a:gdLst/>
              <a:ahLst/>
              <a:cxnLst/>
              <a:rect l="l" t="t" r="r" b="b"/>
              <a:pathLst>
                <a:path w="467994" h="494029">
                  <a:moveTo>
                    <a:pt x="0" y="246887"/>
                  </a:moveTo>
                  <a:lnTo>
                    <a:pt x="4754" y="197118"/>
                  </a:lnTo>
                  <a:lnTo>
                    <a:pt x="18389" y="150768"/>
                  </a:lnTo>
                  <a:lnTo>
                    <a:pt x="39962" y="108830"/>
                  </a:lnTo>
                  <a:lnTo>
                    <a:pt x="68532" y="72294"/>
                  </a:lnTo>
                  <a:lnTo>
                    <a:pt x="103156" y="42152"/>
                  </a:lnTo>
                  <a:lnTo>
                    <a:pt x="142892" y="19395"/>
                  </a:lnTo>
                  <a:lnTo>
                    <a:pt x="186799" y="5014"/>
                  </a:lnTo>
                  <a:lnTo>
                    <a:pt x="233934" y="0"/>
                  </a:lnTo>
                  <a:lnTo>
                    <a:pt x="281068" y="5014"/>
                  </a:lnTo>
                  <a:lnTo>
                    <a:pt x="324975" y="19395"/>
                  </a:lnTo>
                  <a:lnTo>
                    <a:pt x="364711" y="42152"/>
                  </a:lnTo>
                  <a:lnTo>
                    <a:pt x="399335" y="72294"/>
                  </a:lnTo>
                  <a:lnTo>
                    <a:pt x="427905" y="108830"/>
                  </a:lnTo>
                  <a:lnTo>
                    <a:pt x="449478" y="150768"/>
                  </a:lnTo>
                  <a:lnTo>
                    <a:pt x="463113" y="197118"/>
                  </a:lnTo>
                  <a:lnTo>
                    <a:pt x="467867" y="246887"/>
                  </a:lnTo>
                  <a:lnTo>
                    <a:pt x="463113" y="296657"/>
                  </a:lnTo>
                  <a:lnTo>
                    <a:pt x="449478" y="343007"/>
                  </a:lnTo>
                  <a:lnTo>
                    <a:pt x="427905" y="384945"/>
                  </a:lnTo>
                  <a:lnTo>
                    <a:pt x="399335" y="421481"/>
                  </a:lnTo>
                  <a:lnTo>
                    <a:pt x="364711" y="451623"/>
                  </a:lnTo>
                  <a:lnTo>
                    <a:pt x="324975" y="474380"/>
                  </a:lnTo>
                  <a:lnTo>
                    <a:pt x="281068" y="488761"/>
                  </a:lnTo>
                  <a:lnTo>
                    <a:pt x="233934" y="493775"/>
                  </a:lnTo>
                  <a:lnTo>
                    <a:pt x="186799" y="488761"/>
                  </a:lnTo>
                  <a:lnTo>
                    <a:pt x="142892" y="474380"/>
                  </a:lnTo>
                  <a:lnTo>
                    <a:pt x="103156" y="451623"/>
                  </a:lnTo>
                  <a:lnTo>
                    <a:pt x="68532" y="421481"/>
                  </a:lnTo>
                  <a:lnTo>
                    <a:pt x="39962" y="384945"/>
                  </a:lnTo>
                  <a:lnTo>
                    <a:pt x="18389" y="343007"/>
                  </a:lnTo>
                  <a:lnTo>
                    <a:pt x="4754" y="296657"/>
                  </a:lnTo>
                  <a:lnTo>
                    <a:pt x="0" y="246887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4083283" y="3665219"/>
              <a:ext cx="40005" cy="377825"/>
            </a:xfrm>
            <a:custGeom>
              <a:avLst/>
              <a:gdLst/>
              <a:ahLst/>
              <a:cxnLst/>
              <a:rect l="l" t="t" r="r" b="b"/>
              <a:pathLst>
                <a:path w="40005" h="377825">
                  <a:moveTo>
                    <a:pt x="39750" y="377443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3907261" y="2588513"/>
              <a:ext cx="1092835" cy="422275"/>
            </a:xfrm>
            <a:custGeom>
              <a:avLst/>
              <a:gdLst/>
              <a:ahLst/>
              <a:cxnLst/>
              <a:rect l="l" t="t" r="r" b="b"/>
              <a:pathLst>
                <a:path w="1092834" h="422275">
                  <a:moveTo>
                    <a:pt x="1092707" y="0"/>
                  </a:moveTo>
                  <a:lnTo>
                    <a:pt x="0" y="0"/>
                  </a:lnTo>
                  <a:lnTo>
                    <a:pt x="0" y="422147"/>
                  </a:lnTo>
                  <a:lnTo>
                    <a:pt x="1092707" y="422147"/>
                  </a:lnTo>
                  <a:lnTo>
                    <a:pt x="109270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3907261" y="2588513"/>
              <a:ext cx="1092835" cy="422275"/>
            </a:xfrm>
            <a:custGeom>
              <a:avLst/>
              <a:gdLst/>
              <a:ahLst/>
              <a:cxnLst/>
              <a:rect l="l" t="t" r="r" b="b"/>
              <a:pathLst>
                <a:path w="1092834" h="422275">
                  <a:moveTo>
                    <a:pt x="0" y="422147"/>
                  </a:moveTo>
                  <a:lnTo>
                    <a:pt x="1092707" y="422147"/>
                  </a:lnTo>
                  <a:lnTo>
                    <a:pt x="1092707" y="0"/>
                  </a:lnTo>
                  <a:lnTo>
                    <a:pt x="0" y="0"/>
                  </a:lnTo>
                  <a:lnTo>
                    <a:pt x="0" y="422147"/>
                  </a:lnTo>
                  <a:close/>
                </a:path>
              </a:pathLst>
            </a:custGeom>
            <a:ln w="254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13894562" y="2586227"/>
            <a:ext cx="1384935" cy="43751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60680">
              <a:lnSpc>
                <a:spcPct val="100000"/>
              </a:lnSpc>
              <a:spcBef>
                <a:spcPts val="79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head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240023" y="3064001"/>
            <a:ext cx="11340465" cy="2771140"/>
            <a:chOff x="3240023" y="3064001"/>
            <a:chExt cx="11340465" cy="2771140"/>
          </a:xfrm>
        </p:grpSpPr>
        <p:sp>
          <p:nvSpPr>
            <p:cNvPr id="68" name="object 68"/>
            <p:cNvSpPr/>
            <p:nvPr/>
          </p:nvSpPr>
          <p:spPr>
            <a:xfrm>
              <a:off x="14465807" y="3064001"/>
              <a:ext cx="114300" cy="276225"/>
            </a:xfrm>
            <a:custGeom>
              <a:avLst/>
              <a:gdLst/>
              <a:ahLst/>
              <a:cxnLst/>
              <a:rect l="l" t="t" r="r" b="b"/>
              <a:pathLst>
                <a:path w="114300" h="276225">
                  <a:moveTo>
                    <a:pt x="38100" y="161671"/>
                  </a:moveTo>
                  <a:lnTo>
                    <a:pt x="0" y="161671"/>
                  </a:lnTo>
                  <a:lnTo>
                    <a:pt x="57150" y="275971"/>
                  </a:lnTo>
                  <a:lnTo>
                    <a:pt x="104775" y="180721"/>
                  </a:lnTo>
                  <a:lnTo>
                    <a:pt x="38100" y="180721"/>
                  </a:lnTo>
                  <a:lnTo>
                    <a:pt x="38100" y="161671"/>
                  </a:lnTo>
                  <a:close/>
                </a:path>
                <a:path w="114300" h="276225">
                  <a:moveTo>
                    <a:pt x="76200" y="0"/>
                  </a:moveTo>
                  <a:lnTo>
                    <a:pt x="38100" y="0"/>
                  </a:lnTo>
                  <a:lnTo>
                    <a:pt x="38100" y="180721"/>
                  </a:lnTo>
                  <a:lnTo>
                    <a:pt x="76200" y="180721"/>
                  </a:lnTo>
                  <a:lnTo>
                    <a:pt x="76200" y="0"/>
                  </a:lnTo>
                  <a:close/>
                </a:path>
                <a:path w="114300" h="276225">
                  <a:moveTo>
                    <a:pt x="114300" y="161671"/>
                  </a:moveTo>
                  <a:lnTo>
                    <a:pt x="76200" y="161671"/>
                  </a:lnTo>
                  <a:lnTo>
                    <a:pt x="76200" y="180721"/>
                  </a:lnTo>
                  <a:lnTo>
                    <a:pt x="104775" y="180721"/>
                  </a:lnTo>
                  <a:lnTo>
                    <a:pt x="114300" y="16167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259073" y="4680965"/>
              <a:ext cx="0" cy="1154430"/>
            </a:xfrm>
            <a:custGeom>
              <a:avLst/>
              <a:gdLst/>
              <a:ahLst/>
              <a:cxnLst/>
              <a:rect l="l" t="t" r="r" b="b"/>
              <a:pathLst>
                <a:path h="1154429">
                  <a:moveTo>
                    <a:pt x="0" y="0"/>
                  </a:moveTo>
                  <a:lnTo>
                    <a:pt x="0" y="1154176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0" name="object 7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93079" y="758951"/>
            <a:ext cx="508406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9891" y="2183892"/>
            <a:ext cx="14937105" cy="4982210"/>
            <a:chOff x="659891" y="2183892"/>
            <a:chExt cx="14937105" cy="4982210"/>
          </a:xfrm>
        </p:grpSpPr>
        <p:sp>
          <p:nvSpPr>
            <p:cNvPr id="3" name="object 3"/>
            <p:cNvSpPr/>
            <p:nvPr/>
          </p:nvSpPr>
          <p:spPr>
            <a:xfrm>
              <a:off x="659891" y="2183892"/>
              <a:ext cx="14937105" cy="2948940"/>
            </a:xfrm>
            <a:custGeom>
              <a:avLst/>
              <a:gdLst/>
              <a:ahLst/>
              <a:cxnLst/>
              <a:rect l="l" t="t" r="r" b="b"/>
              <a:pathLst>
                <a:path w="14937105" h="2948940">
                  <a:moveTo>
                    <a:pt x="14936723" y="0"/>
                  </a:moveTo>
                  <a:lnTo>
                    <a:pt x="0" y="0"/>
                  </a:lnTo>
                  <a:lnTo>
                    <a:pt x="0" y="2948940"/>
                  </a:lnTo>
                  <a:lnTo>
                    <a:pt x="14936723" y="2948940"/>
                  </a:lnTo>
                  <a:lnTo>
                    <a:pt x="14936723" y="0"/>
                  </a:lnTo>
                  <a:close/>
                </a:path>
              </a:pathLst>
            </a:custGeom>
            <a:solidFill>
              <a:srgbClr val="D4D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135880" y="2702052"/>
              <a:ext cx="4982210" cy="1894839"/>
            </a:xfrm>
            <a:custGeom>
              <a:avLst/>
              <a:gdLst/>
              <a:ahLst/>
              <a:cxnLst/>
              <a:rect l="l" t="t" r="r" b="b"/>
              <a:pathLst>
                <a:path w="4982209" h="1894839">
                  <a:moveTo>
                    <a:pt x="4981956" y="0"/>
                  </a:moveTo>
                  <a:lnTo>
                    <a:pt x="0" y="0"/>
                  </a:lnTo>
                  <a:lnTo>
                    <a:pt x="0" y="1894332"/>
                  </a:lnTo>
                  <a:lnTo>
                    <a:pt x="4981956" y="1894332"/>
                  </a:lnTo>
                  <a:lnTo>
                    <a:pt x="49819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35880" y="2702052"/>
              <a:ext cx="4982210" cy="1894839"/>
            </a:xfrm>
            <a:custGeom>
              <a:avLst/>
              <a:gdLst/>
              <a:ahLst/>
              <a:cxnLst/>
              <a:rect l="l" t="t" r="r" b="b"/>
              <a:pathLst>
                <a:path w="4982209" h="1894839">
                  <a:moveTo>
                    <a:pt x="0" y="1894332"/>
                  </a:moveTo>
                  <a:lnTo>
                    <a:pt x="4981956" y="1894332"/>
                  </a:lnTo>
                  <a:lnTo>
                    <a:pt x="4981956" y="0"/>
                  </a:lnTo>
                  <a:lnTo>
                    <a:pt x="0" y="0"/>
                  </a:lnTo>
                  <a:lnTo>
                    <a:pt x="0" y="1894332"/>
                  </a:lnTo>
                  <a:close/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167" y="2702052"/>
              <a:ext cx="3942587" cy="19415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85488" y="4008120"/>
              <a:ext cx="469900" cy="623570"/>
            </a:xfrm>
            <a:custGeom>
              <a:avLst/>
              <a:gdLst/>
              <a:ahLst/>
              <a:cxnLst/>
              <a:rect l="l" t="t" r="r" b="b"/>
              <a:pathLst>
                <a:path w="469900" h="623570">
                  <a:moveTo>
                    <a:pt x="469391" y="0"/>
                  </a:moveTo>
                  <a:lnTo>
                    <a:pt x="0" y="0"/>
                  </a:lnTo>
                  <a:lnTo>
                    <a:pt x="0" y="623315"/>
                  </a:lnTo>
                  <a:lnTo>
                    <a:pt x="469391" y="623315"/>
                  </a:lnTo>
                  <a:lnTo>
                    <a:pt x="4693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2120" y="3331464"/>
              <a:ext cx="2955035" cy="6903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992618" y="3975354"/>
              <a:ext cx="467995" cy="475615"/>
            </a:xfrm>
            <a:custGeom>
              <a:avLst/>
              <a:gdLst/>
              <a:ahLst/>
              <a:cxnLst/>
              <a:rect l="l" t="t" r="r" b="b"/>
              <a:pathLst>
                <a:path w="467995" h="475614">
                  <a:moveTo>
                    <a:pt x="233933" y="0"/>
                  </a:moveTo>
                  <a:lnTo>
                    <a:pt x="186799" y="4829"/>
                  </a:lnTo>
                  <a:lnTo>
                    <a:pt x="142892" y="18680"/>
                  </a:lnTo>
                  <a:lnTo>
                    <a:pt x="103156" y="40598"/>
                  </a:lnTo>
                  <a:lnTo>
                    <a:pt x="68532" y="69627"/>
                  </a:lnTo>
                  <a:lnTo>
                    <a:pt x="39962" y="104812"/>
                  </a:lnTo>
                  <a:lnTo>
                    <a:pt x="18389" y="145196"/>
                  </a:lnTo>
                  <a:lnTo>
                    <a:pt x="4754" y="189825"/>
                  </a:lnTo>
                  <a:lnTo>
                    <a:pt x="0" y="237744"/>
                  </a:lnTo>
                  <a:lnTo>
                    <a:pt x="4754" y="285662"/>
                  </a:lnTo>
                  <a:lnTo>
                    <a:pt x="18389" y="330291"/>
                  </a:lnTo>
                  <a:lnTo>
                    <a:pt x="39962" y="370675"/>
                  </a:lnTo>
                  <a:lnTo>
                    <a:pt x="68532" y="405860"/>
                  </a:lnTo>
                  <a:lnTo>
                    <a:pt x="103156" y="434889"/>
                  </a:lnTo>
                  <a:lnTo>
                    <a:pt x="142892" y="456807"/>
                  </a:lnTo>
                  <a:lnTo>
                    <a:pt x="186799" y="470658"/>
                  </a:lnTo>
                  <a:lnTo>
                    <a:pt x="233933" y="475488"/>
                  </a:lnTo>
                  <a:lnTo>
                    <a:pt x="281068" y="470658"/>
                  </a:lnTo>
                  <a:lnTo>
                    <a:pt x="324975" y="456807"/>
                  </a:lnTo>
                  <a:lnTo>
                    <a:pt x="364711" y="434889"/>
                  </a:lnTo>
                  <a:lnTo>
                    <a:pt x="399335" y="405860"/>
                  </a:lnTo>
                  <a:lnTo>
                    <a:pt x="427905" y="370675"/>
                  </a:lnTo>
                  <a:lnTo>
                    <a:pt x="449478" y="330291"/>
                  </a:lnTo>
                  <a:lnTo>
                    <a:pt x="463113" y="285662"/>
                  </a:lnTo>
                  <a:lnTo>
                    <a:pt x="467867" y="237744"/>
                  </a:lnTo>
                  <a:lnTo>
                    <a:pt x="463113" y="189825"/>
                  </a:lnTo>
                  <a:lnTo>
                    <a:pt x="449478" y="145196"/>
                  </a:lnTo>
                  <a:lnTo>
                    <a:pt x="427905" y="104812"/>
                  </a:lnTo>
                  <a:lnTo>
                    <a:pt x="399335" y="69627"/>
                  </a:lnTo>
                  <a:lnTo>
                    <a:pt x="364711" y="40598"/>
                  </a:lnTo>
                  <a:lnTo>
                    <a:pt x="324975" y="18680"/>
                  </a:lnTo>
                  <a:lnTo>
                    <a:pt x="281068" y="4829"/>
                  </a:lnTo>
                  <a:lnTo>
                    <a:pt x="23393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92618" y="3975354"/>
              <a:ext cx="467995" cy="475615"/>
            </a:xfrm>
            <a:custGeom>
              <a:avLst/>
              <a:gdLst/>
              <a:ahLst/>
              <a:cxnLst/>
              <a:rect l="l" t="t" r="r" b="b"/>
              <a:pathLst>
                <a:path w="467995" h="475614">
                  <a:moveTo>
                    <a:pt x="0" y="237744"/>
                  </a:moveTo>
                  <a:lnTo>
                    <a:pt x="4754" y="189825"/>
                  </a:lnTo>
                  <a:lnTo>
                    <a:pt x="18389" y="145196"/>
                  </a:lnTo>
                  <a:lnTo>
                    <a:pt x="39962" y="104812"/>
                  </a:lnTo>
                  <a:lnTo>
                    <a:pt x="68532" y="69627"/>
                  </a:lnTo>
                  <a:lnTo>
                    <a:pt x="103156" y="40598"/>
                  </a:lnTo>
                  <a:lnTo>
                    <a:pt x="142892" y="18680"/>
                  </a:lnTo>
                  <a:lnTo>
                    <a:pt x="186799" y="4829"/>
                  </a:lnTo>
                  <a:lnTo>
                    <a:pt x="233933" y="0"/>
                  </a:lnTo>
                  <a:lnTo>
                    <a:pt x="281068" y="4829"/>
                  </a:lnTo>
                  <a:lnTo>
                    <a:pt x="324975" y="18680"/>
                  </a:lnTo>
                  <a:lnTo>
                    <a:pt x="364711" y="40598"/>
                  </a:lnTo>
                  <a:lnTo>
                    <a:pt x="399335" y="69627"/>
                  </a:lnTo>
                  <a:lnTo>
                    <a:pt x="427905" y="104812"/>
                  </a:lnTo>
                  <a:lnTo>
                    <a:pt x="449478" y="145196"/>
                  </a:lnTo>
                  <a:lnTo>
                    <a:pt x="463113" y="189825"/>
                  </a:lnTo>
                  <a:lnTo>
                    <a:pt x="467867" y="237744"/>
                  </a:lnTo>
                  <a:lnTo>
                    <a:pt x="463113" y="285662"/>
                  </a:lnTo>
                  <a:lnTo>
                    <a:pt x="449478" y="330291"/>
                  </a:lnTo>
                  <a:lnTo>
                    <a:pt x="427905" y="370675"/>
                  </a:lnTo>
                  <a:lnTo>
                    <a:pt x="399335" y="405860"/>
                  </a:lnTo>
                  <a:lnTo>
                    <a:pt x="364711" y="434889"/>
                  </a:lnTo>
                  <a:lnTo>
                    <a:pt x="324975" y="456807"/>
                  </a:lnTo>
                  <a:lnTo>
                    <a:pt x="281068" y="470658"/>
                  </a:lnTo>
                  <a:lnTo>
                    <a:pt x="233933" y="475488"/>
                  </a:lnTo>
                  <a:lnTo>
                    <a:pt x="186799" y="470658"/>
                  </a:lnTo>
                  <a:lnTo>
                    <a:pt x="142892" y="456807"/>
                  </a:lnTo>
                  <a:lnTo>
                    <a:pt x="103156" y="434889"/>
                  </a:lnTo>
                  <a:lnTo>
                    <a:pt x="68532" y="405860"/>
                  </a:lnTo>
                  <a:lnTo>
                    <a:pt x="39962" y="370675"/>
                  </a:lnTo>
                  <a:lnTo>
                    <a:pt x="18389" y="330291"/>
                  </a:lnTo>
                  <a:lnTo>
                    <a:pt x="4754" y="285662"/>
                  </a:lnTo>
                  <a:lnTo>
                    <a:pt x="0" y="237744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63561" y="3963162"/>
              <a:ext cx="469900" cy="475615"/>
            </a:xfrm>
            <a:custGeom>
              <a:avLst/>
              <a:gdLst/>
              <a:ahLst/>
              <a:cxnLst/>
              <a:rect l="l" t="t" r="r" b="b"/>
              <a:pathLst>
                <a:path w="469900" h="475614">
                  <a:moveTo>
                    <a:pt x="234696" y="0"/>
                  </a:moveTo>
                  <a:lnTo>
                    <a:pt x="187382" y="4829"/>
                  </a:lnTo>
                  <a:lnTo>
                    <a:pt x="143321" y="18680"/>
                  </a:lnTo>
                  <a:lnTo>
                    <a:pt x="103454" y="40598"/>
                  </a:lnTo>
                  <a:lnTo>
                    <a:pt x="68722" y="69627"/>
                  </a:lnTo>
                  <a:lnTo>
                    <a:pt x="40069" y="104812"/>
                  </a:lnTo>
                  <a:lnTo>
                    <a:pt x="18436" y="145196"/>
                  </a:lnTo>
                  <a:lnTo>
                    <a:pt x="4766" y="189825"/>
                  </a:lnTo>
                  <a:lnTo>
                    <a:pt x="0" y="237743"/>
                  </a:lnTo>
                  <a:lnTo>
                    <a:pt x="4766" y="285662"/>
                  </a:lnTo>
                  <a:lnTo>
                    <a:pt x="18436" y="330291"/>
                  </a:lnTo>
                  <a:lnTo>
                    <a:pt x="40069" y="370675"/>
                  </a:lnTo>
                  <a:lnTo>
                    <a:pt x="68722" y="405860"/>
                  </a:lnTo>
                  <a:lnTo>
                    <a:pt x="103454" y="434889"/>
                  </a:lnTo>
                  <a:lnTo>
                    <a:pt x="143321" y="456807"/>
                  </a:lnTo>
                  <a:lnTo>
                    <a:pt x="187382" y="470658"/>
                  </a:lnTo>
                  <a:lnTo>
                    <a:pt x="234696" y="475488"/>
                  </a:lnTo>
                  <a:lnTo>
                    <a:pt x="282009" y="470658"/>
                  </a:lnTo>
                  <a:lnTo>
                    <a:pt x="326070" y="456807"/>
                  </a:lnTo>
                  <a:lnTo>
                    <a:pt x="365937" y="434889"/>
                  </a:lnTo>
                  <a:lnTo>
                    <a:pt x="400669" y="405860"/>
                  </a:lnTo>
                  <a:lnTo>
                    <a:pt x="429322" y="370675"/>
                  </a:lnTo>
                  <a:lnTo>
                    <a:pt x="450955" y="330291"/>
                  </a:lnTo>
                  <a:lnTo>
                    <a:pt x="464625" y="285662"/>
                  </a:lnTo>
                  <a:lnTo>
                    <a:pt x="469392" y="237743"/>
                  </a:lnTo>
                  <a:lnTo>
                    <a:pt x="464625" y="189825"/>
                  </a:lnTo>
                  <a:lnTo>
                    <a:pt x="450955" y="145196"/>
                  </a:lnTo>
                  <a:lnTo>
                    <a:pt x="429322" y="104812"/>
                  </a:lnTo>
                  <a:lnTo>
                    <a:pt x="400669" y="69627"/>
                  </a:lnTo>
                  <a:lnTo>
                    <a:pt x="365937" y="40598"/>
                  </a:lnTo>
                  <a:lnTo>
                    <a:pt x="326070" y="18680"/>
                  </a:lnTo>
                  <a:lnTo>
                    <a:pt x="282009" y="4829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63561" y="3963162"/>
              <a:ext cx="469900" cy="475615"/>
            </a:xfrm>
            <a:custGeom>
              <a:avLst/>
              <a:gdLst/>
              <a:ahLst/>
              <a:cxnLst/>
              <a:rect l="l" t="t" r="r" b="b"/>
              <a:pathLst>
                <a:path w="469900" h="475614">
                  <a:moveTo>
                    <a:pt x="0" y="237743"/>
                  </a:moveTo>
                  <a:lnTo>
                    <a:pt x="4766" y="189825"/>
                  </a:lnTo>
                  <a:lnTo>
                    <a:pt x="18436" y="145196"/>
                  </a:lnTo>
                  <a:lnTo>
                    <a:pt x="40069" y="104812"/>
                  </a:lnTo>
                  <a:lnTo>
                    <a:pt x="68722" y="69627"/>
                  </a:lnTo>
                  <a:lnTo>
                    <a:pt x="103454" y="40598"/>
                  </a:lnTo>
                  <a:lnTo>
                    <a:pt x="143321" y="18680"/>
                  </a:lnTo>
                  <a:lnTo>
                    <a:pt x="187382" y="4829"/>
                  </a:lnTo>
                  <a:lnTo>
                    <a:pt x="234696" y="0"/>
                  </a:lnTo>
                  <a:lnTo>
                    <a:pt x="282009" y="4829"/>
                  </a:lnTo>
                  <a:lnTo>
                    <a:pt x="326070" y="18680"/>
                  </a:lnTo>
                  <a:lnTo>
                    <a:pt x="365937" y="40598"/>
                  </a:lnTo>
                  <a:lnTo>
                    <a:pt x="400669" y="69627"/>
                  </a:lnTo>
                  <a:lnTo>
                    <a:pt x="429322" y="104812"/>
                  </a:lnTo>
                  <a:lnTo>
                    <a:pt x="450955" y="145196"/>
                  </a:lnTo>
                  <a:lnTo>
                    <a:pt x="464625" y="189825"/>
                  </a:lnTo>
                  <a:lnTo>
                    <a:pt x="469392" y="237743"/>
                  </a:lnTo>
                  <a:lnTo>
                    <a:pt x="464625" y="285662"/>
                  </a:lnTo>
                  <a:lnTo>
                    <a:pt x="450955" y="330291"/>
                  </a:lnTo>
                  <a:lnTo>
                    <a:pt x="429322" y="370675"/>
                  </a:lnTo>
                  <a:lnTo>
                    <a:pt x="400669" y="405860"/>
                  </a:lnTo>
                  <a:lnTo>
                    <a:pt x="365937" y="434889"/>
                  </a:lnTo>
                  <a:lnTo>
                    <a:pt x="326070" y="456807"/>
                  </a:lnTo>
                  <a:lnTo>
                    <a:pt x="282009" y="470658"/>
                  </a:lnTo>
                  <a:lnTo>
                    <a:pt x="234696" y="475488"/>
                  </a:lnTo>
                  <a:lnTo>
                    <a:pt x="187382" y="470658"/>
                  </a:lnTo>
                  <a:lnTo>
                    <a:pt x="143321" y="456807"/>
                  </a:lnTo>
                  <a:lnTo>
                    <a:pt x="103454" y="434889"/>
                  </a:lnTo>
                  <a:lnTo>
                    <a:pt x="68722" y="405860"/>
                  </a:lnTo>
                  <a:lnTo>
                    <a:pt x="40069" y="370675"/>
                  </a:lnTo>
                  <a:lnTo>
                    <a:pt x="18436" y="330291"/>
                  </a:lnTo>
                  <a:lnTo>
                    <a:pt x="4766" y="285662"/>
                  </a:lnTo>
                  <a:lnTo>
                    <a:pt x="0" y="237743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73261" y="3361182"/>
              <a:ext cx="469900" cy="474345"/>
            </a:xfrm>
            <a:custGeom>
              <a:avLst/>
              <a:gdLst/>
              <a:ahLst/>
              <a:cxnLst/>
              <a:rect l="l" t="t" r="r" b="b"/>
              <a:pathLst>
                <a:path w="469900" h="474345">
                  <a:moveTo>
                    <a:pt x="234696" y="0"/>
                  </a:moveTo>
                  <a:lnTo>
                    <a:pt x="187382" y="4812"/>
                  </a:lnTo>
                  <a:lnTo>
                    <a:pt x="143321" y="18615"/>
                  </a:lnTo>
                  <a:lnTo>
                    <a:pt x="103454" y="40458"/>
                  </a:lnTo>
                  <a:lnTo>
                    <a:pt x="68722" y="69389"/>
                  </a:lnTo>
                  <a:lnTo>
                    <a:pt x="40069" y="104458"/>
                  </a:lnTo>
                  <a:lnTo>
                    <a:pt x="18436" y="144714"/>
                  </a:lnTo>
                  <a:lnTo>
                    <a:pt x="4766" y="189205"/>
                  </a:lnTo>
                  <a:lnTo>
                    <a:pt x="0" y="236981"/>
                  </a:lnTo>
                  <a:lnTo>
                    <a:pt x="4766" y="284758"/>
                  </a:lnTo>
                  <a:lnTo>
                    <a:pt x="18436" y="329249"/>
                  </a:lnTo>
                  <a:lnTo>
                    <a:pt x="40069" y="369505"/>
                  </a:lnTo>
                  <a:lnTo>
                    <a:pt x="68722" y="404574"/>
                  </a:lnTo>
                  <a:lnTo>
                    <a:pt x="103454" y="433505"/>
                  </a:lnTo>
                  <a:lnTo>
                    <a:pt x="143321" y="455348"/>
                  </a:lnTo>
                  <a:lnTo>
                    <a:pt x="187382" y="469151"/>
                  </a:lnTo>
                  <a:lnTo>
                    <a:pt x="234696" y="473963"/>
                  </a:lnTo>
                  <a:lnTo>
                    <a:pt x="282009" y="469151"/>
                  </a:lnTo>
                  <a:lnTo>
                    <a:pt x="326070" y="455348"/>
                  </a:lnTo>
                  <a:lnTo>
                    <a:pt x="365937" y="433505"/>
                  </a:lnTo>
                  <a:lnTo>
                    <a:pt x="400669" y="404574"/>
                  </a:lnTo>
                  <a:lnTo>
                    <a:pt x="429322" y="369505"/>
                  </a:lnTo>
                  <a:lnTo>
                    <a:pt x="450955" y="329249"/>
                  </a:lnTo>
                  <a:lnTo>
                    <a:pt x="464625" y="284758"/>
                  </a:lnTo>
                  <a:lnTo>
                    <a:pt x="469392" y="236981"/>
                  </a:lnTo>
                  <a:lnTo>
                    <a:pt x="464625" y="189205"/>
                  </a:lnTo>
                  <a:lnTo>
                    <a:pt x="450955" y="144714"/>
                  </a:lnTo>
                  <a:lnTo>
                    <a:pt x="429322" y="104458"/>
                  </a:lnTo>
                  <a:lnTo>
                    <a:pt x="400669" y="69389"/>
                  </a:lnTo>
                  <a:lnTo>
                    <a:pt x="365937" y="40458"/>
                  </a:lnTo>
                  <a:lnTo>
                    <a:pt x="326070" y="18615"/>
                  </a:lnTo>
                  <a:lnTo>
                    <a:pt x="282009" y="4812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73261" y="3361182"/>
              <a:ext cx="469900" cy="474345"/>
            </a:xfrm>
            <a:custGeom>
              <a:avLst/>
              <a:gdLst/>
              <a:ahLst/>
              <a:cxnLst/>
              <a:rect l="l" t="t" r="r" b="b"/>
              <a:pathLst>
                <a:path w="469900" h="474345">
                  <a:moveTo>
                    <a:pt x="0" y="236981"/>
                  </a:moveTo>
                  <a:lnTo>
                    <a:pt x="4766" y="189205"/>
                  </a:lnTo>
                  <a:lnTo>
                    <a:pt x="18436" y="144714"/>
                  </a:lnTo>
                  <a:lnTo>
                    <a:pt x="40069" y="104458"/>
                  </a:lnTo>
                  <a:lnTo>
                    <a:pt x="68722" y="69389"/>
                  </a:lnTo>
                  <a:lnTo>
                    <a:pt x="103454" y="40458"/>
                  </a:lnTo>
                  <a:lnTo>
                    <a:pt x="143321" y="18615"/>
                  </a:lnTo>
                  <a:lnTo>
                    <a:pt x="187382" y="4812"/>
                  </a:lnTo>
                  <a:lnTo>
                    <a:pt x="234696" y="0"/>
                  </a:lnTo>
                  <a:lnTo>
                    <a:pt x="282009" y="4812"/>
                  </a:lnTo>
                  <a:lnTo>
                    <a:pt x="326070" y="18615"/>
                  </a:lnTo>
                  <a:lnTo>
                    <a:pt x="365937" y="40458"/>
                  </a:lnTo>
                  <a:lnTo>
                    <a:pt x="400669" y="69389"/>
                  </a:lnTo>
                  <a:lnTo>
                    <a:pt x="429322" y="104458"/>
                  </a:lnTo>
                  <a:lnTo>
                    <a:pt x="450955" y="144714"/>
                  </a:lnTo>
                  <a:lnTo>
                    <a:pt x="464625" y="189205"/>
                  </a:lnTo>
                  <a:lnTo>
                    <a:pt x="469392" y="236981"/>
                  </a:lnTo>
                  <a:lnTo>
                    <a:pt x="464625" y="284758"/>
                  </a:lnTo>
                  <a:lnTo>
                    <a:pt x="450955" y="329249"/>
                  </a:lnTo>
                  <a:lnTo>
                    <a:pt x="429322" y="369505"/>
                  </a:lnTo>
                  <a:lnTo>
                    <a:pt x="400669" y="404574"/>
                  </a:lnTo>
                  <a:lnTo>
                    <a:pt x="365937" y="433505"/>
                  </a:lnTo>
                  <a:lnTo>
                    <a:pt x="326070" y="455348"/>
                  </a:lnTo>
                  <a:lnTo>
                    <a:pt x="282009" y="469151"/>
                  </a:lnTo>
                  <a:lnTo>
                    <a:pt x="234696" y="473963"/>
                  </a:lnTo>
                  <a:lnTo>
                    <a:pt x="187382" y="469151"/>
                  </a:lnTo>
                  <a:lnTo>
                    <a:pt x="143321" y="455348"/>
                  </a:lnTo>
                  <a:lnTo>
                    <a:pt x="103454" y="433505"/>
                  </a:lnTo>
                  <a:lnTo>
                    <a:pt x="68722" y="404574"/>
                  </a:lnTo>
                  <a:lnTo>
                    <a:pt x="40069" y="369505"/>
                  </a:lnTo>
                  <a:lnTo>
                    <a:pt x="18436" y="329249"/>
                  </a:lnTo>
                  <a:lnTo>
                    <a:pt x="4766" y="284758"/>
                  </a:lnTo>
                  <a:lnTo>
                    <a:pt x="0" y="236981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281415" y="3598164"/>
              <a:ext cx="292100" cy="13970"/>
            </a:xfrm>
            <a:custGeom>
              <a:avLst/>
              <a:gdLst/>
              <a:ahLst/>
              <a:cxnLst/>
              <a:rect l="l" t="t" r="r" b="b"/>
              <a:pathLst>
                <a:path w="292100" h="13970">
                  <a:moveTo>
                    <a:pt x="-28574" y="6985"/>
                  </a:moveTo>
                  <a:lnTo>
                    <a:pt x="320293" y="6985"/>
                  </a:lnTo>
                </a:path>
              </a:pathLst>
            </a:custGeom>
            <a:ln w="711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32191" y="4200144"/>
              <a:ext cx="359410" cy="12065"/>
            </a:xfrm>
            <a:custGeom>
              <a:avLst/>
              <a:gdLst/>
              <a:ahLst/>
              <a:cxnLst/>
              <a:rect l="l" t="t" r="r" b="b"/>
              <a:pathLst>
                <a:path w="359409" h="12064">
                  <a:moveTo>
                    <a:pt x="-28575" y="5841"/>
                  </a:moveTo>
                  <a:lnTo>
                    <a:pt x="387984" y="5841"/>
                  </a:lnTo>
                </a:path>
              </a:pathLst>
            </a:custGeom>
            <a:ln w="688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91300" y="4200144"/>
              <a:ext cx="570865" cy="25400"/>
            </a:xfrm>
            <a:custGeom>
              <a:avLst/>
              <a:gdLst/>
              <a:ahLst/>
              <a:cxnLst/>
              <a:rect l="l" t="t" r="r" b="b"/>
              <a:pathLst>
                <a:path w="570865" h="25400">
                  <a:moveTo>
                    <a:pt x="-28575" y="12446"/>
                  </a:moveTo>
                  <a:lnTo>
                    <a:pt x="599185" y="12446"/>
                  </a:lnTo>
                </a:path>
              </a:pathLst>
            </a:custGeom>
            <a:ln w="820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12991" y="3634740"/>
              <a:ext cx="0" cy="363855"/>
            </a:xfrm>
            <a:custGeom>
              <a:avLst/>
              <a:gdLst/>
              <a:ahLst/>
              <a:cxnLst/>
              <a:rect l="l" t="t" r="r" b="b"/>
              <a:pathLst>
                <a:path h="363854">
                  <a:moveTo>
                    <a:pt x="0" y="363855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10606" y="3376422"/>
              <a:ext cx="469900" cy="474345"/>
            </a:xfrm>
            <a:custGeom>
              <a:avLst/>
              <a:gdLst/>
              <a:ahLst/>
              <a:cxnLst/>
              <a:rect l="l" t="t" r="r" b="b"/>
              <a:pathLst>
                <a:path w="469900" h="474345">
                  <a:moveTo>
                    <a:pt x="234696" y="0"/>
                  </a:moveTo>
                  <a:lnTo>
                    <a:pt x="187382" y="4812"/>
                  </a:lnTo>
                  <a:lnTo>
                    <a:pt x="143321" y="18615"/>
                  </a:lnTo>
                  <a:lnTo>
                    <a:pt x="103454" y="40458"/>
                  </a:lnTo>
                  <a:lnTo>
                    <a:pt x="68722" y="69389"/>
                  </a:lnTo>
                  <a:lnTo>
                    <a:pt x="40069" y="104458"/>
                  </a:lnTo>
                  <a:lnTo>
                    <a:pt x="18436" y="144714"/>
                  </a:lnTo>
                  <a:lnTo>
                    <a:pt x="4766" y="189205"/>
                  </a:lnTo>
                  <a:lnTo>
                    <a:pt x="0" y="236981"/>
                  </a:lnTo>
                  <a:lnTo>
                    <a:pt x="4766" y="284758"/>
                  </a:lnTo>
                  <a:lnTo>
                    <a:pt x="18436" y="329249"/>
                  </a:lnTo>
                  <a:lnTo>
                    <a:pt x="40069" y="369505"/>
                  </a:lnTo>
                  <a:lnTo>
                    <a:pt x="68722" y="404574"/>
                  </a:lnTo>
                  <a:lnTo>
                    <a:pt x="103454" y="433505"/>
                  </a:lnTo>
                  <a:lnTo>
                    <a:pt x="143321" y="455348"/>
                  </a:lnTo>
                  <a:lnTo>
                    <a:pt x="187382" y="469151"/>
                  </a:lnTo>
                  <a:lnTo>
                    <a:pt x="234696" y="473963"/>
                  </a:lnTo>
                  <a:lnTo>
                    <a:pt x="282009" y="469151"/>
                  </a:lnTo>
                  <a:lnTo>
                    <a:pt x="326070" y="455348"/>
                  </a:lnTo>
                  <a:lnTo>
                    <a:pt x="365937" y="433505"/>
                  </a:lnTo>
                  <a:lnTo>
                    <a:pt x="400669" y="404574"/>
                  </a:lnTo>
                  <a:lnTo>
                    <a:pt x="429322" y="369505"/>
                  </a:lnTo>
                  <a:lnTo>
                    <a:pt x="450955" y="329249"/>
                  </a:lnTo>
                  <a:lnTo>
                    <a:pt x="464625" y="284758"/>
                  </a:lnTo>
                  <a:lnTo>
                    <a:pt x="469392" y="236981"/>
                  </a:lnTo>
                  <a:lnTo>
                    <a:pt x="464625" y="189205"/>
                  </a:lnTo>
                  <a:lnTo>
                    <a:pt x="450955" y="144714"/>
                  </a:lnTo>
                  <a:lnTo>
                    <a:pt x="429322" y="104458"/>
                  </a:lnTo>
                  <a:lnTo>
                    <a:pt x="400669" y="69389"/>
                  </a:lnTo>
                  <a:lnTo>
                    <a:pt x="365937" y="40458"/>
                  </a:lnTo>
                  <a:lnTo>
                    <a:pt x="326070" y="18615"/>
                  </a:lnTo>
                  <a:lnTo>
                    <a:pt x="282009" y="4812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10606" y="3376422"/>
              <a:ext cx="469900" cy="474345"/>
            </a:xfrm>
            <a:custGeom>
              <a:avLst/>
              <a:gdLst/>
              <a:ahLst/>
              <a:cxnLst/>
              <a:rect l="l" t="t" r="r" b="b"/>
              <a:pathLst>
                <a:path w="469900" h="474345">
                  <a:moveTo>
                    <a:pt x="0" y="236981"/>
                  </a:moveTo>
                  <a:lnTo>
                    <a:pt x="4766" y="189205"/>
                  </a:lnTo>
                  <a:lnTo>
                    <a:pt x="18436" y="144714"/>
                  </a:lnTo>
                  <a:lnTo>
                    <a:pt x="40069" y="104458"/>
                  </a:lnTo>
                  <a:lnTo>
                    <a:pt x="68722" y="69389"/>
                  </a:lnTo>
                  <a:lnTo>
                    <a:pt x="103454" y="40458"/>
                  </a:lnTo>
                  <a:lnTo>
                    <a:pt x="143321" y="18615"/>
                  </a:lnTo>
                  <a:lnTo>
                    <a:pt x="187382" y="4812"/>
                  </a:lnTo>
                  <a:lnTo>
                    <a:pt x="234696" y="0"/>
                  </a:lnTo>
                  <a:lnTo>
                    <a:pt x="282009" y="4812"/>
                  </a:lnTo>
                  <a:lnTo>
                    <a:pt x="326070" y="18615"/>
                  </a:lnTo>
                  <a:lnTo>
                    <a:pt x="365937" y="40458"/>
                  </a:lnTo>
                  <a:lnTo>
                    <a:pt x="400669" y="69389"/>
                  </a:lnTo>
                  <a:lnTo>
                    <a:pt x="429322" y="104458"/>
                  </a:lnTo>
                  <a:lnTo>
                    <a:pt x="450955" y="144714"/>
                  </a:lnTo>
                  <a:lnTo>
                    <a:pt x="464625" y="189205"/>
                  </a:lnTo>
                  <a:lnTo>
                    <a:pt x="469392" y="236981"/>
                  </a:lnTo>
                  <a:lnTo>
                    <a:pt x="464625" y="284758"/>
                  </a:lnTo>
                  <a:lnTo>
                    <a:pt x="450955" y="329249"/>
                  </a:lnTo>
                  <a:lnTo>
                    <a:pt x="429322" y="369505"/>
                  </a:lnTo>
                  <a:lnTo>
                    <a:pt x="400669" y="404574"/>
                  </a:lnTo>
                  <a:lnTo>
                    <a:pt x="365937" y="433505"/>
                  </a:lnTo>
                  <a:lnTo>
                    <a:pt x="326070" y="455348"/>
                  </a:lnTo>
                  <a:lnTo>
                    <a:pt x="282009" y="469151"/>
                  </a:lnTo>
                  <a:lnTo>
                    <a:pt x="234696" y="473963"/>
                  </a:lnTo>
                  <a:lnTo>
                    <a:pt x="187382" y="469151"/>
                  </a:lnTo>
                  <a:lnTo>
                    <a:pt x="143321" y="455348"/>
                  </a:lnTo>
                  <a:lnTo>
                    <a:pt x="103454" y="433505"/>
                  </a:lnTo>
                  <a:lnTo>
                    <a:pt x="68722" y="404574"/>
                  </a:lnTo>
                  <a:lnTo>
                    <a:pt x="40069" y="369505"/>
                  </a:lnTo>
                  <a:lnTo>
                    <a:pt x="18436" y="329249"/>
                  </a:lnTo>
                  <a:lnTo>
                    <a:pt x="4766" y="284758"/>
                  </a:lnTo>
                  <a:lnTo>
                    <a:pt x="0" y="236981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22541" y="3377946"/>
              <a:ext cx="467995" cy="475615"/>
            </a:xfrm>
            <a:custGeom>
              <a:avLst/>
              <a:gdLst/>
              <a:ahLst/>
              <a:cxnLst/>
              <a:rect l="l" t="t" r="r" b="b"/>
              <a:pathLst>
                <a:path w="467995" h="475614">
                  <a:moveTo>
                    <a:pt x="233933" y="0"/>
                  </a:moveTo>
                  <a:lnTo>
                    <a:pt x="186799" y="4829"/>
                  </a:lnTo>
                  <a:lnTo>
                    <a:pt x="142892" y="18680"/>
                  </a:lnTo>
                  <a:lnTo>
                    <a:pt x="103156" y="40598"/>
                  </a:lnTo>
                  <a:lnTo>
                    <a:pt x="68532" y="69627"/>
                  </a:lnTo>
                  <a:lnTo>
                    <a:pt x="39962" y="104812"/>
                  </a:lnTo>
                  <a:lnTo>
                    <a:pt x="18389" y="145196"/>
                  </a:lnTo>
                  <a:lnTo>
                    <a:pt x="4754" y="189825"/>
                  </a:lnTo>
                  <a:lnTo>
                    <a:pt x="0" y="237743"/>
                  </a:lnTo>
                  <a:lnTo>
                    <a:pt x="4754" y="285662"/>
                  </a:lnTo>
                  <a:lnTo>
                    <a:pt x="18389" y="330291"/>
                  </a:lnTo>
                  <a:lnTo>
                    <a:pt x="39962" y="370675"/>
                  </a:lnTo>
                  <a:lnTo>
                    <a:pt x="68532" y="405860"/>
                  </a:lnTo>
                  <a:lnTo>
                    <a:pt x="103156" y="434889"/>
                  </a:lnTo>
                  <a:lnTo>
                    <a:pt x="142892" y="456807"/>
                  </a:lnTo>
                  <a:lnTo>
                    <a:pt x="186799" y="470658"/>
                  </a:lnTo>
                  <a:lnTo>
                    <a:pt x="233933" y="475488"/>
                  </a:lnTo>
                  <a:lnTo>
                    <a:pt x="281068" y="470658"/>
                  </a:lnTo>
                  <a:lnTo>
                    <a:pt x="324975" y="456807"/>
                  </a:lnTo>
                  <a:lnTo>
                    <a:pt x="364711" y="434889"/>
                  </a:lnTo>
                  <a:lnTo>
                    <a:pt x="399335" y="405860"/>
                  </a:lnTo>
                  <a:lnTo>
                    <a:pt x="427905" y="370675"/>
                  </a:lnTo>
                  <a:lnTo>
                    <a:pt x="449478" y="330291"/>
                  </a:lnTo>
                  <a:lnTo>
                    <a:pt x="463113" y="285662"/>
                  </a:lnTo>
                  <a:lnTo>
                    <a:pt x="467867" y="237743"/>
                  </a:lnTo>
                  <a:lnTo>
                    <a:pt x="463113" y="189825"/>
                  </a:lnTo>
                  <a:lnTo>
                    <a:pt x="449478" y="145196"/>
                  </a:lnTo>
                  <a:lnTo>
                    <a:pt x="427905" y="104812"/>
                  </a:lnTo>
                  <a:lnTo>
                    <a:pt x="399335" y="69627"/>
                  </a:lnTo>
                  <a:lnTo>
                    <a:pt x="364711" y="40598"/>
                  </a:lnTo>
                  <a:lnTo>
                    <a:pt x="324975" y="18680"/>
                  </a:lnTo>
                  <a:lnTo>
                    <a:pt x="281068" y="4829"/>
                  </a:lnTo>
                  <a:lnTo>
                    <a:pt x="23393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22541" y="3377946"/>
              <a:ext cx="467995" cy="475615"/>
            </a:xfrm>
            <a:custGeom>
              <a:avLst/>
              <a:gdLst/>
              <a:ahLst/>
              <a:cxnLst/>
              <a:rect l="l" t="t" r="r" b="b"/>
              <a:pathLst>
                <a:path w="467995" h="475614">
                  <a:moveTo>
                    <a:pt x="0" y="237743"/>
                  </a:moveTo>
                  <a:lnTo>
                    <a:pt x="4754" y="189825"/>
                  </a:lnTo>
                  <a:lnTo>
                    <a:pt x="18389" y="145196"/>
                  </a:lnTo>
                  <a:lnTo>
                    <a:pt x="39962" y="104812"/>
                  </a:lnTo>
                  <a:lnTo>
                    <a:pt x="68532" y="69627"/>
                  </a:lnTo>
                  <a:lnTo>
                    <a:pt x="103156" y="40598"/>
                  </a:lnTo>
                  <a:lnTo>
                    <a:pt x="142892" y="18680"/>
                  </a:lnTo>
                  <a:lnTo>
                    <a:pt x="186799" y="4829"/>
                  </a:lnTo>
                  <a:lnTo>
                    <a:pt x="233933" y="0"/>
                  </a:lnTo>
                  <a:lnTo>
                    <a:pt x="281068" y="4829"/>
                  </a:lnTo>
                  <a:lnTo>
                    <a:pt x="324975" y="18680"/>
                  </a:lnTo>
                  <a:lnTo>
                    <a:pt x="364711" y="40598"/>
                  </a:lnTo>
                  <a:lnTo>
                    <a:pt x="399335" y="69627"/>
                  </a:lnTo>
                  <a:lnTo>
                    <a:pt x="427905" y="104812"/>
                  </a:lnTo>
                  <a:lnTo>
                    <a:pt x="449478" y="145196"/>
                  </a:lnTo>
                  <a:lnTo>
                    <a:pt x="463113" y="189825"/>
                  </a:lnTo>
                  <a:lnTo>
                    <a:pt x="467867" y="237743"/>
                  </a:lnTo>
                  <a:lnTo>
                    <a:pt x="463113" y="285662"/>
                  </a:lnTo>
                  <a:lnTo>
                    <a:pt x="449478" y="330291"/>
                  </a:lnTo>
                  <a:lnTo>
                    <a:pt x="427905" y="370675"/>
                  </a:lnTo>
                  <a:lnTo>
                    <a:pt x="399335" y="405860"/>
                  </a:lnTo>
                  <a:lnTo>
                    <a:pt x="364711" y="434889"/>
                  </a:lnTo>
                  <a:lnTo>
                    <a:pt x="324975" y="456807"/>
                  </a:lnTo>
                  <a:lnTo>
                    <a:pt x="281068" y="470658"/>
                  </a:lnTo>
                  <a:lnTo>
                    <a:pt x="233933" y="475488"/>
                  </a:lnTo>
                  <a:lnTo>
                    <a:pt x="186799" y="470658"/>
                  </a:lnTo>
                  <a:lnTo>
                    <a:pt x="142892" y="456807"/>
                  </a:lnTo>
                  <a:lnTo>
                    <a:pt x="103156" y="434889"/>
                  </a:lnTo>
                  <a:lnTo>
                    <a:pt x="68532" y="405860"/>
                  </a:lnTo>
                  <a:lnTo>
                    <a:pt x="39962" y="370675"/>
                  </a:lnTo>
                  <a:lnTo>
                    <a:pt x="18389" y="330291"/>
                  </a:lnTo>
                  <a:lnTo>
                    <a:pt x="4754" y="285662"/>
                  </a:lnTo>
                  <a:lnTo>
                    <a:pt x="0" y="237743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632953" y="3367278"/>
              <a:ext cx="469900" cy="475615"/>
            </a:xfrm>
            <a:custGeom>
              <a:avLst/>
              <a:gdLst/>
              <a:ahLst/>
              <a:cxnLst/>
              <a:rect l="l" t="t" r="r" b="b"/>
              <a:pathLst>
                <a:path w="469900" h="475614">
                  <a:moveTo>
                    <a:pt x="234696" y="0"/>
                  </a:moveTo>
                  <a:lnTo>
                    <a:pt x="187382" y="4829"/>
                  </a:lnTo>
                  <a:lnTo>
                    <a:pt x="143321" y="18680"/>
                  </a:lnTo>
                  <a:lnTo>
                    <a:pt x="103454" y="40598"/>
                  </a:lnTo>
                  <a:lnTo>
                    <a:pt x="68722" y="69627"/>
                  </a:lnTo>
                  <a:lnTo>
                    <a:pt x="40069" y="104812"/>
                  </a:lnTo>
                  <a:lnTo>
                    <a:pt x="18436" y="145196"/>
                  </a:lnTo>
                  <a:lnTo>
                    <a:pt x="4766" y="189825"/>
                  </a:lnTo>
                  <a:lnTo>
                    <a:pt x="0" y="237744"/>
                  </a:lnTo>
                  <a:lnTo>
                    <a:pt x="4766" y="285662"/>
                  </a:lnTo>
                  <a:lnTo>
                    <a:pt x="18436" y="330291"/>
                  </a:lnTo>
                  <a:lnTo>
                    <a:pt x="40069" y="370675"/>
                  </a:lnTo>
                  <a:lnTo>
                    <a:pt x="68722" y="405860"/>
                  </a:lnTo>
                  <a:lnTo>
                    <a:pt x="103454" y="434889"/>
                  </a:lnTo>
                  <a:lnTo>
                    <a:pt x="143321" y="456807"/>
                  </a:lnTo>
                  <a:lnTo>
                    <a:pt x="187382" y="470658"/>
                  </a:lnTo>
                  <a:lnTo>
                    <a:pt x="234696" y="475488"/>
                  </a:lnTo>
                  <a:lnTo>
                    <a:pt x="282009" y="470658"/>
                  </a:lnTo>
                  <a:lnTo>
                    <a:pt x="326070" y="456807"/>
                  </a:lnTo>
                  <a:lnTo>
                    <a:pt x="365937" y="434889"/>
                  </a:lnTo>
                  <a:lnTo>
                    <a:pt x="400669" y="405860"/>
                  </a:lnTo>
                  <a:lnTo>
                    <a:pt x="429322" y="370675"/>
                  </a:lnTo>
                  <a:lnTo>
                    <a:pt x="450955" y="330291"/>
                  </a:lnTo>
                  <a:lnTo>
                    <a:pt x="464625" y="285662"/>
                  </a:lnTo>
                  <a:lnTo>
                    <a:pt x="469392" y="237744"/>
                  </a:lnTo>
                  <a:lnTo>
                    <a:pt x="464625" y="189825"/>
                  </a:lnTo>
                  <a:lnTo>
                    <a:pt x="450955" y="145196"/>
                  </a:lnTo>
                  <a:lnTo>
                    <a:pt x="429322" y="104812"/>
                  </a:lnTo>
                  <a:lnTo>
                    <a:pt x="400669" y="69627"/>
                  </a:lnTo>
                  <a:lnTo>
                    <a:pt x="365937" y="40598"/>
                  </a:lnTo>
                  <a:lnTo>
                    <a:pt x="326070" y="18680"/>
                  </a:lnTo>
                  <a:lnTo>
                    <a:pt x="282009" y="4829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32953" y="3367278"/>
              <a:ext cx="469900" cy="475615"/>
            </a:xfrm>
            <a:custGeom>
              <a:avLst/>
              <a:gdLst/>
              <a:ahLst/>
              <a:cxnLst/>
              <a:rect l="l" t="t" r="r" b="b"/>
              <a:pathLst>
                <a:path w="469900" h="475614">
                  <a:moveTo>
                    <a:pt x="0" y="237744"/>
                  </a:moveTo>
                  <a:lnTo>
                    <a:pt x="4766" y="189825"/>
                  </a:lnTo>
                  <a:lnTo>
                    <a:pt x="18436" y="145196"/>
                  </a:lnTo>
                  <a:lnTo>
                    <a:pt x="40069" y="104812"/>
                  </a:lnTo>
                  <a:lnTo>
                    <a:pt x="68722" y="69627"/>
                  </a:lnTo>
                  <a:lnTo>
                    <a:pt x="103454" y="40598"/>
                  </a:lnTo>
                  <a:lnTo>
                    <a:pt x="143321" y="18680"/>
                  </a:lnTo>
                  <a:lnTo>
                    <a:pt x="187382" y="4829"/>
                  </a:lnTo>
                  <a:lnTo>
                    <a:pt x="234696" y="0"/>
                  </a:lnTo>
                  <a:lnTo>
                    <a:pt x="282009" y="4829"/>
                  </a:lnTo>
                  <a:lnTo>
                    <a:pt x="326070" y="18680"/>
                  </a:lnTo>
                  <a:lnTo>
                    <a:pt x="365937" y="40598"/>
                  </a:lnTo>
                  <a:lnTo>
                    <a:pt x="400669" y="69627"/>
                  </a:lnTo>
                  <a:lnTo>
                    <a:pt x="429322" y="104812"/>
                  </a:lnTo>
                  <a:lnTo>
                    <a:pt x="450955" y="145196"/>
                  </a:lnTo>
                  <a:lnTo>
                    <a:pt x="464625" y="189825"/>
                  </a:lnTo>
                  <a:lnTo>
                    <a:pt x="469392" y="237744"/>
                  </a:lnTo>
                  <a:lnTo>
                    <a:pt x="464625" y="285662"/>
                  </a:lnTo>
                  <a:lnTo>
                    <a:pt x="450955" y="330291"/>
                  </a:lnTo>
                  <a:lnTo>
                    <a:pt x="429322" y="370675"/>
                  </a:lnTo>
                  <a:lnTo>
                    <a:pt x="400669" y="405860"/>
                  </a:lnTo>
                  <a:lnTo>
                    <a:pt x="365937" y="434889"/>
                  </a:lnTo>
                  <a:lnTo>
                    <a:pt x="326070" y="456807"/>
                  </a:lnTo>
                  <a:lnTo>
                    <a:pt x="282009" y="470658"/>
                  </a:lnTo>
                  <a:lnTo>
                    <a:pt x="234696" y="475488"/>
                  </a:lnTo>
                  <a:lnTo>
                    <a:pt x="187382" y="470658"/>
                  </a:lnTo>
                  <a:lnTo>
                    <a:pt x="143321" y="456807"/>
                  </a:lnTo>
                  <a:lnTo>
                    <a:pt x="103454" y="434889"/>
                  </a:lnTo>
                  <a:lnTo>
                    <a:pt x="68722" y="405860"/>
                  </a:lnTo>
                  <a:lnTo>
                    <a:pt x="40069" y="370675"/>
                  </a:lnTo>
                  <a:lnTo>
                    <a:pt x="18436" y="330291"/>
                  </a:lnTo>
                  <a:lnTo>
                    <a:pt x="4766" y="285662"/>
                  </a:lnTo>
                  <a:lnTo>
                    <a:pt x="0" y="237744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282939" y="3621024"/>
              <a:ext cx="0" cy="363855"/>
            </a:xfrm>
            <a:custGeom>
              <a:avLst/>
              <a:gdLst/>
              <a:ahLst/>
              <a:cxnLst/>
              <a:rect l="l" t="t" r="r" b="b"/>
              <a:pathLst>
                <a:path h="363854">
                  <a:moveTo>
                    <a:pt x="0" y="363854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12785" y="4597146"/>
              <a:ext cx="0" cy="1283335"/>
            </a:xfrm>
            <a:custGeom>
              <a:avLst/>
              <a:gdLst/>
              <a:ahLst/>
              <a:cxnLst/>
              <a:rect l="l" t="t" r="r" b="b"/>
              <a:pathLst>
                <a:path h="1283335">
                  <a:moveTo>
                    <a:pt x="0" y="0"/>
                  </a:moveTo>
                  <a:lnTo>
                    <a:pt x="0" y="1283334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15633" y="3950970"/>
              <a:ext cx="467995" cy="475615"/>
            </a:xfrm>
            <a:custGeom>
              <a:avLst/>
              <a:gdLst/>
              <a:ahLst/>
              <a:cxnLst/>
              <a:rect l="l" t="t" r="r" b="b"/>
              <a:pathLst>
                <a:path w="467995" h="475614">
                  <a:moveTo>
                    <a:pt x="233933" y="0"/>
                  </a:moveTo>
                  <a:lnTo>
                    <a:pt x="186799" y="4829"/>
                  </a:lnTo>
                  <a:lnTo>
                    <a:pt x="142892" y="18680"/>
                  </a:lnTo>
                  <a:lnTo>
                    <a:pt x="103156" y="40598"/>
                  </a:lnTo>
                  <a:lnTo>
                    <a:pt x="68532" y="69627"/>
                  </a:lnTo>
                  <a:lnTo>
                    <a:pt x="39962" y="104812"/>
                  </a:lnTo>
                  <a:lnTo>
                    <a:pt x="18389" y="145196"/>
                  </a:lnTo>
                  <a:lnTo>
                    <a:pt x="4754" y="189825"/>
                  </a:lnTo>
                  <a:lnTo>
                    <a:pt x="0" y="237743"/>
                  </a:lnTo>
                  <a:lnTo>
                    <a:pt x="4754" y="285662"/>
                  </a:lnTo>
                  <a:lnTo>
                    <a:pt x="18389" y="330291"/>
                  </a:lnTo>
                  <a:lnTo>
                    <a:pt x="39962" y="370675"/>
                  </a:lnTo>
                  <a:lnTo>
                    <a:pt x="68532" y="405860"/>
                  </a:lnTo>
                  <a:lnTo>
                    <a:pt x="103156" y="434889"/>
                  </a:lnTo>
                  <a:lnTo>
                    <a:pt x="142892" y="456807"/>
                  </a:lnTo>
                  <a:lnTo>
                    <a:pt x="186799" y="470658"/>
                  </a:lnTo>
                  <a:lnTo>
                    <a:pt x="233933" y="475488"/>
                  </a:lnTo>
                  <a:lnTo>
                    <a:pt x="281068" y="470658"/>
                  </a:lnTo>
                  <a:lnTo>
                    <a:pt x="324975" y="456807"/>
                  </a:lnTo>
                  <a:lnTo>
                    <a:pt x="364711" y="434889"/>
                  </a:lnTo>
                  <a:lnTo>
                    <a:pt x="399335" y="405860"/>
                  </a:lnTo>
                  <a:lnTo>
                    <a:pt x="427905" y="370675"/>
                  </a:lnTo>
                  <a:lnTo>
                    <a:pt x="449478" y="330291"/>
                  </a:lnTo>
                  <a:lnTo>
                    <a:pt x="463113" y="285662"/>
                  </a:lnTo>
                  <a:lnTo>
                    <a:pt x="467867" y="237743"/>
                  </a:lnTo>
                  <a:lnTo>
                    <a:pt x="463113" y="189825"/>
                  </a:lnTo>
                  <a:lnTo>
                    <a:pt x="449478" y="145196"/>
                  </a:lnTo>
                  <a:lnTo>
                    <a:pt x="427905" y="104812"/>
                  </a:lnTo>
                  <a:lnTo>
                    <a:pt x="399335" y="69627"/>
                  </a:lnTo>
                  <a:lnTo>
                    <a:pt x="364711" y="40598"/>
                  </a:lnTo>
                  <a:lnTo>
                    <a:pt x="324975" y="18680"/>
                  </a:lnTo>
                  <a:lnTo>
                    <a:pt x="281068" y="4829"/>
                  </a:lnTo>
                  <a:lnTo>
                    <a:pt x="23393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15633" y="3950970"/>
              <a:ext cx="467995" cy="475615"/>
            </a:xfrm>
            <a:custGeom>
              <a:avLst/>
              <a:gdLst/>
              <a:ahLst/>
              <a:cxnLst/>
              <a:rect l="l" t="t" r="r" b="b"/>
              <a:pathLst>
                <a:path w="467995" h="475614">
                  <a:moveTo>
                    <a:pt x="0" y="237743"/>
                  </a:moveTo>
                  <a:lnTo>
                    <a:pt x="4754" y="189825"/>
                  </a:lnTo>
                  <a:lnTo>
                    <a:pt x="18389" y="145196"/>
                  </a:lnTo>
                  <a:lnTo>
                    <a:pt x="39962" y="104812"/>
                  </a:lnTo>
                  <a:lnTo>
                    <a:pt x="68532" y="69627"/>
                  </a:lnTo>
                  <a:lnTo>
                    <a:pt x="103156" y="40598"/>
                  </a:lnTo>
                  <a:lnTo>
                    <a:pt x="142892" y="18680"/>
                  </a:lnTo>
                  <a:lnTo>
                    <a:pt x="186799" y="4829"/>
                  </a:lnTo>
                  <a:lnTo>
                    <a:pt x="233933" y="0"/>
                  </a:lnTo>
                  <a:lnTo>
                    <a:pt x="281068" y="4829"/>
                  </a:lnTo>
                  <a:lnTo>
                    <a:pt x="324975" y="18680"/>
                  </a:lnTo>
                  <a:lnTo>
                    <a:pt x="364711" y="40598"/>
                  </a:lnTo>
                  <a:lnTo>
                    <a:pt x="399335" y="69627"/>
                  </a:lnTo>
                  <a:lnTo>
                    <a:pt x="427905" y="104812"/>
                  </a:lnTo>
                  <a:lnTo>
                    <a:pt x="449478" y="145196"/>
                  </a:lnTo>
                  <a:lnTo>
                    <a:pt x="463113" y="189825"/>
                  </a:lnTo>
                  <a:lnTo>
                    <a:pt x="467867" y="237743"/>
                  </a:lnTo>
                  <a:lnTo>
                    <a:pt x="463113" y="285662"/>
                  </a:lnTo>
                  <a:lnTo>
                    <a:pt x="449478" y="330291"/>
                  </a:lnTo>
                  <a:lnTo>
                    <a:pt x="427905" y="370675"/>
                  </a:lnTo>
                  <a:lnTo>
                    <a:pt x="399335" y="405860"/>
                  </a:lnTo>
                  <a:lnTo>
                    <a:pt x="364711" y="434889"/>
                  </a:lnTo>
                  <a:lnTo>
                    <a:pt x="324975" y="456807"/>
                  </a:lnTo>
                  <a:lnTo>
                    <a:pt x="281068" y="470658"/>
                  </a:lnTo>
                  <a:lnTo>
                    <a:pt x="233933" y="475488"/>
                  </a:lnTo>
                  <a:lnTo>
                    <a:pt x="186799" y="470658"/>
                  </a:lnTo>
                  <a:lnTo>
                    <a:pt x="142892" y="456807"/>
                  </a:lnTo>
                  <a:lnTo>
                    <a:pt x="103156" y="434889"/>
                  </a:lnTo>
                  <a:lnTo>
                    <a:pt x="68532" y="405860"/>
                  </a:lnTo>
                  <a:lnTo>
                    <a:pt x="39962" y="370675"/>
                  </a:lnTo>
                  <a:lnTo>
                    <a:pt x="18389" y="330291"/>
                  </a:lnTo>
                  <a:lnTo>
                    <a:pt x="4754" y="285662"/>
                  </a:lnTo>
                  <a:lnTo>
                    <a:pt x="0" y="237743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43606" y="5880354"/>
              <a:ext cx="9737090" cy="1272540"/>
            </a:xfrm>
            <a:custGeom>
              <a:avLst/>
              <a:gdLst/>
              <a:ahLst/>
              <a:cxnLst/>
              <a:rect l="l" t="t" r="r" b="b"/>
              <a:pathLst>
                <a:path w="9737090" h="1272540">
                  <a:moveTo>
                    <a:pt x="0" y="212090"/>
                  </a:moveTo>
                  <a:lnTo>
                    <a:pt x="5603" y="163472"/>
                  </a:lnTo>
                  <a:lnTo>
                    <a:pt x="21564" y="118835"/>
                  </a:lnTo>
                  <a:lnTo>
                    <a:pt x="46606" y="79455"/>
                  </a:lnTo>
                  <a:lnTo>
                    <a:pt x="79455" y="46606"/>
                  </a:lnTo>
                  <a:lnTo>
                    <a:pt x="118835" y="21564"/>
                  </a:lnTo>
                  <a:lnTo>
                    <a:pt x="163472" y="5603"/>
                  </a:lnTo>
                  <a:lnTo>
                    <a:pt x="212089" y="0"/>
                  </a:lnTo>
                  <a:lnTo>
                    <a:pt x="9524746" y="0"/>
                  </a:lnTo>
                  <a:lnTo>
                    <a:pt x="9573363" y="5603"/>
                  </a:lnTo>
                  <a:lnTo>
                    <a:pt x="9618000" y="21564"/>
                  </a:lnTo>
                  <a:lnTo>
                    <a:pt x="9657380" y="46606"/>
                  </a:lnTo>
                  <a:lnTo>
                    <a:pt x="9690229" y="79455"/>
                  </a:lnTo>
                  <a:lnTo>
                    <a:pt x="9715271" y="118835"/>
                  </a:lnTo>
                  <a:lnTo>
                    <a:pt x="9731232" y="163472"/>
                  </a:lnTo>
                  <a:lnTo>
                    <a:pt x="9736836" y="212090"/>
                  </a:lnTo>
                  <a:lnTo>
                    <a:pt x="9736836" y="1060450"/>
                  </a:lnTo>
                  <a:lnTo>
                    <a:pt x="9731232" y="1109067"/>
                  </a:lnTo>
                  <a:lnTo>
                    <a:pt x="9715271" y="1153704"/>
                  </a:lnTo>
                  <a:lnTo>
                    <a:pt x="9690229" y="1193084"/>
                  </a:lnTo>
                  <a:lnTo>
                    <a:pt x="9657380" y="1225933"/>
                  </a:lnTo>
                  <a:lnTo>
                    <a:pt x="9618000" y="1250975"/>
                  </a:lnTo>
                  <a:lnTo>
                    <a:pt x="9573363" y="1266936"/>
                  </a:lnTo>
                  <a:lnTo>
                    <a:pt x="9524746" y="1272540"/>
                  </a:lnTo>
                  <a:lnTo>
                    <a:pt x="212089" y="1272540"/>
                  </a:lnTo>
                  <a:lnTo>
                    <a:pt x="163472" y="1266936"/>
                  </a:lnTo>
                  <a:lnTo>
                    <a:pt x="118835" y="1250975"/>
                  </a:lnTo>
                  <a:lnTo>
                    <a:pt x="79455" y="1225933"/>
                  </a:lnTo>
                  <a:lnTo>
                    <a:pt x="46606" y="1193084"/>
                  </a:lnTo>
                  <a:lnTo>
                    <a:pt x="21564" y="1153704"/>
                  </a:lnTo>
                  <a:lnTo>
                    <a:pt x="5603" y="1109067"/>
                  </a:lnTo>
                  <a:lnTo>
                    <a:pt x="0" y="1060450"/>
                  </a:lnTo>
                  <a:lnTo>
                    <a:pt x="0" y="212090"/>
                  </a:lnTo>
                  <a:close/>
                </a:path>
              </a:pathLst>
            </a:custGeom>
            <a:ln w="25399">
              <a:solidFill>
                <a:srgbClr val="F970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083432" y="5936995"/>
            <a:ext cx="693039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9166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ig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h</a:t>
            </a:r>
            <a:r>
              <a:rPr sz="2400" spc="4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weig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h</a:t>
            </a:r>
            <a:r>
              <a:rPr sz="2400" spc="4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Tahoma"/>
                <a:cs typeface="Tahoma"/>
              </a:rPr>
              <a:t>work</a:t>
            </a:r>
            <a:r>
              <a:rPr sz="2400" spc="50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ng</a:t>
            </a:r>
            <a:r>
              <a:rPr sz="24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copy</a:t>
            </a:r>
            <a:r>
              <a:rPr sz="2400" spc="-90" dirty="0">
                <a:solidFill>
                  <a:srgbClr val="3E3E3E"/>
                </a:solidFill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SzPct val="9166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has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3E3E3E"/>
                </a:solidFill>
                <a:latin typeface="Tahoma"/>
                <a:cs typeface="Tahoma"/>
              </a:rPr>
              <a:t>stag</a:t>
            </a:r>
            <a:r>
              <a:rPr sz="2400" spc="25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ng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3E3E3E"/>
                </a:solidFill>
                <a:latin typeface="Tahoma"/>
                <a:cs typeface="Tahoma"/>
              </a:rPr>
              <a:t>area.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SzPct val="9166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30" dirty="0">
                <a:solidFill>
                  <a:srgbClr val="3E3E3E"/>
                </a:solidFill>
                <a:latin typeface="Tahoma"/>
                <a:cs typeface="Tahoma"/>
              </a:rPr>
              <a:t>w</a:t>
            </a:r>
            <a:r>
              <a:rPr sz="2400" spc="100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rk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w</a:t>
            </a:r>
            <a:r>
              <a:rPr sz="2400" spc="35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h</a:t>
            </a:r>
            <a:r>
              <a:rPr sz="2400" spc="105" dirty="0">
                <a:solidFill>
                  <a:srgbClr val="3E3E3E"/>
                </a:solidFill>
                <a:latin typeface="Tahoma"/>
                <a:cs typeface="Tahoma"/>
              </a:rPr>
              <a:t>out</a:t>
            </a:r>
            <a:r>
              <a:rPr sz="24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35" dirty="0">
                <a:solidFill>
                  <a:srgbClr val="3E3E3E"/>
                </a:solidFill>
                <a:latin typeface="Tahoma"/>
                <a:cs typeface="Tahoma"/>
              </a:rPr>
              <a:t>im</a:t>
            </a:r>
            <a:r>
              <a:rPr sz="2400" spc="145" dirty="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sz="2400" spc="55" dirty="0">
                <a:solidFill>
                  <a:srgbClr val="3E3E3E"/>
                </a:solidFill>
                <a:latin typeface="Tahoma"/>
                <a:cs typeface="Tahoma"/>
              </a:rPr>
              <a:t>acti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400" spc="-15" dirty="0">
                <a:solidFill>
                  <a:srgbClr val="3E3E3E"/>
                </a:solidFill>
                <a:latin typeface="Tahoma"/>
                <a:cs typeface="Tahoma"/>
              </a:rPr>
              <a:t>g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400" spc="105" dirty="0">
                <a:solidFill>
                  <a:srgbClr val="3E3E3E"/>
                </a:solidFill>
                <a:latin typeface="Tahoma"/>
                <a:cs typeface="Tahoma"/>
              </a:rPr>
              <a:t>he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30" dirty="0">
                <a:solidFill>
                  <a:srgbClr val="3E3E3E"/>
                </a:solidFill>
                <a:latin typeface="Tahoma"/>
                <a:cs typeface="Tahoma"/>
              </a:rPr>
              <a:t>ma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ste</a:t>
            </a:r>
            <a:r>
              <a:rPr sz="2400" spc="70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4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55" dirty="0">
                <a:solidFill>
                  <a:srgbClr val="3E3E3E"/>
                </a:solidFill>
                <a:latin typeface="Tahoma"/>
                <a:cs typeface="Tahoma"/>
              </a:rPr>
              <a:t>b</a:t>
            </a:r>
            <a:r>
              <a:rPr sz="2400" spc="105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400" spc="50" dirty="0">
                <a:solidFill>
                  <a:srgbClr val="3E3E3E"/>
                </a:solidFill>
                <a:latin typeface="Tahoma"/>
                <a:cs typeface="Tahoma"/>
              </a:rPr>
              <a:t>anch.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759190" y="4033265"/>
            <a:ext cx="1092835" cy="405765"/>
          </a:xfrm>
          <a:prstGeom prst="rect">
            <a:avLst/>
          </a:prstGeom>
          <a:solidFill>
            <a:srgbClr val="5B9BD4"/>
          </a:solidFill>
          <a:ln w="25400">
            <a:solidFill>
              <a:srgbClr val="42709B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273050">
              <a:lnSpc>
                <a:spcPct val="100000"/>
              </a:lnSpc>
              <a:spcBef>
                <a:spcPts val="71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branch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0617707" y="2690114"/>
            <a:ext cx="3679190" cy="1440180"/>
            <a:chOff x="10617707" y="2690114"/>
            <a:chExt cx="3679190" cy="1440180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7707" y="3404616"/>
              <a:ext cx="2955036" cy="72542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3190981" y="2702814"/>
              <a:ext cx="1092835" cy="407034"/>
            </a:xfrm>
            <a:custGeom>
              <a:avLst/>
              <a:gdLst/>
              <a:ahLst/>
              <a:cxnLst/>
              <a:rect l="l" t="t" r="r" b="b"/>
              <a:pathLst>
                <a:path w="1092834" h="407035">
                  <a:moveTo>
                    <a:pt x="0" y="406908"/>
                  </a:moveTo>
                  <a:lnTo>
                    <a:pt x="1092707" y="406908"/>
                  </a:lnTo>
                  <a:lnTo>
                    <a:pt x="1092707" y="0"/>
                  </a:lnTo>
                  <a:lnTo>
                    <a:pt x="0" y="0"/>
                  </a:lnTo>
                  <a:lnTo>
                    <a:pt x="0" y="406908"/>
                  </a:lnTo>
                  <a:close/>
                </a:path>
              </a:pathLst>
            </a:custGeom>
            <a:ln w="254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3539851" y="2810128"/>
            <a:ext cx="39624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head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024382" y="2702051"/>
            <a:ext cx="13907769" cy="2024380"/>
            <a:chOff x="1024382" y="2702051"/>
            <a:chExt cx="13907769" cy="2024380"/>
          </a:xfrm>
        </p:grpSpPr>
        <p:sp>
          <p:nvSpPr>
            <p:cNvPr id="37" name="object 37"/>
            <p:cNvSpPr/>
            <p:nvPr/>
          </p:nvSpPr>
          <p:spPr>
            <a:xfrm>
              <a:off x="1037082" y="3819905"/>
              <a:ext cx="645160" cy="594360"/>
            </a:xfrm>
            <a:custGeom>
              <a:avLst/>
              <a:gdLst/>
              <a:ahLst/>
              <a:cxnLst/>
              <a:rect l="l" t="t" r="r" b="b"/>
              <a:pathLst>
                <a:path w="645160" h="594360">
                  <a:moveTo>
                    <a:pt x="322326" y="0"/>
                  </a:moveTo>
                  <a:lnTo>
                    <a:pt x="274694" y="3223"/>
                  </a:lnTo>
                  <a:lnTo>
                    <a:pt x="229233" y="12585"/>
                  </a:lnTo>
                  <a:lnTo>
                    <a:pt x="186441" y="27627"/>
                  </a:lnTo>
                  <a:lnTo>
                    <a:pt x="146816" y="47888"/>
                  </a:lnTo>
                  <a:lnTo>
                    <a:pt x="110856" y="72908"/>
                  </a:lnTo>
                  <a:lnTo>
                    <a:pt x="79061" y="102225"/>
                  </a:lnTo>
                  <a:lnTo>
                    <a:pt x="51928" y="135381"/>
                  </a:lnTo>
                  <a:lnTo>
                    <a:pt x="29957" y="171915"/>
                  </a:lnTo>
                  <a:lnTo>
                    <a:pt x="13646" y="211366"/>
                  </a:lnTo>
                  <a:lnTo>
                    <a:pt x="3494" y="253274"/>
                  </a:lnTo>
                  <a:lnTo>
                    <a:pt x="0" y="297180"/>
                  </a:lnTo>
                  <a:lnTo>
                    <a:pt x="3494" y="341085"/>
                  </a:lnTo>
                  <a:lnTo>
                    <a:pt x="13646" y="382993"/>
                  </a:lnTo>
                  <a:lnTo>
                    <a:pt x="29957" y="422444"/>
                  </a:lnTo>
                  <a:lnTo>
                    <a:pt x="51928" y="458978"/>
                  </a:lnTo>
                  <a:lnTo>
                    <a:pt x="79061" y="492134"/>
                  </a:lnTo>
                  <a:lnTo>
                    <a:pt x="110856" y="521451"/>
                  </a:lnTo>
                  <a:lnTo>
                    <a:pt x="146816" y="546471"/>
                  </a:lnTo>
                  <a:lnTo>
                    <a:pt x="186441" y="566732"/>
                  </a:lnTo>
                  <a:lnTo>
                    <a:pt x="229233" y="581774"/>
                  </a:lnTo>
                  <a:lnTo>
                    <a:pt x="274694" y="591136"/>
                  </a:lnTo>
                  <a:lnTo>
                    <a:pt x="322326" y="594360"/>
                  </a:lnTo>
                  <a:lnTo>
                    <a:pt x="369965" y="591136"/>
                  </a:lnTo>
                  <a:lnTo>
                    <a:pt x="415431" y="581774"/>
                  </a:lnTo>
                  <a:lnTo>
                    <a:pt x="458227" y="566732"/>
                  </a:lnTo>
                  <a:lnTo>
                    <a:pt x="497852" y="546471"/>
                  </a:lnTo>
                  <a:lnTo>
                    <a:pt x="533811" y="521451"/>
                  </a:lnTo>
                  <a:lnTo>
                    <a:pt x="565603" y="492134"/>
                  </a:lnTo>
                  <a:lnTo>
                    <a:pt x="592732" y="458978"/>
                  </a:lnTo>
                  <a:lnTo>
                    <a:pt x="614700" y="422444"/>
                  </a:lnTo>
                  <a:lnTo>
                    <a:pt x="631008" y="382993"/>
                  </a:lnTo>
                  <a:lnTo>
                    <a:pt x="641158" y="341085"/>
                  </a:lnTo>
                  <a:lnTo>
                    <a:pt x="644651" y="297180"/>
                  </a:lnTo>
                  <a:lnTo>
                    <a:pt x="641158" y="253274"/>
                  </a:lnTo>
                  <a:lnTo>
                    <a:pt x="631008" y="211366"/>
                  </a:lnTo>
                  <a:lnTo>
                    <a:pt x="614700" y="171915"/>
                  </a:lnTo>
                  <a:lnTo>
                    <a:pt x="592732" y="135381"/>
                  </a:lnTo>
                  <a:lnTo>
                    <a:pt x="565603" y="102225"/>
                  </a:lnTo>
                  <a:lnTo>
                    <a:pt x="533811" y="72908"/>
                  </a:lnTo>
                  <a:lnTo>
                    <a:pt x="497852" y="47888"/>
                  </a:lnTo>
                  <a:lnTo>
                    <a:pt x="458227" y="27627"/>
                  </a:lnTo>
                  <a:lnTo>
                    <a:pt x="415431" y="12585"/>
                  </a:lnTo>
                  <a:lnTo>
                    <a:pt x="369965" y="3223"/>
                  </a:lnTo>
                  <a:lnTo>
                    <a:pt x="32232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37082" y="3819905"/>
              <a:ext cx="645160" cy="594360"/>
            </a:xfrm>
            <a:custGeom>
              <a:avLst/>
              <a:gdLst/>
              <a:ahLst/>
              <a:cxnLst/>
              <a:rect l="l" t="t" r="r" b="b"/>
              <a:pathLst>
                <a:path w="645160" h="594360">
                  <a:moveTo>
                    <a:pt x="0" y="297180"/>
                  </a:moveTo>
                  <a:lnTo>
                    <a:pt x="3494" y="253274"/>
                  </a:lnTo>
                  <a:lnTo>
                    <a:pt x="13646" y="211366"/>
                  </a:lnTo>
                  <a:lnTo>
                    <a:pt x="29957" y="171915"/>
                  </a:lnTo>
                  <a:lnTo>
                    <a:pt x="51928" y="135381"/>
                  </a:lnTo>
                  <a:lnTo>
                    <a:pt x="79061" y="102225"/>
                  </a:lnTo>
                  <a:lnTo>
                    <a:pt x="110856" y="72908"/>
                  </a:lnTo>
                  <a:lnTo>
                    <a:pt x="146816" y="47888"/>
                  </a:lnTo>
                  <a:lnTo>
                    <a:pt x="186441" y="27627"/>
                  </a:lnTo>
                  <a:lnTo>
                    <a:pt x="229233" y="12585"/>
                  </a:lnTo>
                  <a:lnTo>
                    <a:pt x="274694" y="3223"/>
                  </a:lnTo>
                  <a:lnTo>
                    <a:pt x="322326" y="0"/>
                  </a:lnTo>
                  <a:lnTo>
                    <a:pt x="369965" y="3223"/>
                  </a:lnTo>
                  <a:lnTo>
                    <a:pt x="415431" y="12585"/>
                  </a:lnTo>
                  <a:lnTo>
                    <a:pt x="458227" y="27627"/>
                  </a:lnTo>
                  <a:lnTo>
                    <a:pt x="497852" y="47888"/>
                  </a:lnTo>
                  <a:lnTo>
                    <a:pt x="533811" y="72908"/>
                  </a:lnTo>
                  <a:lnTo>
                    <a:pt x="565603" y="102225"/>
                  </a:lnTo>
                  <a:lnTo>
                    <a:pt x="592732" y="135381"/>
                  </a:lnTo>
                  <a:lnTo>
                    <a:pt x="614700" y="171915"/>
                  </a:lnTo>
                  <a:lnTo>
                    <a:pt x="631008" y="211366"/>
                  </a:lnTo>
                  <a:lnTo>
                    <a:pt x="641158" y="253274"/>
                  </a:lnTo>
                  <a:lnTo>
                    <a:pt x="644651" y="297180"/>
                  </a:lnTo>
                  <a:lnTo>
                    <a:pt x="641158" y="341085"/>
                  </a:lnTo>
                  <a:lnTo>
                    <a:pt x="631008" y="382993"/>
                  </a:lnTo>
                  <a:lnTo>
                    <a:pt x="614700" y="422444"/>
                  </a:lnTo>
                  <a:lnTo>
                    <a:pt x="592732" y="458978"/>
                  </a:lnTo>
                  <a:lnTo>
                    <a:pt x="565603" y="492134"/>
                  </a:lnTo>
                  <a:lnTo>
                    <a:pt x="533811" y="521451"/>
                  </a:lnTo>
                  <a:lnTo>
                    <a:pt x="497852" y="546471"/>
                  </a:lnTo>
                  <a:lnTo>
                    <a:pt x="458227" y="566732"/>
                  </a:lnTo>
                  <a:lnTo>
                    <a:pt x="415431" y="581774"/>
                  </a:lnTo>
                  <a:lnTo>
                    <a:pt x="369965" y="591136"/>
                  </a:lnTo>
                  <a:lnTo>
                    <a:pt x="322326" y="594360"/>
                  </a:lnTo>
                  <a:lnTo>
                    <a:pt x="274694" y="591136"/>
                  </a:lnTo>
                  <a:lnTo>
                    <a:pt x="229233" y="581774"/>
                  </a:lnTo>
                  <a:lnTo>
                    <a:pt x="186441" y="566732"/>
                  </a:lnTo>
                  <a:lnTo>
                    <a:pt x="146816" y="546471"/>
                  </a:lnTo>
                  <a:lnTo>
                    <a:pt x="110856" y="521451"/>
                  </a:lnTo>
                  <a:lnTo>
                    <a:pt x="79061" y="492134"/>
                  </a:lnTo>
                  <a:lnTo>
                    <a:pt x="51928" y="458978"/>
                  </a:lnTo>
                  <a:lnTo>
                    <a:pt x="29957" y="422444"/>
                  </a:lnTo>
                  <a:lnTo>
                    <a:pt x="13646" y="382993"/>
                  </a:lnTo>
                  <a:lnTo>
                    <a:pt x="3494" y="341085"/>
                  </a:lnTo>
                  <a:lnTo>
                    <a:pt x="0" y="297180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398014" y="3877817"/>
              <a:ext cx="645160" cy="538480"/>
            </a:xfrm>
            <a:custGeom>
              <a:avLst/>
              <a:gdLst/>
              <a:ahLst/>
              <a:cxnLst/>
              <a:rect l="l" t="t" r="r" b="b"/>
              <a:pathLst>
                <a:path w="645160" h="538479">
                  <a:moveTo>
                    <a:pt x="322325" y="0"/>
                  </a:moveTo>
                  <a:lnTo>
                    <a:pt x="270033" y="3519"/>
                  </a:lnTo>
                  <a:lnTo>
                    <a:pt x="220431" y="13709"/>
                  </a:lnTo>
                  <a:lnTo>
                    <a:pt x="174181" y="30017"/>
                  </a:lnTo>
                  <a:lnTo>
                    <a:pt x="131947" y="51889"/>
                  </a:lnTo>
                  <a:lnTo>
                    <a:pt x="94392" y="78771"/>
                  </a:lnTo>
                  <a:lnTo>
                    <a:pt x="62179" y="110112"/>
                  </a:lnTo>
                  <a:lnTo>
                    <a:pt x="35970" y="145356"/>
                  </a:lnTo>
                  <a:lnTo>
                    <a:pt x="16428" y="183952"/>
                  </a:lnTo>
                  <a:lnTo>
                    <a:pt x="4217" y="225347"/>
                  </a:lnTo>
                  <a:lnTo>
                    <a:pt x="0" y="268986"/>
                  </a:lnTo>
                  <a:lnTo>
                    <a:pt x="4217" y="312624"/>
                  </a:lnTo>
                  <a:lnTo>
                    <a:pt x="16428" y="354019"/>
                  </a:lnTo>
                  <a:lnTo>
                    <a:pt x="35970" y="392615"/>
                  </a:lnTo>
                  <a:lnTo>
                    <a:pt x="62179" y="427859"/>
                  </a:lnTo>
                  <a:lnTo>
                    <a:pt x="94392" y="459200"/>
                  </a:lnTo>
                  <a:lnTo>
                    <a:pt x="131947" y="486082"/>
                  </a:lnTo>
                  <a:lnTo>
                    <a:pt x="174181" y="507954"/>
                  </a:lnTo>
                  <a:lnTo>
                    <a:pt x="220431" y="524262"/>
                  </a:lnTo>
                  <a:lnTo>
                    <a:pt x="270033" y="534452"/>
                  </a:lnTo>
                  <a:lnTo>
                    <a:pt x="322325" y="537972"/>
                  </a:lnTo>
                  <a:lnTo>
                    <a:pt x="374618" y="534452"/>
                  </a:lnTo>
                  <a:lnTo>
                    <a:pt x="424220" y="524262"/>
                  </a:lnTo>
                  <a:lnTo>
                    <a:pt x="470470" y="507954"/>
                  </a:lnTo>
                  <a:lnTo>
                    <a:pt x="512704" y="486082"/>
                  </a:lnTo>
                  <a:lnTo>
                    <a:pt x="550259" y="459200"/>
                  </a:lnTo>
                  <a:lnTo>
                    <a:pt x="582472" y="427859"/>
                  </a:lnTo>
                  <a:lnTo>
                    <a:pt x="608681" y="392615"/>
                  </a:lnTo>
                  <a:lnTo>
                    <a:pt x="628223" y="354019"/>
                  </a:lnTo>
                  <a:lnTo>
                    <a:pt x="640434" y="312624"/>
                  </a:lnTo>
                  <a:lnTo>
                    <a:pt x="644652" y="268986"/>
                  </a:lnTo>
                  <a:lnTo>
                    <a:pt x="640434" y="225347"/>
                  </a:lnTo>
                  <a:lnTo>
                    <a:pt x="628223" y="183952"/>
                  </a:lnTo>
                  <a:lnTo>
                    <a:pt x="608681" y="145356"/>
                  </a:lnTo>
                  <a:lnTo>
                    <a:pt x="582472" y="110112"/>
                  </a:lnTo>
                  <a:lnTo>
                    <a:pt x="550259" y="78771"/>
                  </a:lnTo>
                  <a:lnTo>
                    <a:pt x="512704" y="51889"/>
                  </a:lnTo>
                  <a:lnTo>
                    <a:pt x="470470" y="30017"/>
                  </a:lnTo>
                  <a:lnTo>
                    <a:pt x="424220" y="13709"/>
                  </a:lnTo>
                  <a:lnTo>
                    <a:pt x="374618" y="3519"/>
                  </a:lnTo>
                  <a:lnTo>
                    <a:pt x="32232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98014" y="3877817"/>
              <a:ext cx="645160" cy="538480"/>
            </a:xfrm>
            <a:custGeom>
              <a:avLst/>
              <a:gdLst/>
              <a:ahLst/>
              <a:cxnLst/>
              <a:rect l="l" t="t" r="r" b="b"/>
              <a:pathLst>
                <a:path w="645160" h="538479">
                  <a:moveTo>
                    <a:pt x="0" y="268986"/>
                  </a:moveTo>
                  <a:lnTo>
                    <a:pt x="4217" y="225347"/>
                  </a:lnTo>
                  <a:lnTo>
                    <a:pt x="16428" y="183952"/>
                  </a:lnTo>
                  <a:lnTo>
                    <a:pt x="35970" y="145356"/>
                  </a:lnTo>
                  <a:lnTo>
                    <a:pt x="62179" y="110112"/>
                  </a:lnTo>
                  <a:lnTo>
                    <a:pt x="94392" y="78771"/>
                  </a:lnTo>
                  <a:lnTo>
                    <a:pt x="131947" y="51889"/>
                  </a:lnTo>
                  <a:lnTo>
                    <a:pt x="174181" y="30017"/>
                  </a:lnTo>
                  <a:lnTo>
                    <a:pt x="220431" y="13709"/>
                  </a:lnTo>
                  <a:lnTo>
                    <a:pt x="270033" y="3519"/>
                  </a:lnTo>
                  <a:lnTo>
                    <a:pt x="322325" y="0"/>
                  </a:lnTo>
                  <a:lnTo>
                    <a:pt x="374618" y="3519"/>
                  </a:lnTo>
                  <a:lnTo>
                    <a:pt x="424220" y="13709"/>
                  </a:lnTo>
                  <a:lnTo>
                    <a:pt x="470470" y="30017"/>
                  </a:lnTo>
                  <a:lnTo>
                    <a:pt x="512704" y="51889"/>
                  </a:lnTo>
                  <a:lnTo>
                    <a:pt x="550259" y="78771"/>
                  </a:lnTo>
                  <a:lnTo>
                    <a:pt x="582472" y="110112"/>
                  </a:lnTo>
                  <a:lnTo>
                    <a:pt x="608681" y="145356"/>
                  </a:lnTo>
                  <a:lnTo>
                    <a:pt x="628223" y="183952"/>
                  </a:lnTo>
                  <a:lnTo>
                    <a:pt x="640434" y="225347"/>
                  </a:lnTo>
                  <a:lnTo>
                    <a:pt x="644652" y="268986"/>
                  </a:lnTo>
                  <a:lnTo>
                    <a:pt x="640434" y="312624"/>
                  </a:lnTo>
                  <a:lnTo>
                    <a:pt x="628223" y="354019"/>
                  </a:lnTo>
                  <a:lnTo>
                    <a:pt x="608681" y="392615"/>
                  </a:lnTo>
                  <a:lnTo>
                    <a:pt x="582472" y="427859"/>
                  </a:lnTo>
                  <a:lnTo>
                    <a:pt x="550259" y="459200"/>
                  </a:lnTo>
                  <a:lnTo>
                    <a:pt x="512704" y="486082"/>
                  </a:lnTo>
                  <a:lnTo>
                    <a:pt x="470470" y="507954"/>
                  </a:lnTo>
                  <a:lnTo>
                    <a:pt x="424220" y="524262"/>
                  </a:lnTo>
                  <a:lnTo>
                    <a:pt x="374618" y="534452"/>
                  </a:lnTo>
                  <a:lnTo>
                    <a:pt x="322325" y="537972"/>
                  </a:lnTo>
                  <a:lnTo>
                    <a:pt x="270033" y="534452"/>
                  </a:lnTo>
                  <a:lnTo>
                    <a:pt x="220431" y="524262"/>
                  </a:lnTo>
                  <a:lnTo>
                    <a:pt x="174181" y="507954"/>
                  </a:lnTo>
                  <a:lnTo>
                    <a:pt x="131947" y="486082"/>
                  </a:lnTo>
                  <a:lnTo>
                    <a:pt x="94392" y="459200"/>
                  </a:lnTo>
                  <a:lnTo>
                    <a:pt x="62179" y="427859"/>
                  </a:lnTo>
                  <a:lnTo>
                    <a:pt x="35970" y="392615"/>
                  </a:lnTo>
                  <a:lnTo>
                    <a:pt x="16428" y="354019"/>
                  </a:lnTo>
                  <a:lnTo>
                    <a:pt x="4217" y="312624"/>
                  </a:lnTo>
                  <a:lnTo>
                    <a:pt x="0" y="268986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734561" y="3879341"/>
              <a:ext cx="645160" cy="539750"/>
            </a:xfrm>
            <a:custGeom>
              <a:avLst/>
              <a:gdLst/>
              <a:ahLst/>
              <a:cxnLst/>
              <a:rect l="l" t="t" r="r" b="b"/>
              <a:pathLst>
                <a:path w="645160" h="539750">
                  <a:moveTo>
                    <a:pt x="322325" y="0"/>
                  </a:moveTo>
                  <a:lnTo>
                    <a:pt x="270033" y="3530"/>
                  </a:lnTo>
                  <a:lnTo>
                    <a:pt x="220431" y="13752"/>
                  </a:lnTo>
                  <a:lnTo>
                    <a:pt x="174181" y="30110"/>
                  </a:lnTo>
                  <a:lnTo>
                    <a:pt x="131947" y="52047"/>
                  </a:lnTo>
                  <a:lnTo>
                    <a:pt x="94392" y="79009"/>
                  </a:lnTo>
                  <a:lnTo>
                    <a:pt x="62179" y="110441"/>
                  </a:lnTo>
                  <a:lnTo>
                    <a:pt x="35970" y="145786"/>
                  </a:lnTo>
                  <a:lnTo>
                    <a:pt x="16428" y="184489"/>
                  </a:lnTo>
                  <a:lnTo>
                    <a:pt x="4217" y="225995"/>
                  </a:lnTo>
                  <a:lnTo>
                    <a:pt x="0" y="269748"/>
                  </a:lnTo>
                  <a:lnTo>
                    <a:pt x="4217" y="313500"/>
                  </a:lnTo>
                  <a:lnTo>
                    <a:pt x="16428" y="355006"/>
                  </a:lnTo>
                  <a:lnTo>
                    <a:pt x="35970" y="393709"/>
                  </a:lnTo>
                  <a:lnTo>
                    <a:pt x="62179" y="429054"/>
                  </a:lnTo>
                  <a:lnTo>
                    <a:pt x="94392" y="460486"/>
                  </a:lnTo>
                  <a:lnTo>
                    <a:pt x="131947" y="487448"/>
                  </a:lnTo>
                  <a:lnTo>
                    <a:pt x="174181" y="509385"/>
                  </a:lnTo>
                  <a:lnTo>
                    <a:pt x="220431" y="525743"/>
                  </a:lnTo>
                  <a:lnTo>
                    <a:pt x="270033" y="535965"/>
                  </a:lnTo>
                  <a:lnTo>
                    <a:pt x="322325" y="539496"/>
                  </a:lnTo>
                  <a:lnTo>
                    <a:pt x="374618" y="535965"/>
                  </a:lnTo>
                  <a:lnTo>
                    <a:pt x="424220" y="525743"/>
                  </a:lnTo>
                  <a:lnTo>
                    <a:pt x="470470" y="509385"/>
                  </a:lnTo>
                  <a:lnTo>
                    <a:pt x="512704" y="487448"/>
                  </a:lnTo>
                  <a:lnTo>
                    <a:pt x="550259" y="460486"/>
                  </a:lnTo>
                  <a:lnTo>
                    <a:pt x="582472" y="429054"/>
                  </a:lnTo>
                  <a:lnTo>
                    <a:pt x="608681" y="393709"/>
                  </a:lnTo>
                  <a:lnTo>
                    <a:pt x="628223" y="355006"/>
                  </a:lnTo>
                  <a:lnTo>
                    <a:pt x="640434" y="313500"/>
                  </a:lnTo>
                  <a:lnTo>
                    <a:pt x="644651" y="269748"/>
                  </a:lnTo>
                  <a:lnTo>
                    <a:pt x="640434" y="225995"/>
                  </a:lnTo>
                  <a:lnTo>
                    <a:pt x="628223" y="184489"/>
                  </a:lnTo>
                  <a:lnTo>
                    <a:pt x="608681" y="145786"/>
                  </a:lnTo>
                  <a:lnTo>
                    <a:pt x="582472" y="110441"/>
                  </a:lnTo>
                  <a:lnTo>
                    <a:pt x="550259" y="79009"/>
                  </a:lnTo>
                  <a:lnTo>
                    <a:pt x="512704" y="52047"/>
                  </a:lnTo>
                  <a:lnTo>
                    <a:pt x="470470" y="30110"/>
                  </a:lnTo>
                  <a:lnTo>
                    <a:pt x="424220" y="13752"/>
                  </a:lnTo>
                  <a:lnTo>
                    <a:pt x="374618" y="3530"/>
                  </a:lnTo>
                  <a:lnTo>
                    <a:pt x="32232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734561" y="3879341"/>
              <a:ext cx="645160" cy="539750"/>
            </a:xfrm>
            <a:custGeom>
              <a:avLst/>
              <a:gdLst/>
              <a:ahLst/>
              <a:cxnLst/>
              <a:rect l="l" t="t" r="r" b="b"/>
              <a:pathLst>
                <a:path w="645160" h="539750">
                  <a:moveTo>
                    <a:pt x="0" y="269748"/>
                  </a:moveTo>
                  <a:lnTo>
                    <a:pt x="4217" y="225995"/>
                  </a:lnTo>
                  <a:lnTo>
                    <a:pt x="16428" y="184489"/>
                  </a:lnTo>
                  <a:lnTo>
                    <a:pt x="35970" y="145786"/>
                  </a:lnTo>
                  <a:lnTo>
                    <a:pt x="62179" y="110441"/>
                  </a:lnTo>
                  <a:lnTo>
                    <a:pt x="94392" y="79009"/>
                  </a:lnTo>
                  <a:lnTo>
                    <a:pt x="131947" y="52047"/>
                  </a:lnTo>
                  <a:lnTo>
                    <a:pt x="174181" y="30110"/>
                  </a:lnTo>
                  <a:lnTo>
                    <a:pt x="220431" y="13752"/>
                  </a:lnTo>
                  <a:lnTo>
                    <a:pt x="270033" y="3530"/>
                  </a:lnTo>
                  <a:lnTo>
                    <a:pt x="322325" y="0"/>
                  </a:lnTo>
                  <a:lnTo>
                    <a:pt x="374618" y="3530"/>
                  </a:lnTo>
                  <a:lnTo>
                    <a:pt x="424220" y="13752"/>
                  </a:lnTo>
                  <a:lnTo>
                    <a:pt x="470470" y="30110"/>
                  </a:lnTo>
                  <a:lnTo>
                    <a:pt x="512704" y="52047"/>
                  </a:lnTo>
                  <a:lnTo>
                    <a:pt x="550259" y="79009"/>
                  </a:lnTo>
                  <a:lnTo>
                    <a:pt x="582472" y="110441"/>
                  </a:lnTo>
                  <a:lnTo>
                    <a:pt x="608681" y="145786"/>
                  </a:lnTo>
                  <a:lnTo>
                    <a:pt x="628223" y="184489"/>
                  </a:lnTo>
                  <a:lnTo>
                    <a:pt x="640434" y="225995"/>
                  </a:lnTo>
                  <a:lnTo>
                    <a:pt x="644651" y="269748"/>
                  </a:lnTo>
                  <a:lnTo>
                    <a:pt x="640434" y="313500"/>
                  </a:lnTo>
                  <a:lnTo>
                    <a:pt x="628223" y="355006"/>
                  </a:lnTo>
                  <a:lnTo>
                    <a:pt x="608681" y="393709"/>
                  </a:lnTo>
                  <a:lnTo>
                    <a:pt x="582472" y="429054"/>
                  </a:lnTo>
                  <a:lnTo>
                    <a:pt x="550259" y="460486"/>
                  </a:lnTo>
                  <a:lnTo>
                    <a:pt x="512704" y="487448"/>
                  </a:lnTo>
                  <a:lnTo>
                    <a:pt x="470470" y="509385"/>
                  </a:lnTo>
                  <a:lnTo>
                    <a:pt x="424220" y="525743"/>
                  </a:lnTo>
                  <a:lnTo>
                    <a:pt x="374618" y="535965"/>
                  </a:lnTo>
                  <a:lnTo>
                    <a:pt x="322325" y="539496"/>
                  </a:lnTo>
                  <a:lnTo>
                    <a:pt x="270033" y="535965"/>
                  </a:lnTo>
                  <a:lnTo>
                    <a:pt x="220431" y="525743"/>
                  </a:lnTo>
                  <a:lnTo>
                    <a:pt x="174181" y="509385"/>
                  </a:lnTo>
                  <a:lnTo>
                    <a:pt x="131947" y="487448"/>
                  </a:lnTo>
                  <a:lnTo>
                    <a:pt x="94392" y="460486"/>
                  </a:lnTo>
                  <a:lnTo>
                    <a:pt x="62179" y="429054"/>
                  </a:lnTo>
                  <a:lnTo>
                    <a:pt x="35970" y="393709"/>
                  </a:lnTo>
                  <a:lnTo>
                    <a:pt x="16428" y="355006"/>
                  </a:lnTo>
                  <a:lnTo>
                    <a:pt x="4217" y="313500"/>
                  </a:lnTo>
                  <a:lnTo>
                    <a:pt x="0" y="269748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500360" y="2702051"/>
              <a:ext cx="4432300" cy="2024380"/>
            </a:xfrm>
            <a:custGeom>
              <a:avLst/>
              <a:gdLst/>
              <a:ahLst/>
              <a:cxnLst/>
              <a:rect l="l" t="t" r="r" b="b"/>
              <a:pathLst>
                <a:path w="4432300" h="2024379">
                  <a:moveTo>
                    <a:pt x="4431792" y="0"/>
                  </a:moveTo>
                  <a:lnTo>
                    <a:pt x="0" y="0"/>
                  </a:lnTo>
                  <a:lnTo>
                    <a:pt x="0" y="2023872"/>
                  </a:lnTo>
                  <a:lnTo>
                    <a:pt x="4431792" y="2023872"/>
                  </a:lnTo>
                  <a:lnTo>
                    <a:pt x="4431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380720" y="3863352"/>
              <a:ext cx="381000" cy="276225"/>
            </a:xfrm>
            <a:custGeom>
              <a:avLst/>
              <a:gdLst/>
              <a:ahLst/>
              <a:cxnLst/>
              <a:rect l="l" t="t" r="r" b="b"/>
              <a:pathLst>
                <a:path w="381000" h="276225">
                  <a:moveTo>
                    <a:pt x="163449" y="0"/>
                  </a:moveTo>
                  <a:lnTo>
                    <a:pt x="0" y="0"/>
                  </a:lnTo>
                  <a:lnTo>
                    <a:pt x="0" y="275831"/>
                  </a:lnTo>
                  <a:lnTo>
                    <a:pt x="163449" y="275831"/>
                  </a:lnTo>
                  <a:lnTo>
                    <a:pt x="163449" y="0"/>
                  </a:lnTo>
                  <a:close/>
                </a:path>
                <a:path w="381000" h="276225">
                  <a:moveTo>
                    <a:pt x="381000" y="0"/>
                  </a:moveTo>
                  <a:lnTo>
                    <a:pt x="220599" y="0"/>
                  </a:lnTo>
                  <a:lnTo>
                    <a:pt x="220599" y="275831"/>
                  </a:lnTo>
                  <a:lnTo>
                    <a:pt x="381000" y="275831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3380720" y="3863339"/>
              <a:ext cx="381000" cy="276225"/>
            </a:xfrm>
            <a:custGeom>
              <a:avLst/>
              <a:gdLst/>
              <a:ahLst/>
              <a:cxnLst/>
              <a:rect l="l" t="t" r="r" b="b"/>
              <a:pathLst>
                <a:path w="381000" h="276225">
                  <a:moveTo>
                    <a:pt x="0" y="275843"/>
                  </a:moveTo>
                  <a:lnTo>
                    <a:pt x="381000" y="275843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275843"/>
                  </a:lnTo>
                  <a:close/>
                </a:path>
              </a:pathLst>
            </a:custGeom>
            <a:ln w="9525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51236" y="3526535"/>
              <a:ext cx="3140964" cy="69342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3264134" y="4165853"/>
              <a:ext cx="498475" cy="454659"/>
            </a:xfrm>
            <a:custGeom>
              <a:avLst/>
              <a:gdLst/>
              <a:ahLst/>
              <a:cxnLst/>
              <a:rect l="l" t="t" r="r" b="b"/>
              <a:pathLst>
                <a:path w="498475" h="454660">
                  <a:moveTo>
                    <a:pt x="249173" y="0"/>
                  </a:moveTo>
                  <a:lnTo>
                    <a:pt x="198941" y="4615"/>
                  </a:lnTo>
                  <a:lnTo>
                    <a:pt x="152161" y="17853"/>
                  </a:lnTo>
                  <a:lnTo>
                    <a:pt x="109835" y="38797"/>
                  </a:lnTo>
                  <a:lnTo>
                    <a:pt x="72961" y="66532"/>
                  </a:lnTo>
                  <a:lnTo>
                    <a:pt x="42541" y="100142"/>
                  </a:lnTo>
                  <a:lnTo>
                    <a:pt x="19573" y="138713"/>
                  </a:lnTo>
                  <a:lnTo>
                    <a:pt x="5060" y="181329"/>
                  </a:lnTo>
                  <a:lnTo>
                    <a:pt x="0" y="227075"/>
                  </a:lnTo>
                  <a:lnTo>
                    <a:pt x="5060" y="272822"/>
                  </a:lnTo>
                  <a:lnTo>
                    <a:pt x="19573" y="315438"/>
                  </a:lnTo>
                  <a:lnTo>
                    <a:pt x="42541" y="354009"/>
                  </a:lnTo>
                  <a:lnTo>
                    <a:pt x="72961" y="387619"/>
                  </a:lnTo>
                  <a:lnTo>
                    <a:pt x="109835" y="415354"/>
                  </a:lnTo>
                  <a:lnTo>
                    <a:pt x="152161" y="436298"/>
                  </a:lnTo>
                  <a:lnTo>
                    <a:pt x="198941" y="449536"/>
                  </a:lnTo>
                  <a:lnTo>
                    <a:pt x="249173" y="454151"/>
                  </a:lnTo>
                  <a:lnTo>
                    <a:pt x="299406" y="449536"/>
                  </a:lnTo>
                  <a:lnTo>
                    <a:pt x="346186" y="436298"/>
                  </a:lnTo>
                  <a:lnTo>
                    <a:pt x="388512" y="415354"/>
                  </a:lnTo>
                  <a:lnTo>
                    <a:pt x="425386" y="387619"/>
                  </a:lnTo>
                  <a:lnTo>
                    <a:pt x="455806" y="354009"/>
                  </a:lnTo>
                  <a:lnTo>
                    <a:pt x="478774" y="315438"/>
                  </a:lnTo>
                  <a:lnTo>
                    <a:pt x="493287" y="272822"/>
                  </a:lnTo>
                  <a:lnTo>
                    <a:pt x="498348" y="227075"/>
                  </a:lnTo>
                  <a:lnTo>
                    <a:pt x="493287" y="181329"/>
                  </a:lnTo>
                  <a:lnTo>
                    <a:pt x="478774" y="138713"/>
                  </a:lnTo>
                  <a:lnTo>
                    <a:pt x="455806" y="100142"/>
                  </a:lnTo>
                  <a:lnTo>
                    <a:pt x="425386" y="66532"/>
                  </a:lnTo>
                  <a:lnTo>
                    <a:pt x="388512" y="38797"/>
                  </a:lnTo>
                  <a:lnTo>
                    <a:pt x="346186" y="17853"/>
                  </a:lnTo>
                  <a:lnTo>
                    <a:pt x="299406" y="4615"/>
                  </a:lnTo>
                  <a:lnTo>
                    <a:pt x="24917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3264134" y="4165853"/>
              <a:ext cx="498475" cy="454659"/>
            </a:xfrm>
            <a:custGeom>
              <a:avLst/>
              <a:gdLst/>
              <a:ahLst/>
              <a:cxnLst/>
              <a:rect l="l" t="t" r="r" b="b"/>
              <a:pathLst>
                <a:path w="498475" h="454660">
                  <a:moveTo>
                    <a:pt x="0" y="227075"/>
                  </a:moveTo>
                  <a:lnTo>
                    <a:pt x="5060" y="181329"/>
                  </a:lnTo>
                  <a:lnTo>
                    <a:pt x="19573" y="138713"/>
                  </a:lnTo>
                  <a:lnTo>
                    <a:pt x="42541" y="100142"/>
                  </a:lnTo>
                  <a:lnTo>
                    <a:pt x="72961" y="66532"/>
                  </a:lnTo>
                  <a:lnTo>
                    <a:pt x="109835" y="38797"/>
                  </a:lnTo>
                  <a:lnTo>
                    <a:pt x="152161" y="17853"/>
                  </a:lnTo>
                  <a:lnTo>
                    <a:pt x="198941" y="4615"/>
                  </a:lnTo>
                  <a:lnTo>
                    <a:pt x="249173" y="0"/>
                  </a:lnTo>
                  <a:lnTo>
                    <a:pt x="299406" y="4615"/>
                  </a:lnTo>
                  <a:lnTo>
                    <a:pt x="346186" y="17853"/>
                  </a:lnTo>
                  <a:lnTo>
                    <a:pt x="388512" y="38797"/>
                  </a:lnTo>
                  <a:lnTo>
                    <a:pt x="425386" y="66532"/>
                  </a:lnTo>
                  <a:lnTo>
                    <a:pt x="455806" y="100142"/>
                  </a:lnTo>
                  <a:lnTo>
                    <a:pt x="478774" y="138713"/>
                  </a:lnTo>
                  <a:lnTo>
                    <a:pt x="493287" y="181329"/>
                  </a:lnTo>
                  <a:lnTo>
                    <a:pt x="498348" y="227075"/>
                  </a:lnTo>
                  <a:lnTo>
                    <a:pt x="493287" y="272822"/>
                  </a:lnTo>
                  <a:lnTo>
                    <a:pt x="478774" y="315438"/>
                  </a:lnTo>
                  <a:lnTo>
                    <a:pt x="455806" y="354009"/>
                  </a:lnTo>
                  <a:lnTo>
                    <a:pt x="425386" y="387619"/>
                  </a:lnTo>
                  <a:lnTo>
                    <a:pt x="388512" y="415354"/>
                  </a:lnTo>
                  <a:lnTo>
                    <a:pt x="346186" y="436298"/>
                  </a:lnTo>
                  <a:lnTo>
                    <a:pt x="299406" y="449536"/>
                  </a:lnTo>
                  <a:lnTo>
                    <a:pt x="249173" y="454151"/>
                  </a:lnTo>
                  <a:lnTo>
                    <a:pt x="198941" y="449536"/>
                  </a:lnTo>
                  <a:lnTo>
                    <a:pt x="152161" y="436298"/>
                  </a:lnTo>
                  <a:lnTo>
                    <a:pt x="109835" y="415354"/>
                  </a:lnTo>
                  <a:lnTo>
                    <a:pt x="72961" y="387619"/>
                  </a:lnTo>
                  <a:lnTo>
                    <a:pt x="42541" y="354009"/>
                  </a:lnTo>
                  <a:lnTo>
                    <a:pt x="19573" y="315438"/>
                  </a:lnTo>
                  <a:lnTo>
                    <a:pt x="5060" y="272822"/>
                  </a:lnTo>
                  <a:lnTo>
                    <a:pt x="0" y="227075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298174" y="4188713"/>
              <a:ext cx="498475" cy="454659"/>
            </a:xfrm>
            <a:custGeom>
              <a:avLst/>
              <a:gdLst/>
              <a:ahLst/>
              <a:cxnLst/>
              <a:rect l="l" t="t" r="r" b="b"/>
              <a:pathLst>
                <a:path w="498475" h="454660">
                  <a:moveTo>
                    <a:pt x="249174" y="0"/>
                  </a:moveTo>
                  <a:lnTo>
                    <a:pt x="198941" y="4615"/>
                  </a:lnTo>
                  <a:lnTo>
                    <a:pt x="152161" y="17853"/>
                  </a:lnTo>
                  <a:lnTo>
                    <a:pt x="109835" y="38797"/>
                  </a:lnTo>
                  <a:lnTo>
                    <a:pt x="72961" y="66532"/>
                  </a:lnTo>
                  <a:lnTo>
                    <a:pt x="42541" y="100142"/>
                  </a:lnTo>
                  <a:lnTo>
                    <a:pt x="19573" y="138713"/>
                  </a:lnTo>
                  <a:lnTo>
                    <a:pt x="5060" y="181329"/>
                  </a:lnTo>
                  <a:lnTo>
                    <a:pt x="0" y="227075"/>
                  </a:lnTo>
                  <a:lnTo>
                    <a:pt x="5060" y="272822"/>
                  </a:lnTo>
                  <a:lnTo>
                    <a:pt x="19573" y="315438"/>
                  </a:lnTo>
                  <a:lnTo>
                    <a:pt x="42541" y="354009"/>
                  </a:lnTo>
                  <a:lnTo>
                    <a:pt x="72961" y="387619"/>
                  </a:lnTo>
                  <a:lnTo>
                    <a:pt x="109835" y="415354"/>
                  </a:lnTo>
                  <a:lnTo>
                    <a:pt x="152161" y="436298"/>
                  </a:lnTo>
                  <a:lnTo>
                    <a:pt x="198941" y="449536"/>
                  </a:lnTo>
                  <a:lnTo>
                    <a:pt x="249174" y="454151"/>
                  </a:lnTo>
                  <a:lnTo>
                    <a:pt x="299406" y="449536"/>
                  </a:lnTo>
                  <a:lnTo>
                    <a:pt x="346186" y="436298"/>
                  </a:lnTo>
                  <a:lnTo>
                    <a:pt x="388512" y="415354"/>
                  </a:lnTo>
                  <a:lnTo>
                    <a:pt x="425386" y="387619"/>
                  </a:lnTo>
                  <a:lnTo>
                    <a:pt x="455806" y="354009"/>
                  </a:lnTo>
                  <a:lnTo>
                    <a:pt x="478774" y="315438"/>
                  </a:lnTo>
                  <a:lnTo>
                    <a:pt x="493287" y="272822"/>
                  </a:lnTo>
                  <a:lnTo>
                    <a:pt x="498348" y="227075"/>
                  </a:lnTo>
                  <a:lnTo>
                    <a:pt x="493287" y="181329"/>
                  </a:lnTo>
                  <a:lnTo>
                    <a:pt x="478774" y="138713"/>
                  </a:lnTo>
                  <a:lnTo>
                    <a:pt x="455806" y="100142"/>
                  </a:lnTo>
                  <a:lnTo>
                    <a:pt x="425386" y="66532"/>
                  </a:lnTo>
                  <a:lnTo>
                    <a:pt x="388512" y="38797"/>
                  </a:lnTo>
                  <a:lnTo>
                    <a:pt x="346186" y="17853"/>
                  </a:lnTo>
                  <a:lnTo>
                    <a:pt x="299406" y="4615"/>
                  </a:lnTo>
                  <a:lnTo>
                    <a:pt x="24917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298174" y="4188713"/>
              <a:ext cx="498475" cy="454659"/>
            </a:xfrm>
            <a:custGeom>
              <a:avLst/>
              <a:gdLst/>
              <a:ahLst/>
              <a:cxnLst/>
              <a:rect l="l" t="t" r="r" b="b"/>
              <a:pathLst>
                <a:path w="498475" h="454660">
                  <a:moveTo>
                    <a:pt x="0" y="227075"/>
                  </a:moveTo>
                  <a:lnTo>
                    <a:pt x="5060" y="181329"/>
                  </a:lnTo>
                  <a:lnTo>
                    <a:pt x="19573" y="138713"/>
                  </a:lnTo>
                  <a:lnTo>
                    <a:pt x="42541" y="100142"/>
                  </a:lnTo>
                  <a:lnTo>
                    <a:pt x="72961" y="66532"/>
                  </a:lnTo>
                  <a:lnTo>
                    <a:pt x="109835" y="38797"/>
                  </a:lnTo>
                  <a:lnTo>
                    <a:pt x="152161" y="17853"/>
                  </a:lnTo>
                  <a:lnTo>
                    <a:pt x="198941" y="4615"/>
                  </a:lnTo>
                  <a:lnTo>
                    <a:pt x="249174" y="0"/>
                  </a:lnTo>
                  <a:lnTo>
                    <a:pt x="299406" y="4615"/>
                  </a:lnTo>
                  <a:lnTo>
                    <a:pt x="346186" y="17853"/>
                  </a:lnTo>
                  <a:lnTo>
                    <a:pt x="388512" y="38797"/>
                  </a:lnTo>
                  <a:lnTo>
                    <a:pt x="425386" y="66532"/>
                  </a:lnTo>
                  <a:lnTo>
                    <a:pt x="455806" y="100142"/>
                  </a:lnTo>
                  <a:lnTo>
                    <a:pt x="478774" y="138713"/>
                  </a:lnTo>
                  <a:lnTo>
                    <a:pt x="493287" y="181329"/>
                  </a:lnTo>
                  <a:lnTo>
                    <a:pt x="498348" y="227075"/>
                  </a:lnTo>
                  <a:lnTo>
                    <a:pt x="493287" y="272822"/>
                  </a:lnTo>
                  <a:lnTo>
                    <a:pt x="478774" y="315438"/>
                  </a:lnTo>
                  <a:lnTo>
                    <a:pt x="455806" y="354009"/>
                  </a:lnTo>
                  <a:lnTo>
                    <a:pt x="425386" y="387619"/>
                  </a:lnTo>
                  <a:lnTo>
                    <a:pt x="388512" y="415354"/>
                  </a:lnTo>
                  <a:lnTo>
                    <a:pt x="346186" y="436298"/>
                  </a:lnTo>
                  <a:lnTo>
                    <a:pt x="299406" y="449536"/>
                  </a:lnTo>
                  <a:lnTo>
                    <a:pt x="249174" y="454151"/>
                  </a:lnTo>
                  <a:lnTo>
                    <a:pt x="198941" y="449536"/>
                  </a:lnTo>
                  <a:lnTo>
                    <a:pt x="152161" y="436298"/>
                  </a:lnTo>
                  <a:lnTo>
                    <a:pt x="109835" y="415354"/>
                  </a:lnTo>
                  <a:lnTo>
                    <a:pt x="72961" y="387619"/>
                  </a:lnTo>
                  <a:lnTo>
                    <a:pt x="42541" y="354009"/>
                  </a:lnTo>
                  <a:lnTo>
                    <a:pt x="19573" y="315438"/>
                  </a:lnTo>
                  <a:lnTo>
                    <a:pt x="5060" y="272822"/>
                  </a:lnTo>
                  <a:lnTo>
                    <a:pt x="0" y="227075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407646" y="4165853"/>
              <a:ext cx="498475" cy="454659"/>
            </a:xfrm>
            <a:custGeom>
              <a:avLst/>
              <a:gdLst/>
              <a:ahLst/>
              <a:cxnLst/>
              <a:rect l="l" t="t" r="r" b="b"/>
              <a:pathLst>
                <a:path w="498475" h="454660">
                  <a:moveTo>
                    <a:pt x="249174" y="0"/>
                  </a:moveTo>
                  <a:lnTo>
                    <a:pt x="198941" y="4615"/>
                  </a:lnTo>
                  <a:lnTo>
                    <a:pt x="152161" y="17853"/>
                  </a:lnTo>
                  <a:lnTo>
                    <a:pt x="109835" y="38797"/>
                  </a:lnTo>
                  <a:lnTo>
                    <a:pt x="72961" y="66532"/>
                  </a:lnTo>
                  <a:lnTo>
                    <a:pt x="42541" y="100142"/>
                  </a:lnTo>
                  <a:lnTo>
                    <a:pt x="19573" y="138713"/>
                  </a:lnTo>
                  <a:lnTo>
                    <a:pt x="5060" y="181329"/>
                  </a:lnTo>
                  <a:lnTo>
                    <a:pt x="0" y="227075"/>
                  </a:lnTo>
                  <a:lnTo>
                    <a:pt x="5060" y="272822"/>
                  </a:lnTo>
                  <a:lnTo>
                    <a:pt x="19573" y="315438"/>
                  </a:lnTo>
                  <a:lnTo>
                    <a:pt x="42541" y="354009"/>
                  </a:lnTo>
                  <a:lnTo>
                    <a:pt x="72961" y="387619"/>
                  </a:lnTo>
                  <a:lnTo>
                    <a:pt x="109835" y="415354"/>
                  </a:lnTo>
                  <a:lnTo>
                    <a:pt x="152161" y="436298"/>
                  </a:lnTo>
                  <a:lnTo>
                    <a:pt x="198941" y="449536"/>
                  </a:lnTo>
                  <a:lnTo>
                    <a:pt x="249174" y="454151"/>
                  </a:lnTo>
                  <a:lnTo>
                    <a:pt x="299406" y="449536"/>
                  </a:lnTo>
                  <a:lnTo>
                    <a:pt x="346186" y="436298"/>
                  </a:lnTo>
                  <a:lnTo>
                    <a:pt x="388512" y="415354"/>
                  </a:lnTo>
                  <a:lnTo>
                    <a:pt x="425386" y="387619"/>
                  </a:lnTo>
                  <a:lnTo>
                    <a:pt x="455806" y="354009"/>
                  </a:lnTo>
                  <a:lnTo>
                    <a:pt x="478774" y="315438"/>
                  </a:lnTo>
                  <a:lnTo>
                    <a:pt x="493287" y="272822"/>
                  </a:lnTo>
                  <a:lnTo>
                    <a:pt x="498348" y="227075"/>
                  </a:lnTo>
                  <a:lnTo>
                    <a:pt x="493287" y="181329"/>
                  </a:lnTo>
                  <a:lnTo>
                    <a:pt x="478774" y="138713"/>
                  </a:lnTo>
                  <a:lnTo>
                    <a:pt x="455806" y="100142"/>
                  </a:lnTo>
                  <a:lnTo>
                    <a:pt x="425386" y="66532"/>
                  </a:lnTo>
                  <a:lnTo>
                    <a:pt x="388512" y="38797"/>
                  </a:lnTo>
                  <a:lnTo>
                    <a:pt x="346186" y="17853"/>
                  </a:lnTo>
                  <a:lnTo>
                    <a:pt x="299406" y="4615"/>
                  </a:lnTo>
                  <a:lnTo>
                    <a:pt x="24917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2407646" y="4165853"/>
              <a:ext cx="498475" cy="454659"/>
            </a:xfrm>
            <a:custGeom>
              <a:avLst/>
              <a:gdLst/>
              <a:ahLst/>
              <a:cxnLst/>
              <a:rect l="l" t="t" r="r" b="b"/>
              <a:pathLst>
                <a:path w="498475" h="454660">
                  <a:moveTo>
                    <a:pt x="0" y="227075"/>
                  </a:moveTo>
                  <a:lnTo>
                    <a:pt x="5060" y="181329"/>
                  </a:lnTo>
                  <a:lnTo>
                    <a:pt x="19573" y="138713"/>
                  </a:lnTo>
                  <a:lnTo>
                    <a:pt x="42541" y="100142"/>
                  </a:lnTo>
                  <a:lnTo>
                    <a:pt x="72961" y="66532"/>
                  </a:lnTo>
                  <a:lnTo>
                    <a:pt x="109835" y="38797"/>
                  </a:lnTo>
                  <a:lnTo>
                    <a:pt x="152161" y="17853"/>
                  </a:lnTo>
                  <a:lnTo>
                    <a:pt x="198941" y="4615"/>
                  </a:lnTo>
                  <a:lnTo>
                    <a:pt x="249174" y="0"/>
                  </a:lnTo>
                  <a:lnTo>
                    <a:pt x="299406" y="4615"/>
                  </a:lnTo>
                  <a:lnTo>
                    <a:pt x="346186" y="17853"/>
                  </a:lnTo>
                  <a:lnTo>
                    <a:pt x="388512" y="38797"/>
                  </a:lnTo>
                  <a:lnTo>
                    <a:pt x="425386" y="66532"/>
                  </a:lnTo>
                  <a:lnTo>
                    <a:pt x="455806" y="100142"/>
                  </a:lnTo>
                  <a:lnTo>
                    <a:pt x="478774" y="138713"/>
                  </a:lnTo>
                  <a:lnTo>
                    <a:pt x="493287" y="181329"/>
                  </a:lnTo>
                  <a:lnTo>
                    <a:pt x="498348" y="227075"/>
                  </a:lnTo>
                  <a:lnTo>
                    <a:pt x="493287" y="272822"/>
                  </a:lnTo>
                  <a:lnTo>
                    <a:pt x="478774" y="315438"/>
                  </a:lnTo>
                  <a:lnTo>
                    <a:pt x="455806" y="354009"/>
                  </a:lnTo>
                  <a:lnTo>
                    <a:pt x="425386" y="387619"/>
                  </a:lnTo>
                  <a:lnTo>
                    <a:pt x="388512" y="415354"/>
                  </a:lnTo>
                  <a:lnTo>
                    <a:pt x="346186" y="436298"/>
                  </a:lnTo>
                  <a:lnTo>
                    <a:pt x="299406" y="449536"/>
                  </a:lnTo>
                  <a:lnTo>
                    <a:pt x="249174" y="454151"/>
                  </a:lnTo>
                  <a:lnTo>
                    <a:pt x="198941" y="449536"/>
                  </a:lnTo>
                  <a:lnTo>
                    <a:pt x="152161" y="436298"/>
                  </a:lnTo>
                  <a:lnTo>
                    <a:pt x="109835" y="415354"/>
                  </a:lnTo>
                  <a:lnTo>
                    <a:pt x="72961" y="387619"/>
                  </a:lnTo>
                  <a:lnTo>
                    <a:pt x="42541" y="354009"/>
                  </a:lnTo>
                  <a:lnTo>
                    <a:pt x="19573" y="315438"/>
                  </a:lnTo>
                  <a:lnTo>
                    <a:pt x="5060" y="272822"/>
                  </a:lnTo>
                  <a:lnTo>
                    <a:pt x="0" y="227075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3829538" y="3577589"/>
              <a:ext cx="498475" cy="454659"/>
            </a:xfrm>
            <a:custGeom>
              <a:avLst/>
              <a:gdLst/>
              <a:ahLst/>
              <a:cxnLst/>
              <a:rect l="l" t="t" r="r" b="b"/>
              <a:pathLst>
                <a:path w="498475" h="454660">
                  <a:moveTo>
                    <a:pt x="249173" y="0"/>
                  </a:moveTo>
                  <a:lnTo>
                    <a:pt x="198941" y="4615"/>
                  </a:lnTo>
                  <a:lnTo>
                    <a:pt x="152161" y="17853"/>
                  </a:lnTo>
                  <a:lnTo>
                    <a:pt x="109835" y="38797"/>
                  </a:lnTo>
                  <a:lnTo>
                    <a:pt x="72961" y="66532"/>
                  </a:lnTo>
                  <a:lnTo>
                    <a:pt x="42541" y="100142"/>
                  </a:lnTo>
                  <a:lnTo>
                    <a:pt x="19573" y="138713"/>
                  </a:lnTo>
                  <a:lnTo>
                    <a:pt x="5060" y="181329"/>
                  </a:lnTo>
                  <a:lnTo>
                    <a:pt x="0" y="227075"/>
                  </a:lnTo>
                  <a:lnTo>
                    <a:pt x="5060" y="272822"/>
                  </a:lnTo>
                  <a:lnTo>
                    <a:pt x="19573" y="315438"/>
                  </a:lnTo>
                  <a:lnTo>
                    <a:pt x="42541" y="354009"/>
                  </a:lnTo>
                  <a:lnTo>
                    <a:pt x="72961" y="387619"/>
                  </a:lnTo>
                  <a:lnTo>
                    <a:pt x="109835" y="415354"/>
                  </a:lnTo>
                  <a:lnTo>
                    <a:pt x="152161" y="436298"/>
                  </a:lnTo>
                  <a:lnTo>
                    <a:pt x="198941" y="449536"/>
                  </a:lnTo>
                  <a:lnTo>
                    <a:pt x="249173" y="454151"/>
                  </a:lnTo>
                  <a:lnTo>
                    <a:pt x="299406" y="449536"/>
                  </a:lnTo>
                  <a:lnTo>
                    <a:pt x="346186" y="436298"/>
                  </a:lnTo>
                  <a:lnTo>
                    <a:pt x="388512" y="415354"/>
                  </a:lnTo>
                  <a:lnTo>
                    <a:pt x="425386" y="387619"/>
                  </a:lnTo>
                  <a:lnTo>
                    <a:pt x="455806" y="354009"/>
                  </a:lnTo>
                  <a:lnTo>
                    <a:pt x="478774" y="315438"/>
                  </a:lnTo>
                  <a:lnTo>
                    <a:pt x="493287" y="272822"/>
                  </a:lnTo>
                  <a:lnTo>
                    <a:pt x="498348" y="227075"/>
                  </a:lnTo>
                  <a:lnTo>
                    <a:pt x="493287" y="181329"/>
                  </a:lnTo>
                  <a:lnTo>
                    <a:pt x="478774" y="138713"/>
                  </a:lnTo>
                  <a:lnTo>
                    <a:pt x="455806" y="100142"/>
                  </a:lnTo>
                  <a:lnTo>
                    <a:pt x="425386" y="66532"/>
                  </a:lnTo>
                  <a:lnTo>
                    <a:pt x="388512" y="38797"/>
                  </a:lnTo>
                  <a:lnTo>
                    <a:pt x="346186" y="17853"/>
                  </a:lnTo>
                  <a:lnTo>
                    <a:pt x="299406" y="4615"/>
                  </a:lnTo>
                  <a:lnTo>
                    <a:pt x="24917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3829538" y="3577589"/>
              <a:ext cx="498475" cy="454659"/>
            </a:xfrm>
            <a:custGeom>
              <a:avLst/>
              <a:gdLst/>
              <a:ahLst/>
              <a:cxnLst/>
              <a:rect l="l" t="t" r="r" b="b"/>
              <a:pathLst>
                <a:path w="498475" h="454660">
                  <a:moveTo>
                    <a:pt x="0" y="227075"/>
                  </a:moveTo>
                  <a:lnTo>
                    <a:pt x="5060" y="181329"/>
                  </a:lnTo>
                  <a:lnTo>
                    <a:pt x="19573" y="138713"/>
                  </a:lnTo>
                  <a:lnTo>
                    <a:pt x="42541" y="100142"/>
                  </a:lnTo>
                  <a:lnTo>
                    <a:pt x="72961" y="66532"/>
                  </a:lnTo>
                  <a:lnTo>
                    <a:pt x="109835" y="38797"/>
                  </a:lnTo>
                  <a:lnTo>
                    <a:pt x="152161" y="17853"/>
                  </a:lnTo>
                  <a:lnTo>
                    <a:pt x="198941" y="4615"/>
                  </a:lnTo>
                  <a:lnTo>
                    <a:pt x="249173" y="0"/>
                  </a:lnTo>
                  <a:lnTo>
                    <a:pt x="299406" y="4615"/>
                  </a:lnTo>
                  <a:lnTo>
                    <a:pt x="346186" y="17853"/>
                  </a:lnTo>
                  <a:lnTo>
                    <a:pt x="388512" y="38797"/>
                  </a:lnTo>
                  <a:lnTo>
                    <a:pt x="425386" y="66532"/>
                  </a:lnTo>
                  <a:lnTo>
                    <a:pt x="455806" y="100142"/>
                  </a:lnTo>
                  <a:lnTo>
                    <a:pt x="478774" y="138713"/>
                  </a:lnTo>
                  <a:lnTo>
                    <a:pt x="493287" y="181329"/>
                  </a:lnTo>
                  <a:lnTo>
                    <a:pt x="498348" y="227075"/>
                  </a:lnTo>
                  <a:lnTo>
                    <a:pt x="493287" y="272822"/>
                  </a:lnTo>
                  <a:lnTo>
                    <a:pt x="478774" y="315438"/>
                  </a:lnTo>
                  <a:lnTo>
                    <a:pt x="455806" y="354009"/>
                  </a:lnTo>
                  <a:lnTo>
                    <a:pt x="425386" y="387619"/>
                  </a:lnTo>
                  <a:lnTo>
                    <a:pt x="388512" y="415354"/>
                  </a:lnTo>
                  <a:lnTo>
                    <a:pt x="346186" y="436298"/>
                  </a:lnTo>
                  <a:lnTo>
                    <a:pt x="299406" y="449536"/>
                  </a:lnTo>
                  <a:lnTo>
                    <a:pt x="249173" y="454151"/>
                  </a:lnTo>
                  <a:lnTo>
                    <a:pt x="198941" y="449536"/>
                  </a:lnTo>
                  <a:lnTo>
                    <a:pt x="152161" y="436298"/>
                  </a:lnTo>
                  <a:lnTo>
                    <a:pt x="109835" y="415354"/>
                  </a:lnTo>
                  <a:lnTo>
                    <a:pt x="72961" y="387619"/>
                  </a:lnTo>
                  <a:lnTo>
                    <a:pt x="42541" y="354009"/>
                  </a:lnTo>
                  <a:lnTo>
                    <a:pt x="19573" y="315438"/>
                  </a:lnTo>
                  <a:lnTo>
                    <a:pt x="5060" y="272822"/>
                  </a:lnTo>
                  <a:lnTo>
                    <a:pt x="0" y="227075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3519403" y="3803903"/>
              <a:ext cx="310515" cy="13970"/>
            </a:xfrm>
            <a:custGeom>
              <a:avLst/>
              <a:gdLst/>
              <a:ahLst/>
              <a:cxnLst/>
              <a:rect l="l" t="t" r="r" b="b"/>
              <a:pathLst>
                <a:path w="310515" h="13970">
                  <a:moveTo>
                    <a:pt x="-28575" y="6730"/>
                  </a:moveTo>
                  <a:lnTo>
                    <a:pt x="338709" y="6730"/>
                  </a:lnTo>
                </a:path>
              </a:pathLst>
            </a:custGeom>
            <a:ln w="706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905232" y="4392167"/>
              <a:ext cx="357505" cy="0"/>
            </a:xfrm>
            <a:custGeom>
              <a:avLst/>
              <a:gdLst/>
              <a:ahLst/>
              <a:cxnLst/>
              <a:rect l="l" t="t" r="r" b="b"/>
              <a:pathLst>
                <a:path w="357505">
                  <a:moveTo>
                    <a:pt x="0" y="0"/>
                  </a:moveTo>
                  <a:lnTo>
                    <a:pt x="357504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800332" y="4392167"/>
              <a:ext cx="607060" cy="24130"/>
            </a:xfrm>
            <a:custGeom>
              <a:avLst/>
              <a:gdLst/>
              <a:ahLst/>
              <a:cxnLst/>
              <a:rect l="l" t="t" r="r" b="b"/>
              <a:pathLst>
                <a:path w="607059" h="24129">
                  <a:moveTo>
                    <a:pt x="-28575" y="11937"/>
                  </a:moveTo>
                  <a:lnTo>
                    <a:pt x="635253" y="11937"/>
                  </a:lnTo>
                </a:path>
              </a:pathLst>
            </a:custGeom>
            <a:ln w="810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1585448" y="3840479"/>
              <a:ext cx="0" cy="347980"/>
            </a:xfrm>
            <a:custGeom>
              <a:avLst/>
              <a:gdLst/>
              <a:ahLst/>
              <a:cxnLst/>
              <a:rect l="l" t="t" r="r" b="b"/>
              <a:pathLst>
                <a:path h="347979">
                  <a:moveTo>
                    <a:pt x="0" y="347472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732770" y="3592829"/>
              <a:ext cx="498475" cy="454659"/>
            </a:xfrm>
            <a:custGeom>
              <a:avLst/>
              <a:gdLst/>
              <a:ahLst/>
              <a:cxnLst/>
              <a:rect l="l" t="t" r="r" b="b"/>
              <a:pathLst>
                <a:path w="498475" h="454660">
                  <a:moveTo>
                    <a:pt x="249174" y="0"/>
                  </a:moveTo>
                  <a:lnTo>
                    <a:pt x="198941" y="4615"/>
                  </a:lnTo>
                  <a:lnTo>
                    <a:pt x="152161" y="17853"/>
                  </a:lnTo>
                  <a:lnTo>
                    <a:pt x="109835" y="38797"/>
                  </a:lnTo>
                  <a:lnTo>
                    <a:pt x="72961" y="66532"/>
                  </a:lnTo>
                  <a:lnTo>
                    <a:pt x="42541" y="100142"/>
                  </a:lnTo>
                  <a:lnTo>
                    <a:pt x="19573" y="138713"/>
                  </a:lnTo>
                  <a:lnTo>
                    <a:pt x="5060" y="181329"/>
                  </a:lnTo>
                  <a:lnTo>
                    <a:pt x="0" y="227075"/>
                  </a:lnTo>
                  <a:lnTo>
                    <a:pt x="5060" y="272822"/>
                  </a:lnTo>
                  <a:lnTo>
                    <a:pt x="19573" y="315438"/>
                  </a:lnTo>
                  <a:lnTo>
                    <a:pt x="42541" y="354009"/>
                  </a:lnTo>
                  <a:lnTo>
                    <a:pt x="72961" y="387619"/>
                  </a:lnTo>
                  <a:lnTo>
                    <a:pt x="109835" y="415354"/>
                  </a:lnTo>
                  <a:lnTo>
                    <a:pt x="152161" y="436298"/>
                  </a:lnTo>
                  <a:lnTo>
                    <a:pt x="198941" y="449536"/>
                  </a:lnTo>
                  <a:lnTo>
                    <a:pt x="249174" y="454152"/>
                  </a:lnTo>
                  <a:lnTo>
                    <a:pt x="299406" y="449536"/>
                  </a:lnTo>
                  <a:lnTo>
                    <a:pt x="346186" y="436298"/>
                  </a:lnTo>
                  <a:lnTo>
                    <a:pt x="388512" y="415354"/>
                  </a:lnTo>
                  <a:lnTo>
                    <a:pt x="425386" y="387619"/>
                  </a:lnTo>
                  <a:lnTo>
                    <a:pt x="455806" y="354009"/>
                  </a:lnTo>
                  <a:lnTo>
                    <a:pt x="478774" y="315438"/>
                  </a:lnTo>
                  <a:lnTo>
                    <a:pt x="493287" y="272822"/>
                  </a:lnTo>
                  <a:lnTo>
                    <a:pt x="498348" y="227075"/>
                  </a:lnTo>
                  <a:lnTo>
                    <a:pt x="493287" y="181329"/>
                  </a:lnTo>
                  <a:lnTo>
                    <a:pt x="478774" y="138713"/>
                  </a:lnTo>
                  <a:lnTo>
                    <a:pt x="455806" y="100142"/>
                  </a:lnTo>
                  <a:lnTo>
                    <a:pt x="425386" y="66532"/>
                  </a:lnTo>
                  <a:lnTo>
                    <a:pt x="388512" y="38797"/>
                  </a:lnTo>
                  <a:lnTo>
                    <a:pt x="346186" y="17853"/>
                  </a:lnTo>
                  <a:lnTo>
                    <a:pt x="299406" y="4615"/>
                  </a:lnTo>
                  <a:lnTo>
                    <a:pt x="24917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732770" y="3592829"/>
              <a:ext cx="498475" cy="454659"/>
            </a:xfrm>
            <a:custGeom>
              <a:avLst/>
              <a:gdLst/>
              <a:ahLst/>
              <a:cxnLst/>
              <a:rect l="l" t="t" r="r" b="b"/>
              <a:pathLst>
                <a:path w="498475" h="454660">
                  <a:moveTo>
                    <a:pt x="0" y="227075"/>
                  </a:moveTo>
                  <a:lnTo>
                    <a:pt x="5060" y="181329"/>
                  </a:lnTo>
                  <a:lnTo>
                    <a:pt x="19573" y="138713"/>
                  </a:lnTo>
                  <a:lnTo>
                    <a:pt x="42541" y="100142"/>
                  </a:lnTo>
                  <a:lnTo>
                    <a:pt x="72961" y="66532"/>
                  </a:lnTo>
                  <a:lnTo>
                    <a:pt x="109835" y="38797"/>
                  </a:lnTo>
                  <a:lnTo>
                    <a:pt x="152161" y="17853"/>
                  </a:lnTo>
                  <a:lnTo>
                    <a:pt x="198941" y="4615"/>
                  </a:lnTo>
                  <a:lnTo>
                    <a:pt x="249174" y="0"/>
                  </a:lnTo>
                  <a:lnTo>
                    <a:pt x="299406" y="4615"/>
                  </a:lnTo>
                  <a:lnTo>
                    <a:pt x="346186" y="17853"/>
                  </a:lnTo>
                  <a:lnTo>
                    <a:pt x="388512" y="38797"/>
                  </a:lnTo>
                  <a:lnTo>
                    <a:pt x="425386" y="66532"/>
                  </a:lnTo>
                  <a:lnTo>
                    <a:pt x="455806" y="100142"/>
                  </a:lnTo>
                  <a:lnTo>
                    <a:pt x="478774" y="138713"/>
                  </a:lnTo>
                  <a:lnTo>
                    <a:pt x="493287" y="181329"/>
                  </a:lnTo>
                  <a:lnTo>
                    <a:pt x="498348" y="227075"/>
                  </a:lnTo>
                  <a:lnTo>
                    <a:pt x="493287" y="272822"/>
                  </a:lnTo>
                  <a:lnTo>
                    <a:pt x="478774" y="315438"/>
                  </a:lnTo>
                  <a:lnTo>
                    <a:pt x="455806" y="354009"/>
                  </a:lnTo>
                  <a:lnTo>
                    <a:pt x="425386" y="387619"/>
                  </a:lnTo>
                  <a:lnTo>
                    <a:pt x="388512" y="415354"/>
                  </a:lnTo>
                  <a:lnTo>
                    <a:pt x="346186" y="436298"/>
                  </a:lnTo>
                  <a:lnTo>
                    <a:pt x="299406" y="449536"/>
                  </a:lnTo>
                  <a:lnTo>
                    <a:pt x="249174" y="454152"/>
                  </a:lnTo>
                  <a:lnTo>
                    <a:pt x="198941" y="449536"/>
                  </a:lnTo>
                  <a:lnTo>
                    <a:pt x="152161" y="436298"/>
                  </a:lnTo>
                  <a:lnTo>
                    <a:pt x="109835" y="415354"/>
                  </a:lnTo>
                  <a:lnTo>
                    <a:pt x="72961" y="387619"/>
                  </a:lnTo>
                  <a:lnTo>
                    <a:pt x="42541" y="354009"/>
                  </a:lnTo>
                  <a:lnTo>
                    <a:pt x="19573" y="315438"/>
                  </a:lnTo>
                  <a:lnTo>
                    <a:pt x="5060" y="272822"/>
                  </a:lnTo>
                  <a:lnTo>
                    <a:pt x="0" y="227075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807189" y="3595877"/>
              <a:ext cx="500380" cy="452755"/>
            </a:xfrm>
            <a:custGeom>
              <a:avLst/>
              <a:gdLst/>
              <a:ahLst/>
              <a:cxnLst/>
              <a:rect l="l" t="t" r="r" b="b"/>
              <a:pathLst>
                <a:path w="500379" h="452754">
                  <a:moveTo>
                    <a:pt x="249935" y="0"/>
                  </a:moveTo>
                  <a:lnTo>
                    <a:pt x="199561" y="4598"/>
                  </a:lnTo>
                  <a:lnTo>
                    <a:pt x="152644" y="17787"/>
                  </a:lnTo>
                  <a:lnTo>
                    <a:pt x="110188" y="38656"/>
                  </a:lnTo>
                  <a:lnTo>
                    <a:pt x="73199" y="66294"/>
                  </a:lnTo>
                  <a:lnTo>
                    <a:pt x="42681" y="99789"/>
                  </a:lnTo>
                  <a:lnTo>
                    <a:pt x="19639" y="138231"/>
                  </a:lnTo>
                  <a:lnTo>
                    <a:pt x="5077" y="180710"/>
                  </a:lnTo>
                  <a:lnTo>
                    <a:pt x="0" y="226313"/>
                  </a:lnTo>
                  <a:lnTo>
                    <a:pt x="5077" y="271917"/>
                  </a:lnTo>
                  <a:lnTo>
                    <a:pt x="19639" y="314396"/>
                  </a:lnTo>
                  <a:lnTo>
                    <a:pt x="42681" y="352838"/>
                  </a:lnTo>
                  <a:lnTo>
                    <a:pt x="73199" y="386333"/>
                  </a:lnTo>
                  <a:lnTo>
                    <a:pt x="110188" y="413971"/>
                  </a:lnTo>
                  <a:lnTo>
                    <a:pt x="152644" y="434840"/>
                  </a:lnTo>
                  <a:lnTo>
                    <a:pt x="199561" y="448029"/>
                  </a:lnTo>
                  <a:lnTo>
                    <a:pt x="249935" y="452627"/>
                  </a:lnTo>
                  <a:lnTo>
                    <a:pt x="300310" y="448029"/>
                  </a:lnTo>
                  <a:lnTo>
                    <a:pt x="347227" y="434840"/>
                  </a:lnTo>
                  <a:lnTo>
                    <a:pt x="389683" y="413971"/>
                  </a:lnTo>
                  <a:lnTo>
                    <a:pt x="426672" y="386333"/>
                  </a:lnTo>
                  <a:lnTo>
                    <a:pt x="457190" y="352838"/>
                  </a:lnTo>
                  <a:lnTo>
                    <a:pt x="480232" y="314396"/>
                  </a:lnTo>
                  <a:lnTo>
                    <a:pt x="494794" y="271917"/>
                  </a:lnTo>
                  <a:lnTo>
                    <a:pt x="499871" y="226313"/>
                  </a:lnTo>
                  <a:lnTo>
                    <a:pt x="494794" y="180710"/>
                  </a:lnTo>
                  <a:lnTo>
                    <a:pt x="480232" y="138231"/>
                  </a:lnTo>
                  <a:lnTo>
                    <a:pt x="457190" y="99789"/>
                  </a:lnTo>
                  <a:lnTo>
                    <a:pt x="426672" y="66294"/>
                  </a:lnTo>
                  <a:lnTo>
                    <a:pt x="389683" y="38656"/>
                  </a:lnTo>
                  <a:lnTo>
                    <a:pt x="347227" y="17787"/>
                  </a:lnTo>
                  <a:lnTo>
                    <a:pt x="300310" y="4598"/>
                  </a:lnTo>
                  <a:lnTo>
                    <a:pt x="24993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807189" y="3595877"/>
              <a:ext cx="500380" cy="452755"/>
            </a:xfrm>
            <a:custGeom>
              <a:avLst/>
              <a:gdLst/>
              <a:ahLst/>
              <a:cxnLst/>
              <a:rect l="l" t="t" r="r" b="b"/>
              <a:pathLst>
                <a:path w="500379" h="452754">
                  <a:moveTo>
                    <a:pt x="0" y="226313"/>
                  </a:moveTo>
                  <a:lnTo>
                    <a:pt x="5077" y="180710"/>
                  </a:lnTo>
                  <a:lnTo>
                    <a:pt x="19639" y="138231"/>
                  </a:lnTo>
                  <a:lnTo>
                    <a:pt x="42681" y="99789"/>
                  </a:lnTo>
                  <a:lnTo>
                    <a:pt x="73199" y="66294"/>
                  </a:lnTo>
                  <a:lnTo>
                    <a:pt x="110188" y="38656"/>
                  </a:lnTo>
                  <a:lnTo>
                    <a:pt x="152644" y="17787"/>
                  </a:lnTo>
                  <a:lnTo>
                    <a:pt x="199561" y="4598"/>
                  </a:lnTo>
                  <a:lnTo>
                    <a:pt x="249935" y="0"/>
                  </a:lnTo>
                  <a:lnTo>
                    <a:pt x="300310" y="4598"/>
                  </a:lnTo>
                  <a:lnTo>
                    <a:pt x="347227" y="17787"/>
                  </a:lnTo>
                  <a:lnTo>
                    <a:pt x="389683" y="38656"/>
                  </a:lnTo>
                  <a:lnTo>
                    <a:pt x="426672" y="66294"/>
                  </a:lnTo>
                  <a:lnTo>
                    <a:pt x="457190" y="99789"/>
                  </a:lnTo>
                  <a:lnTo>
                    <a:pt x="480232" y="138231"/>
                  </a:lnTo>
                  <a:lnTo>
                    <a:pt x="494794" y="180710"/>
                  </a:lnTo>
                  <a:lnTo>
                    <a:pt x="499871" y="226313"/>
                  </a:lnTo>
                  <a:lnTo>
                    <a:pt x="494794" y="271917"/>
                  </a:lnTo>
                  <a:lnTo>
                    <a:pt x="480232" y="314396"/>
                  </a:lnTo>
                  <a:lnTo>
                    <a:pt x="457190" y="352838"/>
                  </a:lnTo>
                  <a:lnTo>
                    <a:pt x="426672" y="386333"/>
                  </a:lnTo>
                  <a:lnTo>
                    <a:pt x="389683" y="413971"/>
                  </a:lnTo>
                  <a:lnTo>
                    <a:pt x="347227" y="434840"/>
                  </a:lnTo>
                  <a:lnTo>
                    <a:pt x="300310" y="448029"/>
                  </a:lnTo>
                  <a:lnTo>
                    <a:pt x="249935" y="452627"/>
                  </a:lnTo>
                  <a:lnTo>
                    <a:pt x="199561" y="448029"/>
                  </a:lnTo>
                  <a:lnTo>
                    <a:pt x="152644" y="434840"/>
                  </a:lnTo>
                  <a:lnTo>
                    <a:pt x="110188" y="413971"/>
                  </a:lnTo>
                  <a:lnTo>
                    <a:pt x="73199" y="386333"/>
                  </a:lnTo>
                  <a:lnTo>
                    <a:pt x="42681" y="352838"/>
                  </a:lnTo>
                  <a:lnTo>
                    <a:pt x="19639" y="314396"/>
                  </a:lnTo>
                  <a:lnTo>
                    <a:pt x="5077" y="271917"/>
                  </a:lnTo>
                  <a:lnTo>
                    <a:pt x="0" y="226313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2883134" y="3585209"/>
              <a:ext cx="498475" cy="454659"/>
            </a:xfrm>
            <a:custGeom>
              <a:avLst/>
              <a:gdLst/>
              <a:ahLst/>
              <a:cxnLst/>
              <a:rect l="l" t="t" r="r" b="b"/>
              <a:pathLst>
                <a:path w="498475" h="454660">
                  <a:moveTo>
                    <a:pt x="249174" y="0"/>
                  </a:moveTo>
                  <a:lnTo>
                    <a:pt x="198941" y="4615"/>
                  </a:lnTo>
                  <a:lnTo>
                    <a:pt x="152161" y="17853"/>
                  </a:lnTo>
                  <a:lnTo>
                    <a:pt x="109835" y="38797"/>
                  </a:lnTo>
                  <a:lnTo>
                    <a:pt x="72961" y="66532"/>
                  </a:lnTo>
                  <a:lnTo>
                    <a:pt x="42541" y="100142"/>
                  </a:lnTo>
                  <a:lnTo>
                    <a:pt x="19573" y="138713"/>
                  </a:lnTo>
                  <a:lnTo>
                    <a:pt x="5060" y="181329"/>
                  </a:lnTo>
                  <a:lnTo>
                    <a:pt x="0" y="227075"/>
                  </a:lnTo>
                  <a:lnTo>
                    <a:pt x="5060" y="272822"/>
                  </a:lnTo>
                  <a:lnTo>
                    <a:pt x="19573" y="315438"/>
                  </a:lnTo>
                  <a:lnTo>
                    <a:pt x="42541" y="354009"/>
                  </a:lnTo>
                  <a:lnTo>
                    <a:pt x="72961" y="387619"/>
                  </a:lnTo>
                  <a:lnTo>
                    <a:pt x="109835" y="415354"/>
                  </a:lnTo>
                  <a:lnTo>
                    <a:pt x="152161" y="436298"/>
                  </a:lnTo>
                  <a:lnTo>
                    <a:pt x="198941" y="449536"/>
                  </a:lnTo>
                  <a:lnTo>
                    <a:pt x="249174" y="454151"/>
                  </a:lnTo>
                  <a:lnTo>
                    <a:pt x="299406" y="449536"/>
                  </a:lnTo>
                  <a:lnTo>
                    <a:pt x="346186" y="436298"/>
                  </a:lnTo>
                  <a:lnTo>
                    <a:pt x="388512" y="415354"/>
                  </a:lnTo>
                  <a:lnTo>
                    <a:pt x="425386" y="387619"/>
                  </a:lnTo>
                  <a:lnTo>
                    <a:pt x="455806" y="354009"/>
                  </a:lnTo>
                  <a:lnTo>
                    <a:pt x="478774" y="315438"/>
                  </a:lnTo>
                  <a:lnTo>
                    <a:pt x="493287" y="272822"/>
                  </a:lnTo>
                  <a:lnTo>
                    <a:pt x="498348" y="227075"/>
                  </a:lnTo>
                  <a:lnTo>
                    <a:pt x="493287" y="181329"/>
                  </a:lnTo>
                  <a:lnTo>
                    <a:pt x="478774" y="138713"/>
                  </a:lnTo>
                  <a:lnTo>
                    <a:pt x="455806" y="100142"/>
                  </a:lnTo>
                  <a:lnTo>
                    <a:pt x="425386" y="66532"/>
                  </a:lnTo>
                  <a:lnTo>
                    <a:pt x="388512" y="38797"/>
                  </a:lnTo>
                  <a:lnTo>
                    <a:pt x="346186" y="17853"/>
                  </a:lnTo>
                  <a:lnTo>
                    <a:pt x="299406" y="4615"/>
                  </a:lnTo>
                  <a:lnTo>
                    <a:pt x="24917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2883134" y="3585209"/>
              <a:ext cx="498475" cy="454659"/>
            </a:xfrm>
            <a:custGeom>
              <a:avLst/>
              <a:gdLst/>
              <a:ahLst/>
              <a:cxnLst/>
              <a:rect l="l" t="t" r="r" b="b"/>
              <a:pathLst>
                <a:path w="498475" h="454660">
                  <a:moveTo>
                    <a:pt x="0" y="227075"/>
                  </a:moveTo>
                  <a:lnTo>
                    <a:pt x="5060" y="181329"/>
                  </a:lnTo>
                  <a:lnTo>
                    <a:pt x="19573" y="138713"/>
                  </a:lnTo>
                  <a:lnTo>
                    <a:pt x="42541" y="100142"/>
                  </a:lnTo>
                  <a:lnTo>
                    <a:pt x="72961" y="66532"/>
                  </a:lnTo>
                  <a:lnTo>
                    <a:pt x="109835" y="38797"/>
                  </a:lnTo>
                  <a:lnTo>
                    <a:pt x="152161" y="17853"/>
                  </a:lnTo>
                  <a:lnTo>
                    <a:pt x="198941" y="4615"/>
                  </a:lnTo>
                  <a:lnTo>
                    <a:pt x="249174" y="0"/>
                  </a:lnTo>
                  <a:lnTo>
                    <a:pt x="299406" y="4615"/>
                  </a:lnTo>
                  <a:lnTo>
                    <a:pt x="346186" y="17853"/>
                  </a:lnTo>
                  <a:lnTo>
                    <a:pt x="388512" y="38797"/>
                  </a:lnTo>
                  <a:lnTo>
                    <a:pt x="425386" y="66532"/>
                  </a:lnTo>
                  <a:lnTo>
                    <a:pt x="455806" y="100142"/>
                  </a:lnTo>
                  <a:lnTo>
                    <a:pt x="478774" y="138713"/>
                  </a:lnTo>
                  <a:lnTo>
                    <a:pt x="493287" y="181329"/>
                  </a:lnTo>
                  <a:lnTo>
                    <a:pt x="498348" y="227075"/>
                  </a:lnTo>
                  <a:lnTo>
                    <a:pt x="493287" y="272822"/>
                  </a:lnTo>
                  <a:lnTo>
                    <a:pt x="478774" y="315438"/>
                  </a:lnTo>
                  <a:lnTo>
                    <a:pt x="455806" y="354009"/>
                  </a:lnTo>
                  <a:lnTo>
                    <a:pt x="425386" y="387619"/>
                  </a:lnTo>
                  <a:lnTo>
                    <a:pt x="388512" y="415354"/>
                  </a:lnTo>
                  <a:lnTo>
                    <a:pt x="346186" y="436298"/>
                  </a:lnTo>
                  <a:lnTo>
                    <a:pt x="299406" y="449536"/>
                  </a:lnTo>
                  <a:lnTo>
                    <a:pt x="249174" y="454151"/>
                  </a:lnTo>
                  <a:lnTo>
                    <a:pt x="198941" y="449536"/>
                  </a:lnTo>
                  <a:lnTo>
                    <a:pt x="152161" y="436298"/>
                  </a:lnTo>
                  <a:lnTo>
                    <a:pt x="109835" y="415354"/>
                  </a:lnTo>
                  <a:lnTo>
                    <a:pt x="72961" y="387619"/>
                  </a:lnTo>
                  <a:lnTo>
                    <a:pt x="42541" y="354009"/>
                  </a:lnTo>
                  <a:lnTo>
                    <a:pt x="19573" y="315438"/>
                  </a:lnTo>
                  <a:lnTo>
                    <a:pt x="5060" y="272822"/>
                  </a:lnTo>
                  <a:lnTo>
                    <a:pt x="0" y="227075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3844777" y="3576065"/>
              <a:ext cx="498475" cy="454659"/>
            </a:xfrm>
            <a:custGeom>
              <a:avLst/>
              <a:gdLst/>
              <a:ahLst/>
              <a:cxnLst/>
              <a:rect l="l" t="t" r="r" b="b"/>
              <a:pathLst>
                <a:path w="498475" h="454660">
                  <a:moveTo>
                    <a:pt x="249173" y="0"/>
                  </a:moveTo>
                  <a:lnTo>
                    <a:pt x="198941" y="4615"/>
                  </a:lnTo>
                  <a:lnTo>
                    <a:pt x="152161" y="17853"/>
                  </a:lnTo>
                  <a:lnTo>
                    <a:pt x="109835" y="38797"/>
                  </a:lnTo>
                  <a:lnTo>
                    <a:pt x="72961" y="66532"/>
                  </a:lnTo>
                  <a:lnTo>
                    <a:pt x="42541" y="100142"/>
                  </a:lnTo>
                  <a:lnTo>
                    <a:pt x="19573" y="138713"/>
                  </a:lnTo>
                  <a:lnTo>
                    <a:pt x="5060" y="181329"/>
                  </a:lnTo>
                  <a:lnTo>
                    <a:pt x="0" y="227075"/>
                  </a:lnTo>
                  <a:lnTo>
                    <a:pt x="5060" y="272822"/>
                  </a:lnTo>
                  <a:lnTo>
                    <a:pt x="19573" y="315438"/>
                  </a:lnTo>
                  <a:lnTo>
                    <a:pt x="42541" y="354009"/>
                  </a:lnTo>
                  <a:lnTo>
                    <a:pt x="72961" y="387619"/>
                  </a:lnTo>
                  <a:lnTo>
                    <a:pt x="109835" y="415354"/>
                  </a:lnTo>
                  <a:lnTo>
                    <a:pt x="152161" y="436298"/>
                  </a:lnTo>
                  <a:lnTo>
                    <a:pt x="198941" y="449536"/>
                  </a:lnTo>
                  <a:lnTo>
                    <a:pt x="249173" y="454151"/>
                  </a:lnTo>
                  <a:lnTo>
                    <a:pt x="299406" y="449536"/>
                  </a:lnTo>
                  <a:lnTo>
                    <a:pt x="346186" y="436298"/>
                  </a:lnTo>
                  <a:lnTo>
                    <a:pt x="388512" y="415354"/>
                  </a:lnTo>
                  <a:lnTo>
                    <a:pt x="425386" y="387619"/>
                  </a:lnTo>
                  <a:lnTo>
                    <a:pt x="455806" y="354009"/>
                  </a:lnTo>
                  <a:lnTo>
                    <a:pt x="478774" y="315438"/>
                  </a:lnTo>
                  <a:lnTo>
                    <a:pt x="493287" y="272822"/>
                  </a:lnTo>
                  <a:lnTo>
                    <a:pt x="498348" y="227075"/>
                  </a:lnTo>
                  <a:lnTo>
                    <a:pt x="493287" y="181329"/>
                  </a:lnTo>
                  <a:lnTo>
                    <a:pt x="478774" y="138713"/>
                  </a:lnTo>
                  <a:lnTo>
                    <a:pt x="455806" y="100142"/>
                  </a:lnTo>
                  <a:lnTo>
                    <a:pt x="425386" y="66532"/>
                  </a:lnTo>
                  <a:lnTo>
                    <a:pt x="388512" y="38797"/>
                  </a:lnTo>
                  <a:lnTo>
                    <a:pt x="346186" y="17853"/>
                  </a:lnTo>
                  <a:lnTo>
                    <a:pt x="299406" y="4615"/>
                  </a:lnTo>
                  <a:lnTo>
                    <a:pt x="24917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3844777" y="3576065"/>
              <a:ext cx="498475" cy="454659"/>
            </a:xfrm>
            <a:custGeom>
              <a:avLst/>
              <a:gdLst/>
              <a:ahLst/>
              <a:cxnLst/>
              <a:rect l="l" t="t" r="r" b="b"/>
              <a:pathLst>
                <a:path w="498475" h="454660">
                  <a:moveTo>
                    <a:pt x="0" y="227075"/>
                  </a:moveTo>
                  <a:lnTo>
                    <a:pt x="5060" y="181329"/>
                  </a:lnTo>
                  <a:lnTo>
                    <a:pt x="19573" y="138713"/>
                  </a:lnTo>
                  <a:lnTo>
                    <a:pt x="42541" y="100142"/>
                  </a:lnTo>
                  <a:lnTo>
                    <a:pt x="72961" y="66532"/>
                  </a:lnTo>
                  <a:lnTo>
                    <a:pt x="109835" y="38797"/>
                  </a:lnTo>
                  <a:lnTo>
                    <a:pt x="152161" y="17853"/>
                  </a:lnTo>
                  <a:lnTo>
                    <a:pt x="198941" y="4615"/>
                  </a:lnTo>
                  <a:lnTo>
                    <a:pt x="249173" y="0"/>
                  </a:lnTo>
                  <a:lnTo>
                    <a:pt x="299406" y="4615"/>
                  </a:lnTo>
                  <a:lnTo>
                    <a:pt x="346186" y="17853"/>
                  </a:lnTo>
                  <a:lnTo>
                    <a:pt x="388512" y="38797"/>
                  </a:lnTo>
                  <a:lnTo>
                    <a:pt x="425386" y="66532"/>
                  </a:lnTo>
                  <a:lnTo>
                    <a:pt x="455806" y="100142"/>
                  </a:lnTo>
                  <a:lnTo>
                    <a:pt x="478774" y="138713"/>
                  </a:lnTo>
                  <a:lnTo>
                    <a:pt x="493287" y="181329"/>
                  </a:lnTo>
                  <a:lnTo>
                    <a:pt x="498348" y="227075"/>
                  </a:lnTo>
                  <a:lnTo>
                    <a:pt x="493287" y="272822"/>
                  </a:lnTo>
                  <a:lnTo>
                    <a:pt x="478774" y="315438"/>
                  </a:lnTo>
                  <a:lnTo>
                    <a:pt x="455806" y="354009"/>
                  </a:lnTo>
                  <a:lnTo>
                    <a:pt x="425386" y="387619"/>
                  </a:lnTo>
                  <a:lnTo>
                    <a:pt x="388512" y="415354"/>
                  </a:lnTo>
                  <a:lnTo>
                    <a:pt x="346186" y="436298"/>
                  </a:lnTo>
                  <a:lnTo>
                    <a:pt x="299406" y="449536"/>
                  </a:lnTo>
                  <a:lnTo>
                    <a:pt x="249173" y="454151"/>
                  </a:lnTo>
                  <a:lnTo>
                    <a:pt x="198941" y="449536"/>
                  </a:lnTo>
                  <a:lnTo>
                    <a:pt x="152161" y="436298"/>
                  </a:lnTo>
                  <a:lnTo>
                    <a:pt x="109835" y="415354"/>
                  </a:lnTo>
                  <a:lnTo>
                    <a:pt x="72961" y="387619"/>
                  </a:lnTo>
                  <a:lnTo>
                    <a:pt x="42541" y="354009"/>
                  </a:lnTo>
                  <a:lnTo>
                    <a:pt x="19573" y="315438"/>
                  </a:lnTo>
                  <a:lnTo>
                    <a:pt x="5060" y="272822"/>
                  </a:lnTo>
                  <a:lnTo>
                    <a:pt x="0" y="227075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3572744" y="3828287"/>
              <a:ext cx="0" cy="347980"/>
            </a:xfrm>
            <a:custGeom>
              <a:avLst/>
              <a:gdLst/>
              <a:ahLst/>
              <a:cxnLst/>
              <a:rect l="l" t="t" r="r" b="b"/>
              <a:pathLst>
                <a:path h="347979">
                  <a:moveTo>
                    <a:pt x="0" y="347472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13373354" y="2844038"/>
            <a:ext cx="1186815" cy="41402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94615" rIns="0" bIns="0" rtlCol="0">
            <a:spAutoFit/>
          </a:bodyPr>
          <a:lstStyle/>
          <a:p>
            <a:pPr marL="395605">
              <a:lnSpc>
                <a:spcPct val="100000"/>
              </a:lnSpc>
              <a:spcBef>
                <a:spcPts val="74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head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69" name="object 6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82700" y="3230117"/>
            <a:ext cx="114300" cy="253365"/>
          </a:xfrm>
          <a:prstGeom prst="rect">
            <a:avLst/>
          </a:prstGeom>
        </p:spPr>
      </p:pic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6857492" y="306451"/>
            <a:ext cx="25425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Buzzwords</a:t>
            </a:r>
          </a:p>
        </p:txBody>
      </p:sp>
      <p:pic>
        <p:nvPicPr>
          <p:cNvPr id="71" name="object 7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95188" y="758951"/>
            <a:ext cx="4802123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9891" y="2183892"/>
            <a:ext cx="14937105" cy="5178425"/>
            <a:chOff x="659891" y="2183892"/>
            <a:chExt cx="14937105" cy="5178425"/>
          </a:xfrm>
        </p:grpSpPr>
        <p:sp>
          <p:nvSpPr>
            <p:cNvPr id="3" name="object 3"/>
            <p:cNvSpPr/>
            <p:nvPr/>
          </p:nvSpPr>
          <p:spPr>
            <a:xfrm>
              <a:off x="5420106" y="5793486"/>
              <a:ext cx="9395460" cy="1556385"/>
            </a:xfrm>
            <a:custGeom>
              <a:avLst/>
              <a:gdLst/>
              <a:ahLst/>
              <a:cxnLst/>
              <a:rect l="l" t="t" r="r" b="b"/>
              <a:pathLst>
                <a:path w="9395460" h="1556384">
                  <a:moveTo>
                    <a:pt x="0" y="259333"/>
                  </a:moveTo>
                  <a:lnTo>
                    <a:pt x="4177" y="212710"/>
                  </a:lnTo>
                  <a:lnTo>
                    <a:pt x="16221" y="168831"/>
                  </a:lnTo>
                  <a:lnTo>
                    <a:pt x="35400" y="128429"/>
                  </a:lnTo>
                  <a:lnTo>
                    <a:pt x="60982" y="92236"/>
                  </a:lnTo>
                  <a:lnTo>
                    <a:pt x="92236" y="60982"/>
                  </a:lnTo>
                  <a:lnTo>
                    <a:pt x="128429" y="35400"/>
                  </a:lnTo>
                  <a:lnTo>
                    <a:pt x="168831" y="16221"/>
                  </a:lnTo>
                  <a:lnTo>
                    <a:pt x="212710" y="4177"/>
                  </a:lnTo>
                  <a:lnTo>
                    <a:pt x="259334" y="0"/>
                  </a:lnTo>
                  <a:lnTo>
                    <a:pt x="9136126" y="0"/>
                  </a:lnTo>
                  <a:lnTo>
                    <a:pt x="9182749" y="4177"/>
                  </a:lnTo>
                  <a:lnTo>
                    <a:pt x="9226628" y="16221"/>
                  </a:lnTo>
                  <a:lnTo>
                    <a:pt x="9267030" y="35400"/>
                  </a:lnTo>
                  <a:lnTo>
                    <a:pt x="9303223" y="60982"/>
                  </a:lnTo>
                  <a:lnTo>
                    <a:pt x="9334477" y="92236"/>
                  </a:lnTo>
                  <a:lnTo>
                    <a:pt x="9360059" y="128429"/>
                  </a:lnTo>
                  <a:lnTo>
                    <a:pt x="9379238" y="168831"/>
                  </a:lnTo>
                  <a:lnTo>
                    <a:pt x="9391282" y="212710"/>
                  </a:lnTo>
                  <a:lnTo>
                    <a:pt x="9395460" y="259333"/>
                  </a:lnTo>
                  <a:lnTo>
                    <a:pt x="9395460" y="1296670"/>
                  </a:lnTo>
                  <a:lnTo>
                    <a:pt x="9391282" y="1343293"/>
                  </a:lnTo>
                  <a:lnTo>
                    <a:pt x="9379238" y="1387172"/>
                  </a:lnTo>
                  <a:lnTo>
                    <a:pt x="9360059" y="1427574"/>
                  </a:lnTo>
                  <a:lnTo>
                    <a:pt x="9334477" y="1463767"/>
                  </a:lnTo>
                  <a:lnTo>
                    <a:pt x="9303223" y="1495021"/>
                  </a:lnTo>
                  <a:lnTo>
                    <a:pt x="9267030" y="1520603"/>
                  </a:lnTo>
                  <a:lnTo>
                    <a:pt x="9226628" y="1539782"/>
                  </a:lnTo>
                  <a:lnTo>
                    <a:pt x="9182749" y="1551826"/>
                  </a:lnTo>
                  <a:lnTo>
                    <a:pt x="9136126" y="1556003"/>
                  </a:lnTo>
                  <a:lnTo>
                    <a:pt x="259334" y="1556003"/>
                  </a:lnTo>
                  <a:lnTo>
                    <a:pt x="212710" y="1551826"/>
                  </a:lnTo>
                  <a:lnTo>
                    <a:pt x="168831" y="1539782"/>
                  </a:lnTo>
                  <a:lnTo>
                    <a:pt x="128429" y="1520603"/>
                  </a:lnTo>
                  <a:lnTo>
                    <a:pt x="92236" y="1495021"/>
                  </a:lnTo>
                  <a:lnTo>
                    <a:pt x="60982" y="1463767"/>
                  </a:lnTo>
                  <a:lnTo>
                    <a:pt x="35400" y="1427574"/>
                  </a:lnTo>
                  <a:lnTo>
                    <a:pt x="16221" y="1387172"/>
                  </a:lnTo>
                  <a:lnTo>
                    <a:pt x="4177" y="1343293"/>
                  </a:lnTo>
                  <a:lnTo>
                    <a:pt x="0" y="1296670"/>
                  </a:lnTo>
                  <a:lnTo>
                    <a:pt x="0" y="259333"/>
                  </a:lnTo>
                  <a:close/>
                </a:path>
              </a:pathLst>
            </a:custGeom>
            <a:ln w="25399">
              <a:solidFill>
                <a:srgbClr val="F970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9891" y="2183892"/>
              <a:ext cx="14937105" cy="2905125"/>
            </a:xfrm>
            <a:custGeom>
              <a:avLst/>
              <a:gdLst/>
              <a:ahLst/>
              <a:cxnLst/>
              <a:rect l="l" t="t" r="r" b="b"/>
              <a:pathLst>
                <a:path w="14937105" h="2905125">
                  <a:moveTo>
                    <a:pt x="14936723" y="0"/>
                  </a:moveTo>
                  <a:lnTo>
                    <a:pt x="0" y="0"/>
                  </a:lnTo>
                  <a:lnTo>
                    <a:pt x="0" y="2904743"/>
                  </a:lnTo>
                  <a:lnTo>
                    <a:pt x="14936723" y="2904743"/>
                  </a:lnTo>
                  <a:lnTo>
                    <a:pt x="14936723" y="0"/>
                  </a:lnTo>
                  <a:close/>
                </a:path>
              </a:pathLst>
            </a:custGeom>
            <a:solidFill>
              <a:srgbClr val="D4D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167" y="2694432"/>
              <a:ext cx="3942587" cy="19110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57115" y="3980688"/>
              <a:ext cx="469900" cy="614680"/>
            </a:xfrm>
            <a:custGeom>
              <a:avLst/>
              <a:gdLst/>
              <a:ahLst/>
              <a:cxnLst/>
              <a:rect l="l" t="t" r="r" b="b"/>
              <a:pathLst>
                <a:path w="469900" h="614679">
                  <a:moveTo>
                    <a:pt x="469391" y="0"/>
                  </a:moveTo>
                  <a:lnTo>
                    <a:pt x="0" y="0"/>
                  </a:lnTo>
                  <a:lnTo>
                    <a:pt x="0" y="614172"/>
                  </a:lnTo>
                  <a:lnTo>
                    <a:pt x="469391" y="614172"/>
                  </a:lnTo>
                  <a:lnTo>
                    <a:pt x="4693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2120" y="3313176"/>
              <a:ext cx="2955035" cy="68122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633198" y="4738877"/>
              <a:ext cx="0" cy="1054100"/>
            </a:xfrm>
            <a:custGeom>
              <a:avLst/>
              <a:gdLst/>
              <a:ahLst/>
              <a:cxnLst/>
              <a:rect l="l" t="t" r="r" b="b"/>
              <a:pathLst>
                <a:path h="1054100">
                  <a:moveTo>
                    <a:pt x="0" y="0"/>
                  </a:moveTo>
                  <a:lnTo>
                    <a:pt x="0" y="105410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032493" y="4108830"/>
            <a:ext cx="545465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branch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17707" y="3386328"/>
            <a:ext cx="2955036" cy="71475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3539851" y="2799079"/>
            <a:ext cx="39624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head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24382" y="2575369"/>
            <a:ext cx="13926819" cy="2149475"/>
            <a:chOff x="1024382" y="2575369"/>
            <a:chExt cx="13926819" cy="2149475"/>
          </a:xfrm>
        </p:grpSpPr>
        <p:sp>
          <p:nvSpPr>
            <p:cNvPr id="13" name="object 13"/>
            <p:cNvSpPr/>
            <p:nvPr/>
          </p:nvSpPr>
          <p:spPr>
            <a:xfrm>
              <a:off x="1037082" y="3795522"/>
              <a:ext cx="645160" cy="585470"/>
            </a:xfrm>
            <a:custGeom>
              <a:avLst/>
              <a:gdLst/>
              <a:ahLst/>
              <a:cxnLst/>
              <a:rect l="l" t="t" r="r" b="b"/>
              <a:pathLst>
                <a:path w="645160" h="585470">
                  <a:moveTo>
                    <a:pt x="322326" y="0"/>
                  </a:moveTo>
                  <a:lnTo>
                    <a:pt x="274694" y="3173"/>
                  </a:lnTo>
                  <a:lnTo>
                    <a:pt x="229233" y="12393"/>
                  </a:lnTo>
                  <a:lnTo>
                    <a:pt x="186441" y="27205"/>
                  </a:lnTo>
                  <a:lnTo>
                    <a:pt x="146816" y="47155"/>
                  </a:lnTo>
                  <a:lnTo>
                    <a:pt x="110856" y="71791"/>
                  </a:lnTo>
                  <a:lnTo>
                    <a:pt x="79061" y="100659"/>
                  </a:lnTo>
                  <a:lnTo>
                    <a:pt x="51928" y="133305"/>
                  </a:lnTo>
                  <a:lnTo>
                    <a:pt x="29957" y="169277"/>
                  </a:lnTo>
                  <a:lnTo>
                    <a:pt x="13646" y="208120"/>
                  </a:lnTo>
                  <a:lnTo>
                    <a:pt x="3494" y="249381"/>
                  </a:lnTo>
                  <a:lnTo>
                    <a:pt x="0" y="292607"/>
                  </a:lnTo>
                  <a:lnTo>
                    <a:pt x="3494" y="335834"/>
                  </a:lnTo>
                  <a:lnTo>
                    <a:pt x="13646" y="377095"/>
                  </a:lnTo>
                  <a:lnTo>
                    <a:pt x="29957" y="415938"/>
                  </a:lnTo>
                  <a:lnTo>
                    <a:pt x="51928" y="451910"/>
                  </a:lnTo>
                  <a:lnTo>
                    <a:pt x="79061" y="484556"/>
                  </a:lnTo>
                  <a:lnTo>
                    <a:pt x="110856" y="513424"/>
                  </a:lnTo>
                  <a:lnTo>
                    <a:pt x="146816" y="538060"/>
                  </a:lnTo>
                  <a:lnTo>
                    <a:pt x="186441" y="558010"/>
                  </a:lnTo>
                  <a:lnTo>
                    <a:pt x="229233" y="572822"/>
                  </a:lnTo>
                  <a:lnTo>
                    <a:pt x="274694" y="582042"/>
                  </a:lnTo>
                  <a:lnTo>
                    <a:pt x="322326" y="585215"/>
                  </a:lnTo>
                  <a:lnTo>
                    <a:pt x="369965" y="582042"/>
                  </a:lnTo>
                  <a:lnTo>
                    <a:pt x="415431" y="572822"/>
                  </a:lnTo>
                  <a:lnTo>
                    <a:pt x="458227" y="558010"/>
                  </a:lnTo>
                  <a:lnTo>
                    <a:pt x="497852" y="538060"/>
                  </a:lnTo>
                  <a:lnTo>
                    <a:pt x="533811" y="513424"/>
                  </a:lnTo>
                  <a:lnTo>
                    <a:pt x="565603" y="484556"/>
                  </a:lnTo>
                  <a:lnTo>
                    <a:pt x="592732" y="451910"/>
                  </a:lnTo>
                  <a:lnTo>
                    <a:pt x="614700" y="415938"/>
                  </a:lnTo>
                  <a:lnTo>
                    <a:pt x="631008" y="377095"/>
                  </a:lnTo>
                  <a:lnTo>
                    <a:pt x="641158" y="335834"/>
                  </a:lnTo>
                  <a:lnTo>
                    <a:pt x="644651" y="292607"/>
                  </a:lnTo>
                  <a:lnTo>
                    <a:pt x="641158" y="249381"/>
                  </a:lnTo>
                  <a:lnTo>
                    <a:pt x="631008" y="208120"/>
                  </a:lnTo>
                  <a:lnTo>
                    <a:pt x="614700" y="169277"/>
                  </a:lnTo>
                  <a:lnTo>
                    <a:pt x="592732" y="133305"/>
                  </a:lnTo>
                  <a:lnTo>
                    <a:pt x="565603" y="100659"/>
                  </a:lnTo>
                  <a:lnTo>
                    <a:pt x="533811" y="71791"/>
                  </a:lnTo>
                  <a:lnTo>
                    <a:pt x="497852" y="47155"/>
                  </a:lnTo>
                  <a:lnTo>
                    <a:pt x="458227" y="27205"/>
                  </a:lnTo>
                  <a:lnTo>
                    <a:pt x="415431" y="12393"/>
                  </a:lnTo>
                  <a:lnTo>
                    <a:pt x="369965" y="3173"/>
                  </a:lnTo>
                  <a:lnTo>
                    <a:pt x="32232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37082" y="3795522"/>
              <a:ext cx="645160" cy="585470"/>
            </a:xfrm>
            <a:custGeom>
              <a:avLst/>
              <a:gdLst/>
              <a:ahLst/>
              <a:cxnLst/>
              <a:rect l="l" t="t" r="r" b="b"/>
              <a:pathLst>
                <a:path w="645160" h="585470">
                  <a:moveTo>
                    <a:pt x="0" y="292607"/>
                  </a:moveTo>
                  <a:lnTo>
                    <a:pt x="3494" y="249381"/>
                  </a:lnTo>
                  <a:lnTo>
                    <a:pt x="13646" y="208120"/>
                  </a:lnTo>
                  <a:lnTo>
                    <a:pt x="29957" y="169277"/>
                  </a:lnTo>
                  <a:lnTo>
                    <a:pt x="51928" y="133305"/>
                  </a:lnTo>
                  <a:lnTo>
                    <a:pt x="79061" y="100659"/>
                  </a:lnTo>
                  <a:lnTo>
                    <a:pt x="110856" y="71791"/>
                  </a:lnTo>
                  <a:lnTo>
                    <a:pt x="146816" y="47155"/>
                  </a:lnTo>
                  <a:lnTo>
                    <a:pt x="186441" y="27205"/>
                  </a:lnTo>
                  <a:lnTo>
                    <a:pt x="229233" y="12393"/>
                  </a:lnTo>
                  <a:lnTo>
                    <a:pt x="274694" y="3173"/>
                  </a:lnTo>
                  <a:lnTo>
                    <a:pt x="322326" y="0"/>
                  </a:lnTo>
                  <a:lnTo>
                    <a:pt x="369965" y="3173"/>
                  </a:lnTo>
                  <a:lnTo>
                    <a:pt x="415431" y="12393"/>
                  </a:lnTo>
                  <a:lnTo>
                    <a:pt x="458227" y="27205"/>
                  </a:lnTo>
                  <a:lnTo>
                    <a:pt x="497852" y="47155"/>
                  </a:lnTo>
                  <a:lnTo>
                    <a:pt x="533811" y="71791"/>
                  </a:lnTo>
                  <a:lnTo>
                    <a:pt x="565603" y="100659"/>
                  </a:lnTo>
                  <a:lnTo>
                    <a:pt x="592732" y="133305"/>
                  </a:lnTo>
                  <a:lnTo>
                    <a:pt x="614700" y="169277"/>
                  </a:lnTo>
                  <a:lnTo>
                    <a:pt x="631008" y="208120"/>
                  </a:lnTo>
                  <a:lnTo>
                    <a:pt x="641158" y="249381"/>
                  </a:lnTo>
                  <a:lnTo>
                    <a:pt x="644651" y="292607"/>
                  </a:lnTo>
                  <a:lnTo>
                    <a:pt x="641158" y="335834"/>
                  </a:lnTo>
                  <a:lnTo>
                    <a:pt x="631008" y="377095"/>
                  </a:lnTo>
                  <a:lnTo>
                    <a:pt x="614700" y="415938"/>
                  </a:lnTo>
                  <a:lnTo>
                    <a:pt x="592732" y="451910"/>
                  </a:lnTo>
                  <a:lnTo>
                    <a:pt x="565603" y="484556"/>
                  </a:lnTo>
                  <a:lnTo>
                    <a:pt x="533811" y="513424"/>
                  </a:lnTo>
                  <a:lnTo>
                    <a:pt x="497852" y="538060"/>
                  </a:lnTo>
                  <a:lnTo>
                    <a:pt x="458227" y="558010"/>
                  </a:lnTo>
                  <a:lnTo>
                    <a:pt x="415431" y="572822"/>
                  </a:lnTo>
                  <a:lnTo>
                    <a:pt x="369965" y="582042"/>
                  </a:lnTo>
                  <a:lnTo>
                    <a:pt x="322326" y="585215"/>
                  </a:lnTo>
                  <a:lnTo>
                    <a:pt x="274694" y="582042"/>
                  </a:lnTo>
                  <a:lnTo>
                    <a:pt x="229233" y="572822"/>
                  </a:lnTo>
                  <a:lnTo>
                    <a:pt x="186441" y="558010"/>
                  </a:lnTo>
                  <a:lnTo>
                    <a:pt x="146816" y="538060"/>
                  </a:lnTo>
                  <a:lnTo>
                    <a:pt x="110856" y="513424"/>
                  </a:lnTo>
                  <a:lnTo>
                    <a:pt x="79061" y="484556"/>
                  </a:lnTo>
                  <a:lnTo>
                    <a:pt x="51928" y="451910"/>
                  </a:lnTo>
                  <a:lnTo>
                    <a:pt x="29957" y="415938"/>
                  </a:lnTo>
                  <a:lnTo>
                    <a:pt x="13646" y="377095"/>
                  </a:lnTo>
                  <a:lnTo>
                    <a:pt x="3494" y="335834"/>
                  </a:lnTo>
                  <a:lnTo>
                    <a:pt x="0" y="292607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98014" y="3851910"/>
              <a:ext cx="645160" cy="530860"/>
            </a:xfrm>
            <a:custGeom>
              <a:avLst/>
              <a:gdLst/>
              <a:ahLst/>
              <a:cxnLst/>
              <a:rect l="l" t="t" r="r" b="b"/>
              <a:pathLst>
                <a:path w="645160" h="530860">
                  <a:moveTo>
                    <a:pt x="322325" y="0"/>
                  </a:moveTo>
                  <a:lnTo>
                    <a:pt x="270033" y="3471"/>
                  </a:lnTo>
                  <a:lnTo>
                    <a:pt x="220431" y="13520"/>
                  </a:lnTo>
                  <a:lnTo>
                    <a:pt x="174181" y="29602"/>
                  </a:lnTo>
                  <a:lnTo>
                    <a:pt x="131947" y="51169"/>
                  </a:lnTo>
                  <a:lnTo>
                    <a:pt x="94392" y="77676"/>
                  </a:lnTo>
                  <a:lnTo>
                    <a:pt x="62179" y="108575"/>
                  </a:lnTo>
                  <a:lnTo>
                    <a:pt x="35970" y="143321"/>
                  </a:lnTo>
                  <a:lnTo>
                    <a:pt x="16428" y="181368"/>
                  </a:lnTo>
                  <a:lnTo>
                    <a:pt x="4217" y="222168"/>
                  </a:lnTo>
                  <a:lnTo>
                    <a:pt x="0" y="265175"/>
                  </a:lnTo>
                  <a:lnTo>
                    <a:pt x="4217" y="308183"/>
                  </a:lnTo>
                  <a:lnTo>
                    <a:pt x="16428" y="348983"/>
                  </a:lnTo>
                  <a:lnTo>
                    <a:pt x="35970" y="387030"/>
                  </a:lnTo>
                  <a:lnTo>
                    <a:pt x="62179" y="421776"/>
                  </a:lnTo>
                  <a:lnTo>
                    <a:pt x="94392" y="452675"/>
                  </a:lnTo>
                  <a:lnTo>
                    <a:pt x="131947" y="479182"/>
                  </a:lnTo>
                  <a:lnTo>
                    <a:pt x="174181" y="500749"/>
                  </a:lnTo>
                  <a:lnTo>
                    <a:pt x="220431" y="516831"/>
                  </a:lnTo>
                  <a:lnTo>
                    <a:pt x="270033" y="526880"/>
                  </a:lnTo>
                  <a:lnTo>
                    <a:pt x="322325" y="530351"/>
                  </a:lnTo>
                  <a:lnTo>
                    <a:pt x="374618" y="526880"/>
                  </a:lnTo>
                  <a:lnTo>
                    <a:pt x="424220" y="516831"/>
                  </a:lnTo>
                  <a:lnTo>
                    <a:pt x="470470" y="500749"/>
                  </a:lnTo>
                  <a:lnTo>
                    <a:pt x="512704" y="479182"/>
                  </a:lnTo>
                  <a:lnTo>
                    <a:pt x="550259" y="452675"/>
                  </a:lnTo>
                  <a:lnTo>
                    <a:pt x="582472" y="421776"/>
                  </a:lnTo>
                  <a:lnTo>
                    <a:pt x="608681" y="387030"/>
                  </a:lnTo>
                  <a:lnTo>
                    <a:pt x="628223" y="348983"/>
                  </a:lnTo>
                  <a:lnTo>
                    <a:pt x="640434" y="308183"/>
                  </a:lnTo>
                  <a:lnTo>
                    <a:pt x="644652" y="265175"/>
                  </a:lnTo>
                  <a:lnTo>
                    <a:pt x="640434" y="222168"/>
                  </a:lnTo>
                  <a:lnTo>
                    <a:pt x="628223" y="181368"/>
                  </a:lnTo>
                  <a:lnTo>
                    <a:pt x="608681" y="143321"/>
                  </a:lnTo>
                  <a:lnTo>
                    <a:pt x="582472" y="108575"/>
                  </a:lnTo>
                  <a:lnTo>
                    <a:pt x="550259" y="77676"/>
                  </a:lnTo>
                  <a:lnTo>
                    <a:pt x="512704" y="51169"/>
                  </a:lnTo>
                  <a:lnTo>
                    <a:pt x="470470" y="29602"/>
                  </a:lnTo>
                  <a:lnTo>
                    <a:pt x="424220" y="13520"/>
                  </a:lnTo>
                  <a:lnTo>
                    <a:pt x="374618" y="3471"/>
                  </a:lnTo>
                  <a:lnTo>
                    <a:pt x="32232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98014" y="3851910"/>
              <a:ext cx="645160" cy="530860"/>
            </a:xfrm>
            <a:custGeom>
              <a:avLst/>
              <a:gdLst/>
              <a:ahLst/>
              <a:cxnLst/>
              <a:rect l="l" t="t" r="r" b="b"/>
              <a:pathLst>
                <a:path w="645160" h="530860">
                  <a:moveTo>
                    <a:pt x="0" y="265175"/>
                  </a:moveTo>
                  <a:lnTo>
                    <a:pt x="4217" y="222168"/>
                  </a:lnTo>
                  <a:lnTo>
                    <a:pt x="16428" y="181368"/>
                  </a:lnTo>
                  <a:lnTo>
                    <a:pt x="35970" y="143321"/>
                  </a:lnTo>
                  <a:lnTo>
                    <a:pt x="62179" y="108575"/>
                  </a:lnTo>
                  <a:lnTo>
                    <a:pt x="94392" y="77676"/>
                  </a:lnTo>
                  <a:lnTo>
                    <a:pt x="131947" y="51169"/>
                  </a:lnTo>
                  <a:lnTo>
                    <a:pt x="174181" y="29602"/>
                  </a:lnTo>
                  <a:lnTo>
                    <a:pt x="220431" y="13520"/>
                  </a:lnTo>
                  <a:lnTo>
                    <a:pt x="270033" y="3471"/>
                  </a:lnTo>
                  <a:lnTo>
                    <a:pt x="322325" y="0"/>
                  </a:lnTo>
                  <a:lnTo>
                    <a:pt x="374618" y="3471"/>
                  </a:lnTo>
                  <a:lnTo>
                    <a:pt x="424220" y="13520"/>
                  </a:lnTo>
                  <a:lnTo>
                    <a:pt x="470470" y="29602"/>
                  </a:lnTo>
                  <a:lnTo>
                    <a:pt x="512704" y="51169"/>
                  </a:lnTo>
                  <a:lnTo>
                    <a:pt x="550259" y="77676"/>
                  </a:lnTo>
                  <a:lnTo>
                    <a:pt x="582472" y="108575"/>
                  </a:lnTo>
                  <a:lnTo>
                    <a:pt x="608681" y="143321"/>
                  </a:lnTo>
                  <a:lnTo>
                    <a:pt x="628223" y="181368"/>
                  </a:lnTo>
                  <a:lnTo>
                    <a:pt x="640434" y="222168"/>
                  </a:lnTo>
                  <a:lnTo>
                    <a:pt x="644652" y="265175"/>
                  </a:lnTo>
                  <a:lnTo>
                    <a:pt x="640434" y="308183"/>
                  </a:lnTo>
                  <a:lnTo>
                    <a:pt x="628223" y="348983"/>
                  </a:lnTo>
                  <a:lnTo>
                    <a:pt x="608681" y="387030"/>
                  </a:lnTo>
                  <a:lnTo>
                    <a:pt x="582472" y="421776"/>
                  </a:lnTo>
                  <a:lnTo>
                    <a:pt x="550259" y="452675"/>
                  </a:lnTo>
                  <a:lnTo>
                    <a:pt x="512704" y="479182"/>
                  </a:lnTo>
                  <a:lnTo>
                    <a:pt x="470470" y="500749"/>
                  </a:lnTo>
                  <a:lnTo>
                    <a:pt x="424220" y="516831"/>
                  </a:lnTo>
                  <a:lnTo>
                    <a:pt x="374618" y="526880"/>
                  </a:lnTo>
                  <a:lnTo>
                    <a:pt x="322325" y="530351"/>
                  </a:lnTo>
                  <a:lnTo>
                    <a:pt x="270033" y="526880"/>
                  </a:lnTo>
                  <a:lnTo>
                    <a:pt x="220431" y="516831"/>
                  </a:lnTo>
                  <a:lnTo>
                    <a:pt x="174181" y="500749"/>
                  </a:lnTo>
                  <a:lnTo>
                    <a:pt x="131947" y="479182"/>
                  </a:lnTo>
                  <a:lnTo>
                    <a:pt x="94392" y="452675"/>
                  </a:lnTo>
                  <a:lnTo>
                    <a:pt x="62179" y="421776"/>
                  </a:lnTo>
                  <a:lnTo>
                    <a:pt x="35970" y="387030"/>
                  </a:lnTo>
                  <a:lnTo>
                    <a:pt x="16428" y="348983"/>
                  </a:lnTo>
                  <a:lnTo>
                    <a:pt x="4217" y="308183"/>
                  </a:lnTo>
                  <a:lnTo>
                    <a:pt x="0" y="265175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34561" y="3853434"/>
              <a:ext cx="645160" cy="530860"/>
            </a:xfrm>
            <a:custGeom>
              <a:avLst/>
              <a:gdLst/>
              <a:ahLst/>
              <a:cxnLst/>
              <a:rect l="l" t="t" r="r" b="b"/>
              <a:pathLst>
                <a:path w="645160" h="530860">
                  <a:moveTo>
                    <a:pt x="322325" y="0"/>
                  </a:moveTo>
                  <a:lnTo>
                    <a:pt x="270033" y="3471"/>
                  </a:lnTo>
                  <a:lnTo>
                    <a:pt x="220431" y="13520"/>
                  </a:lnTo>
                  <a:lnTo>
                    <a:pt x="174181" y="29602"/>
                  </a:lnTo>
                  <a:lnTo>
                    <a:pt x="131947" y="51169"/>
                  </a:lnTo>
                  <a:lnTo>
                    <a:pt x="94392" y="77676"/>
                  </a:lnTo>
                  <a:lnTo>
                    <a:pt x="62179" y="108575"/>
                  </a:lnTo>
                  <a:lnTo>
                    <a:pt x="35970" y="143321"/>
                  </a:lnTo>
                  <a:lnTo>
                    <a:pt x="16428" y="181368"/>
                  </a:lnTo>
                  <a:lnTo>
                    <a:pt x="4217" y="222168"/>
                  </a:lnTo>
                  <a:lnTo>
                    <a:pt x="0" y="265175"/>
                  </a:lnTo>
                  <a:lnTo>
                    <a:pt x="4217" y="308183"/>
                  </a:lnTo>
                  <a:lnTo>
                    <a:pt x="16428" y="348983"/>
                  </a:lnTo>
                  <a:lnTo>
                    <a:pt x="35970" y="387030"/>
                  </a:lnTo>
                  <a:lnTo>
                    <a:pt x="62179" y="421776"/>
                  </a:lnTo>
                  <a:lnTo>
                    <a:pt x="94392" y="452675"/>
                  </a:lnTo>
                  <a:lnTo>
                    <a:pt x="131947" y="479182"/>
                  </a:lnTo>
                  <a:lnTo>
                    <a:pt x="174181" y="500749"/>
                  </a:lnTo>
                  <a:lnTo>
                    <a:pt x="220431" y="516831"/>
                  </a:lnTo>
                  <a:lnTo>
                    <a:pt x="270033" y="526880"/>
                  </a:lnTo>
                  <a:lnTo>
                    <a:pt x="322325" y="530351"/>
                  </a:lnTo>
                  <a:lnTo>
                    <a:pt x="374618" y="526880"/>
                  </a:lnTo>
                  <a:lnTo>
                    <a:pt x="424220" y="516831"/>
                  </a:lnTo>
                  <a:lnTo>
                    <a:pt x="470470" y="500749"/>
                  </a:lnTo>
                  <a:lnTo>
                    <a:pt x="512704" y="479182"/>
                  </a:lnTo>
                  <a:lnTo>
                    <a:pt x="550259" y="452675"/>
                  </a:lnTo>
                  <a:lnTo>
                    <a:pt x="582472" y="421776"/>
                  </a:lnTo>
                  <a:lnTo>
                    <a:pt x="608681" y="387030"/>
                  </a:lnTo>
                  <a:lnTo>
                    <a:pt x="628223" y="348983"/>
                  </a:lnTo>
                  <a:lnTo>
                    <a:pt x="640434" y="308183"/>
                  </a:lnTo>
                  <a:lnTo>
                    <a:pt x="644651" y="265175"/>
                  </a:lnTo>
                  <a:lnTo>
                    <a:pt x="640434" y="222168"/>
                  </a:lnTo>
                  <a:lnTo>
                    <a:pt x="628223" y="181368"/>
                  </a:lnTo>
                  <a:lnTo>
                    <a:pt x="608681" y="143321"/>
                  </a:lnTo>
                  <a:lnTo>
                    <a:pt x="582472" y="108575"/>
                  </a:lnTo>
                  <a:lnTo>
                    <a:pt x="550259" y="77676"/>
                  </a:lnTo>
                  <a:lnTo>
                    <a:pt x="512704" y="51169"/>
                  </a:lnTo>
                  <a:lnTo>
                    <a:pt x="470470" y="29602"/>
                  </a:lnTo>
                  <a:lnTo>
                    <a:pt x="424220" y="13520"/>
                  </a:lnTo>
                  <a:lnTo>
                    <a:pt x="374618" y="3471"/>
                  </a:lnTo>
                  <a:lnTo>
                    <a:pt x="32232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34561" y="3853434"/>
              <a:ext cx="645160" cy="530860"/>
            </a:xfrm>
            <a:custGeom>
              <a:avLst/>
              <a:gdLst/>
              <a:ahLst/>
              <a:cxnLst/>
              <a:rect l="l" t="t" r="r" b="b"/>
              <a:pathLst>
                <a:path w="645160" h="530860">
                  <a:moveTo>
                    <a:pt x="0" y="265175"/>
                  </a:moveTo>
                  <a:lnTo>
                    <a:pt x="4217" y="222168"/>
                  </a:lnTo>
                  <a:lnTo>
                    <a:pt x="16428" y="181368"/>
                  </a:lnTo>
                  <a:lnTo>
                    <a:pt x="35970" y="143321"/>
                  </a:lnTo>
                  <a:lnTo>
                    <a:pt x="62179" y="108575"/>
                  </a:lnTo>
                  <a:lnTo>
                    <a:pt x="94392" y="77676"/>
                  </a:lnTo>
                  <a:lnTo>
                    <a:pt x="131947" y="51169"/>
                  </a:lnTo>
                  <a:lnTo>
                    <a:pt x="174181" y="29602"/>
                  </a:lnTo>
                  <a:lnTo>
                    <a:pt x="220431" y="13520"/>
                  </a:lnTo>
                  <a:lnTo>
                    <a:pt x="270033" y="3471"/>
                  </a:lnTo>
                  <a:lnTo>
                    <a:pt x="322325" y="0"/>
                  </a:lnTo>
                  <a:lnTo>
                    <a:pt x="374618" y="3471"/>
                  </a:lnTo>
                  <a:lnTo>
                    <a:pt x="424220" y="13520"/>
                  </a:lnTo>
                  <a:lnTo>
                    <a:pt x="470470" y="29602"/>
                  </a:lnTo>
                  <a:lnTo>
                    <a:pt x="512704" y="51169"/>
                  </a:lnTo>
                  <a:lnTo>
                    <a:pt x="550259" y="77676"/>
                  </a:lnTo>
                  <a:lnTo>
                    <a:pt x="582472" y="108575"/>
                  </a:lnTo>
                  <a:lnTo>
                    <a:pt x="608681" y="143321"/>
                  </a:lnTo>
                  <a:lnTo>
                    <a:pt x="628223" y="181368"/>
                  </a:lnTo>
                  <a:lnTo>
                    <a:pt x="640434" y="222168"/>
                  </a:lnTo>
                  <a:lnTo>
                    <a:pt x="644651" y="265175"/>
                  </a:lnTo>
                  <a:lnTo>
                    <a:pt x="640434" y="308183"/>
                  </a:lnTo>
                  <a:lnTo>
                    <a:pt x="628223" y="348983"/>
                  </a:lnTo>
                  <a:lnTo>
                    <a:pt x="608681" y="387030"/>
                  </a:lnTo>
                  <a:lnTo>
                    <a:pt x="582472" y="421776"/>
                  </a:lnTo>
                  <a:lnTo>
                    <a:pt x="550259" y="452675"/>
                  </a:lnTo>
                  <a:lnTo>
                    <a:pt x="512704" y="479182"/>
                  </a:lnTo>
                  <a:lnTo>
                    <a:pt x="470470" y="500749"/>
                  </a:lnTo>
                  <a:lnTo>
                    <a:pt x="424220" y="516831"/>
                  </a:lnTo>
                  <a:lnTo>
                    <a:pt x="374618" y="526880"/>
                  </a:lnTo>
                  <a:lnTo>
                    <a:pt x="322325" y="530351"/>
                  </a:lnTo>
                  <a:lnTo>
                    <a:pt x="270033" y="526880"/>
                  </a:lnTo>
                  <a:lnTo>
                    <a:pt x="220431" y="516831"/>
                  </a:lnTo>
                  <a:lnTo>
                    <a:pt x="174181" y="500749"/>
                  </a:lnTo>
                  <a:lnTo>
                    <a:pt x="131947" y="479182"/>
                  </a:lnTo>
                  <a:lnTo>
                    <a:pt x="94392" y="452675"/>
                  </a:lnTo>
                  <a:lnTo>
                    <a:pt x="62179" y="421776"/>
                  </a:lnTo>
                  <a:lnTo>
                    <a:pt x="35970" y="387030"/>
                  </a:lnTo>
                  <a:lnTo>
                    <a:pt x="16428" y="348983"/>
                  </a:lnTo>
                  <a:lnTo>
                    <a:pt x="4217" y="308183"/>
                  </a:lnTo>
                  <a:lnTo>
                    <a:pt x="0" y="265175"/>
                  </a:lnTo>
                  <a:close/>
                </a:path>
              </a:pathLst>
            </a:custGeom>
            <a:ln w="253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488167" y="2580132"/>
              <a:ext cx="4457700" cy="2139950"/>
            </a:xfrm>
            <a:custGeom>
              <a:avLst/>
              <a:gdLst/>
              <a:ahLst/>
              <a:cxnLst/>
              <a:rect l="l" t="t" r="r" b="b"/>
              <a:pathLst>
                <a:path w="4457700" h="2139950">
                  <a:moveTo>
                    <a:pt x="4457700" y="0"/>
                  </a:moveTo>
                  <a:lnTo>
                    <a:pt x="0" y="0"/>
                  </a:lnTo>
                  <a:lnTo>
                    <a:pt x="0" y="2139696"/>
                  </a:lnTo>
                  <a:lnTo>
                    <a:pt x="4457700" y="2139696"/>
                  </a:lnTo>
                  <a:lnTo>
                    <a:pt x="4457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488167" y="2580132"/>
              <a:ext cx="4457700" cy="2139950"/>
            </a:xfrm>
            <a:custGeom>
              <a:avLst/>
              <a:gdLst/>
              <a:ahLst/>
              <a:cxnLst/>
              <a:rect l="l" t="t" r="r" b="b"/>
              <a:pathLst>
                <a:path w="4457700" h="2139950">
                  <a:moveTo>
                    <a:pt x="0" y="2139696"/>
                  </a:moveTo>
                  <a:lnTo>
                    <a:pt x="4457700" y="2139696"/>
                  </a:lnTo>
                  <a:lnTo>
                    <a:pt x="4457700" y="0"/>
                  </a:lnTo>
                  <a:lnTo>
                    <a:pt x="0" y="0"/>
                  </a:lnTo>
                  <a:lnTo>
                    <a:pt x="0" y="213969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58740" y="2667000"/>
              <a:ext cx="4997450" cy="1983105"/>
            </a:xfrm>
            <a:custGeom>
              <a:avLst/>
              <a:gdLst/>
              <a:ahLst/>
              <a:cxnLst/>
              <a:rect l="l" t="t" r="r" b="b"/>
              <a:pathLst>
                <a:path w="4997450" h="1983104">
                  <a:moveTo>
                    <a:pt x="4997196" y="0"/>
                  </a:moveTo>
                  <a:lnTo>
                    <a:pt x="0" y="0"/>
                  </a:lnTo>
                  <a:lnTo>
                    <a:pt x="0" y="1982724"/>
                  </a:lnTo>
                  <a:lnTo>
                    <a:pt x="4997196" y="1982724"/>
                  </a:lnTo>
                  <a:lnTo>
                    <a:pt x="4997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9344" y="3215640"/>
              <a:ext cx="3063240" cy="77266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968234" y="3940302"/>
              <a:ext cx="486409" cy="506095"/>
            </a:xfrm>
            <a:custGeom>
              <a:avLst/>
              <a:gdLst/>
              <a:ahLst/>
              <a:cxnLst/>
              <a:rect l="l" t="t" r="r" b="b"/>
              <a:pathLst>
                <a:path w="486409" h="506095">
                  <a:moveTo>
                    <a:pt x="243077" y="0"/>
                  </a:moveTo>
                  <a:lnTo>
                    <a:pt x="194091" y="5140"/>
                  </a:lnTo>
                  <a:lnTo>
                    <a:pt x="148464" y="19883"/>
                  </a:lnTo>
                  <a:lnTo>
                    <a:pt x="107174" y="43210"/>
                  </a:lnTo>
                  <a:lnTo>
                    <a:pt x="71199" y="74104"/>
                  </a:lnTo>
                  <a:lnTo>
                    <a:pt x="41516" y="111546"/>
                  </a:lnTo>
                  <a:lnTo>
                    <a:pt x="19103" y="154519"/>
                  </a:lnTo>
                  <a:lnTo>
                    <a:pt x="4938" y="202004"/>
                  </a:lnTo>
                  <a:lnTo>
                    <a:pt x="0" y="252984"/>
                  </a:lnTo>
                  <a:lnTo>
                    <a:pt x="4938" y="303963"/>
                  </a:lnTo>
                  <a:lnTo>
                    <a:pt x="19103" y="351448"/>
                  </a:lnTo>
                  <a:lnTo>
                    <a:pt x="41516" y="394421"/>
                  </a:lnTo>
                  <a:lnTo>
                    <a:pt x="71199" y="431863"/>
                  </a:lnTo>
                  <a:lnTo>
                    <a:pt x="107174" y="462757"/>
                  </a:lnTo>
                  <a:lnTo>
                    <a:pt x="148464" y="486084"/>
                  </a:lnTo>
                  <a:lnTo>
                    <a:pt x="194091" y="500827"/>
                  </a:lnTo>
                  <a:lnTo>
                    <a:pt x="243077" y="505968"/>
                  </a:lnTo>
                  <a:lnTo>
                    <a:pt x="292064" y="500827"/>
                  </a:lnTo>
                  <a:lnTo>
                    <a:pt x="337691" y="486084"/>
                  </a:lnTo>
                  <a:lnTo>
                    <a:pt x="378981" y="462757"/>
                  </a:lnTo>
                  <a:lnTo>
                    <a:pt x="414956" y="431863"/>
                  </a:lnTo>
                  <a:lnTo>
                    <a:pt x="444639" y="394421"/>
                  </a:lnTo>
                  <a:lnTo>
                    <a:pt x="467052" y="351448"/>
                  </a:lnTo>
                  <a:lnTo>
                    <a:pt x="481217" y="303963"/>
                  </a:lnTo>
                  <a:lnTo>
                    <a:pt x="486156" y="252984"/>
                  </a:lnTo>
                  <a:lnTo>
                    <a:pt x="481217" y="202004"/>
                  </a:lnTo>
                  <a:lnTo>
                    <a:pt x="467052" y="154519"/>
                  </a:lnTo>
                  <a:lnTo>
                    <a:pt x="444639" y="111546"/>
                  </a:lnTo>
                  <a:lnTo>
                    <a:pt x="414956" y="74104"/>
                  </a:lnTo>
                  <a:lnTo>
                    <a:pt x="378981" y="43210"/>
                  </a:lnTo>
                  <a:lnTo>
                    <a:pt x="337691" y="19883"/>
                  </a:lnTo>
                  <a:lnTo>
                    <a:pt x="292064" y="5140"/>
                  </a:lnTo>
                  <a:lnTo>
                    <a:pt x="24307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68234" y="3940302"/>
              <a:ext cx="486409" cy="506095"/>
            </a:xfrm>
            <a:custGeom>
              <a:avLst/>
              <a:gdLst/>
              <a:ahLst/>
              <a:cxnLst/>
              <a:rect l="l" t="t" r="r" b="b"/>
              <a:pathLst>
                <a:path w="486409" h="506095">
                  <a:moveTo>
                    <a:pt x="0" y="252984"/>
                  </a:moveTo>
                  <a:lnTo>
                    <a:pt x="4938" y="202004"/>
                  </a:lnTo>
                  <a:lnTo>
                    <a:pt x="19103" y="154519"/>
                  </a:lnTo>
                  <a:lnTo>
                    <a:pt x="41516" y="111546"/>
                  </a:lnTo>
                  <a:lnTo>
                    <a:pt x="71199" y="74104"/>
                  </a:lnTo>
                  <a:lnTo>
                    <a:pt x="107174" y="43210"/>
                  </a:lnTo>
                  <a:lnTo>
                    <a:pt x="148464" y="19883"/>
                  </a:lnTo>
                  <a:lnTo>
                    <a:pt x="194091" y="5140"/>
                  </a:lnTo>
                  <a:lnTo>
                    <a:pt x="243077" y="0"/>
                  </a:lnTo>
                  <a:lnTo>
                    <a:pt x="292064" y="5140"/>
                  </a:lnTo>
                  <a:lnTo>
                    <a:pt x="337691" y="19883"/>
                  </a:lnTo>
                  <a:lnTo>
                    <a:pt x="378981" y="43210"/>
                  </a:lnTo>
                  <a:lnTo>
                    <a:pt x="414956" y="74104"/>
                  </a:lnTo>
                  <a:lnTo>
                    <a:pt x="444639" y="111546"/>
                  </a:lnTo>
                  <a:lnTo>
                    <a:pt x="467052" y="154519"/>
                  </a:lnTo>
                  <a:lnTo>
                    <a:pt x="481217" y="202004"/>
                  </a:lnTo>
                  <a:lnTo>
                    <a:pt x="486156" y="252984"/>
                  </a:lnTo>
                  <a:lnTo>
                    <a:pt x="481217" y="303963"/>
                  </a:lnTo>
                  <a:lnTo>
                    <a:pt x="467052" y="351448"/>
                  </a:lnTo>
                  <a:lnTo>
                    <a:pt x="444639" y="394421"/>
                  </a:lnTo>
                  <a:lnTo>
                    <a:pt x="414956" y="431863"/>
                  </a:lnTo>
                  <a:lnTo>
                    <a:pt x="378981" y="462757"/>
                  </a:lnTo>
                  <a:lnTo>
                    <a:pt x="337691" y="486084"/>
                  </a:lnTo>
                  <a:lnTo>
                    <a:pt x="292064" y="500827"/>
                  </a:lnTo>
                  <a:lnTo>
                    <a:pt x="243077" y="505968"/>
                  </a:lnTo>
                  <a:lnTo>
                    <a:pt x="194091" y="500827"/>
                  </a:lnTo>
                  <a:lnTo>
                    <a:pt x="148464" y="486084"/>
                  </a:lnTo>
                  <a:lnTo>
                    <a:pt x="107174" y="462757"/>
                  </a:lnTo>
                  <a:lnTo>
                    <a:pt x="71199" y="431863"/>
                  </a:lnTo>
                  <a:lnTo>
                    <a:pt x="41516" y="394421"/>
                  </a:lnTo>
                  <a:lnTo>
                    <a:pt x="19103" y="351448"/>
                  </a:lnTo>
                  <a:lnTo>
                    <a:pt x="4938" y="303963"/>
                  </a:lnTo>
                  <a:lnTo>
                    <a:pt x="0" y="252984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51041" y="3954018"/>
              <a:ext cx="486409" cy="506095"/>
            </a:xfrm>
            <a:custGeom>
              <a:avLst/>
              <a:gdLst/>
              <a:ahLst/>
              <a:cxnLst/>
              <a:rect l="l" t="t" r="r" b="b"/>
              <a:pathLst>
                <a:path w="486409" h="506095">
                  <a:moveTo>
                    <a:pt x="243078" y="0"/>
                  </a:moveTo>
                  <a:lnTo>
                    <a:pt x="194091" y="5140"/>
                  </a:lnTo>
                  <a:lnTo>
                    <a:pt x="148464" y="19883"/>
                  </a:lnTo>
                  <a:lnTo>
                    <a:pt x="107174" y="43210"/>
                  </a:lnTo>
                  <a:lnTo>
                    <a:pt x="71199" y="74104"/>
                  </a:lnTo>
                  <a:lnTo>
                    <a:pt x="41516" y="111546"/>
                  </a:lnTo>
                  <a:lnTo>
                    <a:pt x="19103" y="154519"/>
                  </a:lnTo>
                  <a:lnTo>
                    <a:pt x="4938" y="202004"/>
                  </a:lnTo>
                  <a:lnTo>
                    <a:pt x="0" y="252984"/>
                  </a:lnTo>
                  <a:lnTo>
                    <a:pt x="4938" y="303963"/>
                  </a:lnTo>
                  <a:lnTo>
                    <a:pt x="19103" y="351448"/>
                  </a:lnTo>
                  <a:lnTo>
                    <a:pt x="41516" y="394421"/>
                  </a:lnTo>
                  <a:lnTo>
                    <a:pt x="71199" y="431863"/>
                  </a:lnTo>
                  <a:lnTo>
                    <a:pt x="107174" y="462757"/>
                  </a:lnTo>
                  <a:lnTo>
                    <a:pt x="148464" y="486084"/>
                  </a:lnTo>
                  <a:lnTo>
                    <a:pt x="194091" y="500827"/>
                  </a:lnTo>
                  <a:lnTo>
                    <a:pt x="243078" y="505968"/>
                  </a:lnTo>
                  <a:lnTo>
                    <a:pt x="292064" y="500827"/>
                  </a:lnTo>
                  <a:lnTo>
                    <a:pt x="337691" y="486084"/>
                  </a:lnTo>
                  <a:lnTo>
                    <a:pt x="378981" y="462757"/>
                  </a:lnTo>
                  <a:lnTo>
                    <a:pt x="414956" y="431863"/>
                  </a:lnTo>
                  <a:lnTo>
                    <a:pt x="444639" y="394421"/>
                  </a:lnTo>
                  <a:lnTo>
                    <a:pt x="467052" y="351448"/>
                  </a:lnTo>
                  <a:lnTo>
                    <a:pt x="481217" y="303963"/>
                  </a:lnTo>
                  <a:lnTo>
                    <a:pt x="486156" y="252984"/>
                  </a:lnTo>
                  <a:lnTo>
                    <a:pt x="481217" y="202004"/>
                  </a:lnTo>
                  <a:lnTo>
                    <a:pt x="467052" y="154519"/>
                  </a:lnTo>
                  <a:lnTo>
                    <a:pt x="444639" y="111546"/>
                  </a:lnTo>
                  <a:lnTo>
                    <a:pt x="414956" y="74104"/>
                  </a:lnTo>
                  <a:lnTo>
                    <a:pt x="378981" y="43210"/>
                  </a:lnTo>
                  <a:lnTo>
                    <a:pt x="337691" y="19883"/>
                  </a:lnTo>
                  <a:lnTo>
                    <a:pt x="292064" y="5140"/>
                  </a:lnTo>
                  <a:lnTo>
                    <a:pt x="24307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51041" y="3954018"/>
              <a:ext cx="486409" cy="506095"/>
            </a:xfrm>
            <a:custGeom>
              <a:avLst/>
              <a:gdLst/>
              <a:ahLst/>
              <a:cxnLst/>
              <a:rect l="l" t="t" r="r" b="b"/>
              <a:pathLst>
                <a:path w="486409" h="506095">
                  <a:moveTo>
                    <a:pt x="0" y="252984"/>
                  </a:moveTo>
                  <a:lnTo>
                    <a:pt x="4938" y="202004"/>
                  </a:lnTo>
                  <a:lnTo>
                    <a:pt x="19103" y="154519"/>
                  </a:lnTo>
                  <a:lnTo>
                    <a:pt x="41516" y="111546"/>
                  </a:lnTo>
                  <a:lnTo>
                    <a:pt x="71199" y="74104"/>
                  </a:lnTo>
                  <a:lnTo>
                    <a:pt x="107174" y="43210"/>
                  </a:lnTo>
                  <a:lnTo>
                    <a:pt x="148464" y="19883"/>
                  </a:lnTo>
                  <a:lnTo>
                    <a:pt x="194091" y="5140"/>
                  </a:lnTo>
                  <a:lnTo>
                    <a:pt x="243078" y="0"/>
                  </a:lnTo>
                  <a:lnTo>
                    <a:pt x="292064" y="5140"/>
                  </a:lnTo>
                  <a:lnTo>
                    <a:pt x="337691" y="19883"/>
                  </a:lnTo>
                  <a:lnTo>
                    <a:pt x="378981" y="43210"/>
                  </a:lnTo>
                  <a:lnTo>
                    <a:pt x="414956" y="74104"/>
                  </a:lnTo>
                  <a:lnTo>
                    <a:pt x="444639" y="111546"/>
                  </a:lnTo>
                  <a:lnTo>
                    <a:pt x="467052" y="154519"/>
                  </a:lnTo>
                  <a:lnTo>
                    <a:pt x="481217" y="202004"/>
                  </a:lnTo>
                  <a:lnTo>
                    <a:pt x="486156" y="252984"/>
                  </a:lnTo>
                  <a:lnTo>
                    <a:pt x="481217" y="303963"/>
                  </a:lnTo>
                  <a:lnTo>
                    <a:pt x="467052" y="351448"/>
                  </a:lnTo>
                  <a:lnTo>
                    <a:pt x="444639" y="394421"/>
                  </a:lnTo>
                  <a:lnTo>
                    <a:pt x="414956" y="431863"/>
                  </a:lnTo>
                  <a:lnTo>
                    <a:pt x="378981" y="462757"/>
                  </a:lnTo>
                  <a:lnTo>
                    <a:pt x="337691" y="486084"/>
                  </a:lnTo>
                  <a:lnTo>
                    <a:pt x="292064" y="500827"/>
                  </a:lnTo>
                  <a:lnTo>
                    <a:pt x="243078" y="505968"/>
                  </a:lnTo>
                  <a:lnTo>
                    <a:pt x="194091" y="500827"/>
                  </a:lnTo>
                  <a:lnTo>
                    <a:pt x="148464" y="486084"/>
                  </a:lnTo>
                  <a:lnTo>
                    <a:pt x="107174" y="462757"/>
                  </a:lnTo>
                  <a:lnTo>
                    <a:pt x="71199" y="431863"/>
                  </a:lnTo>
                  <a:lnTo>
                    <a:pt x="41516" y="394421"/>
                  </a:lnTo>
                  <a:lnTo>
                    <a:pt x="19103" y="351448"/>
                  </a:lnTo>
                  <a:lnTo>
                    <a:pt x="4938" y="303963"/>
                  </a:lnTo>
                  <a:lnTo>
                    <a:pt x="0" y="252984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133082" y="3928110"/>
              <a:ext cx="486409" cy="506095"/>
            </a:xfrm>
            <a:custGeom>
              <a:avLst/>
              <a:gdLst/>
              <a:ahLst/>
              <a:cxnLst/>
              <a:rect l="l" t="t" r="r" b="b"/>
              <a:pathLst>
                <a:path w="486409" h="506095">
                  <a:moveTo>
                    <a:pt x="243077" y="0"/>
                  </a:moveTo>
                  <a:lnTo>
                    <a:pt x="194091" y="5140"/>
                  </a:lnTo>
                  <a:lnTo>
                    <a:pt x="148464" y="19883"/>
                  </a:lnTo>
                  <a:lnTo>
                    <a:pt x="107174" y="43210"/>
                  </a:lnTo>
                  <a:lnTo>
                    <a:pt x="71199" y="74104"/>
                  </a:lnTo>
                  <a:lnTo>
                    <a:pt x="41516" y="111546"/>
                  </a:lnTo>
                  <a:lnTo>
                    <a:pt x="19103" y="154519"/>
                  </a:lnTo>
                  <a:lnTo>
                    <a:pt x="4938" y="202004"/>
                  </a:lnTo>
                  <a:lnTo>
                    <a:pt x="0" y="252984"/>
                  </a:lnTo>
                  <a:lnTo>
                    <a:pt x="4938" y="303963"/>
                  </a:lnTo>
                  <a:lnTo>
                    <a:pt x="19103" y="351448"/>
                  </a:lnTo>
                  <a:lnTo>
                    <a:pt x="41516" y="394421"/>
                  </a:lnTo>
                  <a:lnTo>
                    <a:pt x="71199" y="431863"/>
                  </a:lnTo>
                  <a:lnTo>
                    <a:pt x="107174" y="462757"/>
                  </a:lnTo>
                  <a:lnTo>
                    <a:pt x="148464" y="486084"/>
                  </a:lnTo>
                  <a:lnTo>
                    <a:pt x="194091" y="500827"/>
                  </a:lnTo>
                  <a:lnTo>
                    <a:pt x="243077" y="505967"/>
                  </a:lnTo>
                  <a:lnTo>
                    <a:pt x="292064" y="500827"/>
                  </a:lnTo>
                  <a:lnTo>
                    <a:pt x="337691" y="486084"/>
                  </a:lnTo>
                  <a:lnTo>
                    <a:pt x="378981" y="462757"/>
                  </a:lnTo>
                  <a:lnTo>
                    <a:pt x="414956" y="431863"/>
                  </a:lnTo>
                  <a:lnTo>
                    <a:pt x="444639" y="394421"/>
                  </a:lnTo>
                  <a:lnTo>
                    <a:pt x="467052" y="351448"/>
                  </a:lnTo>
                  <a:lnTo>
                    <a:pt x="481217" y="303963"/>
                  </a:lnTo>
                  <a:lnTo>
                    <a:pt x="486156" y="252984"/>
                  </a:lnTo>
                  <a:lnTo>
                    <a:pt x="481217" y="202004"/>
                  </a:lnTo>
                  <a:lnTo>
                    <a:pt x="467052" y="154519"/>
                  </a:lnTo>
                  <a:lnTo>
                    <a:pt x="444639" y="111546"/>
                  </a:lnTo>
                  <a:lnTo>
                    <a:pt x="414956" y="74104"/>
                  </a:lnTo>
                  <a:lnTo>
                    <a:pt x="378981" y="43210"/>
                  </a:lnTo>
                  <a:lnTo>
                    <a:pt x="337691" y="19883"/>
                  </a:lnTo>
                  <a:lnTo>
                    <a:pt x="292064" y="5140"/>
                  </a:lnTo>
                  <a:lnTo>
                    <a:pt x="24307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33082" y="3928110"/>
              <a:ext cx="486409" cy="506095"/>
            </a:xfrm>
            <a:custGeom>
              <a:avLst/>
              <a:gdLst/>
              <a:ahLst/>
              <a:cxnLst/>
              <a:rect l="l" t="t" r="r" b="b"/>
              <a:pathLst>
                <a:path w="486409" h="506095">
                  <a:moveTo>
                    <a:pt x="0" y="252984"/>
                  </a:moveTo>
                  <a:lnTo>
                    <a:pt x="4938" y="202004"/>
                  </a:lnTo>
                  <a:lnTo>
                    <a:pt x="19103" y="154519"/>
                  </a:lnTo>
                  <a:lnTo>
                    <a:pt x="41516" y="111546"/>
                  </a:lnTo>
                  <a:lnTo>
                    <a:pt x="71199" y="74104"/>
                  </a:lnTo>
                  <a:lnTo>
                    <a:pt x="107174" y="43210"/>
                  </a:lnTo>
                  <a:lnTo>
                    <a:pt x="148464" y="19883"/>
                  </a:lnTo>
                  <a:lnTo>
                    <a:pt x="194091" y="5140"/>
                  </a:lnTo>
                  <a:lnTo>
                    <a:pt x="243077" y="0"/>
                  </a:lnTo>
                  <a:lnTo>
                    <a:pt x="292064" y="5140"/>
                  </a:lnTo>
                  <a:lnTo>
                    <a:pt x="337691" y="19883"/>
                  </a:lnTo>
                  <a:lnTo>
                    <a:pt x="378981" y="43210"/>
                  </a:lnTo>
                  <a:lnTo>
                    <a:pt x="414956" y="74104"/>
                  </a:lnTo>
                  <a:lnTo>
                    <a:pt x="444639" y="111546"/>
                  </a:lnTo>
                  <a:lnTo>
                    <a:pt x="467052" y="154519"/>
                  </a:lnTo>
                  <a:lnTo>
                    <a:pt x="481217" y="202004"/>
                  </a:lnTo>
                  <a:lnTo>
                    <a:pt x="486156" y="252984"/>
                  </a:lnTo>
                  <a:lnTo>
                    <a:pt x="481217" y="303963"/>
                  </a:lnTo>
                  <a:lnTo>
                    <a:pt x="467052" y="351448"/>
                  </a:lnTo>
                  <a:lnTo>
                    <a:pt x="444639" y="394421"/>
                  </a:lnTo>
                  <a:lnTo>
                    <a:pt x="414956" y="431863"/>
                  </a:lnTo>
                  <a:lnTo>
                    <a:pt x="378981" y="462757"/>
                  </a:lnTo>
                  <a:lnTo>
                    <a:pt x="337691" y="486084"/>
                  </a:lnTo>
                  <a:lnTo>
                    <a:pt x="292064" y="500827"/>
                  </a:lnTo>
                  <a:lnTo>
                    <a:pt x="243077" y="505967"/>
                  </a:lnTo>
                  <a:lnTo>
                    <a:pt x="194091" y="500827"/>
                  </a:lnTo>
                  <a:lnTo>
                    <a:pt x="148464" y="486084"/>
                  </a:lnTo>
                  <a:lnTo>
                    <a:pt x="107174" y="462757"/>
                  </a:lnTo>
                  <a:lnTo>
                    <a:pt x="71199" y="431863"/>
                  </a:lnTo>
                  <a:lnTo>
                    <a:pt x="41516" y="394421"/>
                  </a:lnTo>
                  <a:lnTo>
                    <a:pt x="19103" y="351448"/>
                  </a:lnTo>
                  <a:lnTo>
                    <a:pt x="4938" y="303963"/>
                  </a:lnTo>
                  <a:lnTo>
                    <a:pt x="0" y="252984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618475" y="4180332"/>
              <a:ext cx="349250" cy="13335"/>
            </a:xfrm>
            <a:custGeom>
              <a:avLst/>
              <a:gdLst/>
              <a:ahLst/>
              <a:cxnLst/>
              <a:rect l="l" t="t" r="r" b="b"/>
              <a:pathLst>
                <a:path w="349250" h="13335">
                  <a:moveTo>
                    <a:pt x="-28575" y="6413"/>
                  </a:moveTo>
                  <a:lnTo>
                    <a:pt x="377825" y="6413"/>
                  </a:lnTo>
                </a:path>
              </a:pathLst>
            </a:custGeom>
            <a:ln w="699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539484" y="4180332"/>
              <a:ext cx="592455" cy="26670"/>
            </a:xfrm>
            <a:custGeom>
              <a:avLst/>
              <a:gdLst/>
              <a:ahLst/>
              <a:cxnLst/>
              <a:rect l="l" t="t" r="r" b="b"/>
              <a:pathLst>
                <a:path w="592454" h="26670">
                  <a:moveTo>
                    <a:pt x="-28574" y="13144"/>
                  </a:moveTo>
                  <a:lnTo>
                    <a:pt x="620649" y="13144"/>
                  </a:lnTo>
                </a:path>
              </a:pathLst>
            </a:custGeom>
            <a:ln w="83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547866" y="3291078"/>
              <a:ext cx="486409" cy="506095"/>
            </a:xfrm>
            <a:custGeom>
              <a:avLst/>
              <a:gdLst/>
              <a:ahLst/>
              <a:cxnLst/>
              <a:rect l="l" t="t" r="r" b="b"/>
              <a:pathLst>
                <a:path w="486409" h="506095">
                  <a:moveTo>
                    <a:pt x="243077" y="0"/>
                  </a:moveTo>
                  <a:lnTo>
                    <a:pt x="194091" y="5140"/>
                  </a:lnTo>
                  <a:lnTo>
                    <a:pt x="148464" y="19883"/>
                  </a:lnTo>
                  <a:lnTo>
                    <a:pt x="107174" y="43210"/>
                  </a:lnTo>
                  <a:lnTo>
                    <a:pt x="71199" y="74104"/>
                  </a:lnTo>
                  <a:lnTo>
                    <a:pt x="41516" y="111546"/>
                  </a:lnTo>
                  <a:lnTo>
                    <a:pt x="19103" y="154519"/>
                  </a:lnTo>
                  <a:lnTo>
                    <a:pt x="4938" y="202004"/>
                  </a:lnTo>
                  <a:lnTo>
                    <a:pt x="0" y="252984"/>
                  </a:lnTo>
                  <a:lnTo>
                    <a:pt x="4938" y="303963"/>
                  </a:lnTo>
                  <a:lnTo>
                    <a:pt x="19103" y="351448"/>
                  </a:lnTo>
                  <a:lnTo>
                    <a:pt x="41516" y="394421"/>
                  </a:lnTo>
                  <a:lnTo>
                    <a:pt x="71199" y="431863"/>
                  </a:lnTo>
                  <a:lnTo>
                    <a:pt x="107174" y="462757"/>
                  </a:lnTo>
                  <a:lnTo>
                    <a:pt x="148464" y="486084"/>
                  </a:lnTo>
                  <a:lnTo>
                    <a:pt x="194091" y="500827"/>
                  </a:lnTo>
                  <a:lnTo>
                    <a:pt x="243077" y="505968"/>
                  </a:lnTo>
                  <a:lnTo>
                    <a:pt x="292064" y="500827"/>
                  </a:lnTo>
                  <a:lnTo>
                    <a:pt x="337691" y="486084"/>
                  </a:lnTo>
                  <a:lnTo>
                    <a:pt x="378981" y="462757"/>
                  </a:lnTo>
                  <a:lnTo>
                    <a:pt x="414956" y="431863"/>
                  </a:lnTo>
                  <a:lnTo>
                    <a:pt x="444639" y="394421"/>
                  </a:lnTo>
                  <a:lnTo>
                    <a:pt x="467052" y="351448"/>
                  </a:lnTo>
                  <a:lnTo>
                    <a:pt x="481217" y="303963"/>
                  </a:lnTo>
                  <a:lnTo>
                    <a:pt x="486155" y="252984"/>
                  </a:lnTo>
                  <a:lnTo>
                    <a:pt x="481217" y="202004"/>
                  </a:lnTo>
                  <a:lnTo>
                    <a:pt x="467052" y="154519"/>
                  </a:lnTo>
                  <a:lnTo>
                    <a:pt x="444639" y="111546"/>
                  </a:lnTo>
                  <a:lnTo>
                    <a:pt x="414956" y="74104"/>
                  </a:lnTo>
                  <a:lnTo>
                    <a:pt x="378981" y="43210"/>
                  </a:lnTo>
                  <a:lnTo>
                    <a:pt x="337691" y="19883"/>
                  </a:lnTo>
                  <a:lnTo>
                    <a:pt x="292064" y="5140"/>
                  </a:lnTo>
                  <a:lnTo>
                    <a:pt x="24307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547866" y="3291078"/>
              <a:ext cx="486409" cy="506095"/>
            </a:xfrm>
            <a:custGeom>
              <a:avLst/>
              <a:gdLst/>
              <a:ahLst/>
              <a:cxnLst/>
              <a:rect l="l" t="t" r="r" b="b"/>
              <a:pathLst>
                <a:path w="486409" h="506095">
                  <a:moveTo>
                    <a:pt x="0" y="252984"/>
                  </a:moveTo>
                  <a:lnTo>
                    <a:pt x="4938" y="202004"/>
                  </a:lnTo>
                  <a:lnTo>
                    <a:pt x="19103" y="154519"/>
                  </a:lnTo>
                  <a:lnTo>
                    <a:pt x="41516" y="111546"/>
                  </a:lnTo>
                  <a:lnTo>
                    <a:pt x="71199" y="74104"/>
                  </a:lnTo>
                  <a:lnTo>
                    <a:pt x="107174" y="43210"/>
                  </a:lnTo>
                  <a:lnTo>
                    <a:pt x="148464" y="19883"/>
                  </a:lnTo>
                  <a:lnTo>
                    <a:pt x="194091" y="5140"/>
                  </a:lnTo>
                  <a:lnTo>
                    <a:pt x="243077" y="0"/>
                  </a:lnTo>
                  <a:lnTo>
                    <a:pt x="292064" y="5140"/>
                  </a:lnTo>
                  <a:lnTo>
                    <a:pt x="337691" y="19883"/>
                  </a:lnTo>
                  <a:lnTo>
                    <a:pt x="378981" y="43210"/>
                  </a:lnTo>
                  <a:lnTo>
                    <a:pt x="414956" y="74104"/>
                  </a:lnTo>
                  <a:lnTo>
                    <a:pt x="444639" y="111546"/>
                  </a:lnTo>
                  <a:lnTo>
                    <a:pt x="467052" y="154519"/>
                  </a:lnTo>
                  <a:lnTo>
                    <a:pt x="481217" y="202004"/>
                  </a:lnTo>
                  <a:lnTo>
                    <a:pt x="486155" y="252984"/>
                  </a:lnTo>
                  <a:lnTo>
                    <a:pt x="481217" y="303963"/>
                  </a:lnTo>
                  <a:lnTo>
                    <a:pt x="467052" y="351448"/>
                  </a:lnTo>
                  <a:lnTo>
                    <a:pt x="444639" y="394421"/>
                  </a:lnTo>
                  <a:lnTo>
                    <a:pt x="414956" y="431863"/>
                  </a:lnTo>
                  <a:lnTo>
                    <a:pt x="378981" y="462757"/>
                  </a:lnTo>
                  <a:lnTo>
                    <a:pt x="337691" y="486084"/>
                  </a:lnTo>
                  <a:lnTo>
                    <a:pt x="292064" y="500827"/>
                  </a:lnTo>
                  <a:lnTo>
                    <a:pt x="243077" y="505968"/>
                  </a:lnTo>
                  <a:lnTo>
                    <a:pt x="194091" y="500827"/>
                  </a:lnTo>
                  <a:lnTo>
                    <a:pt x="148464" y="486084"/>
                  </a:lnTo>
                  <a:lnTo>
                    <a:pt x="107174" y="462757"/>
                  </a:lnTo>
                  <a:lnTo>
                    <a:pt x="71199" y="431863"/>
                  </a:lnTo>
                  <a:lnTo>
                    <a:pt x="41516" y="394421"/>
                  </a:lnTo>
                  <a:lnTo>
                    <a:pt x="19103" y="351448"/>
                  </a:lnTo>
                  <a:lnTo>
                    <a:pt x="4938" y="303963"/>
                  </a:lnTo>
                  <a:lnTo>
                    <a:pt x="0" y="252984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596377" y="3280410"/>
              <a:ext cx="486409" cy="506095"/>
            </a:xfrm>
            <a:custGeom>
              <a:avLst/>
              <a:gdLst/>
              <a:ahLst/>
              <a:cxnLst/>
              <a:rect l="l" t="t" r="r" b="b"/>
              <a:pathLst>
                <a:path w="486409" h="506095">
                  <a:moveTo>
                    <a:pt x="243077" y="0"/>
                  </a:moveTo>
                  <a:lnTo>
                    <a:pt x="194091" y="5140"/>
                  </a:lnTo>
                  <a:lnTo>
                    <a:pt x="148464" y="19883"/>
                  </a:lnTo>
                  <a:lnTo>
                    <a:pt x="107174" y="43210"/>
                  </a:lnTo>
                  <a:lnTo>
                    <a:pt x="71199" y="74104"/>
                  </a:lnTo>
                  <a:lnTo>
                    <a:pt x="41516" y="111546"/>
                  </a:lnTo>
                  <a:lnTo>
                    <a:pt x="19103" y="154519"/>
                  </a:lnTo>
                  <a:lnTo>
                    <a:pt x="4938" y="202004"/>
                  </a:lnTo>
                  <a:lnTo>
                    <a:pt x="0" y="252984"/>
                  </a:lnTo>
                  <a:lnTo>
                    <a:pt x="4938" y="303963"/>
                  </a:lnTo>
                  <a:lnTo>
                    <a:pt x="19103" y="351448"/>
                  </a:lnTo>
                  <a:lnTo>
                    <a:pt x="41516" y="394421"/>
                  </a:lnTo>
                  <a:lnTo>
                    <a:pt x="71199" y="431863"/>
                  </a:lnTo>
                  <a:lnTo>
                    <a:pt x="107174" y="462757"/>
                  </a:lnTo>
                  <a:lnTo>
                    <a:pt x="148464" y="486084"/>
                  </a:lnTo>
                  <a:lnTo>
                    <a:pt x="194091" y="500827"/>
                  </a:lnTo>
                  <a:lnTo>
                    <a:pt x="243077" y="505967"/>
                  </a:lnTo>
                  <a:lnTo>
                    <a:pt x="292064" y="500827"/>
                  </a:lnTo>
                  <a:lnTo>
                    <a:pt x="337691" y="486084"/>
                  </a:lnTo>
                  <a:lnTo>
                    <a:pt x="378981" y="462757"/>
                  </a:lnTo>
                  <a:lnTo>
                    <a:pt x="414956" y="431863"/>
                  </a:lnTo>
                  <a:lnTo>
                    <a:pt x="444639" y="394421"/>
                  </a:lnTo>
                  <a:lnTo>
                    <a:pt x="467052" y="351448"/>
                  </a:lnTo>
                  <a:lnTo>
                    <a:pt x="481217" y="303963"/>
                  </a:lnTo>
                  <a:lnTo>
                    <a:pt x="486155" y="252984"/>
                  </a:lnTo>
                  <a:lnTo>
                    <a:pt x="481217" y="202004"/>
                  </a:lnTo>
                  <a:lnTo>
                    <a:pt x="467052" y="154519"/>
                  </a:lnTo>
                  <a:lnTo>
                    <a:pt x="444639" y="111546"/>
                  </a:lnTo>
                  <a:lnTo>
                    <a:pt x="414956" y="74104"/>
                  </a:lnTo>
                  <a:lnTo>
                    <a:pt x="378981" y="43210"/>
                  </a:lnTo>
                  <a:lnTo>
                    <a:pt x="337691" y="19883"/>
                  </a:lnTo>
                  <a:lnTo>
                    <a:pt x="292064" y="5140"/>
                  </a:lnTo>
                  <a:lnTo>
                    <a:pt x="24307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596377" y="3280410"/>
              <a:ext cx="486409" cy="506095"/>
            </a:xfrm>
            <a:custGeom>
              <a:avLst/>
              <a:gdLst/>
              <a:ahLst/>
              <a:cxnLst/>
              <a:rect l="l" t="t" r="r" b="b"/>
              <a:pathLst>
                <a:path w="486409" h="506095">
                  <a:moveTo>
                    <a:pt x="0" y="252984"/>
                  </a:moveTo>
                  <a:lnTo>
                    <a:pt x="4938" y="202004"/>
                  </a:lnTo>
                  <a:lnTo>
                    <a:pt x="19103" y="154519"/>
                  </a:lnTo>
                  <a:lnTo>
                    <a:pt x="41516" y="111546"/>
                  </a:lnTo>
                  <a:lnTo>
                    <a:pt x="71199" y="74104"/>
                  </a:lnTo>
                  <a:lnTo>
                    <a:pt x="107174" y="43210"/>
                  </a:lnTo>
                  <a:lnTo>
                    <a:pt x="148464" y="19883"/>
                  </a:lnTo>
                  <a:lnTo>
                    <a:pt x="194091" y="5140"/>
                  </a:lnTo>
                  <a:lnTo>
                    <a:pt x="243077" y="0"/>
                  </a:lnTo>
                  <a:lnTo>
                    <a:pt x="292064" y="5140"/>
                  </a:lnTo>
                  <a:lnTo>
                    <a:pt x="337691" y="19883"/>
                  </a:lnTo>
                  <a:lnTo>
                    <a:pt x="378981" y="43210"/>
                  </a:lnTo>
                  <a:lnTo>
                    <a:pt x="414956" y="74104"/>
                  </a:lnTo>
                  <a:lnTo>
                    <a:pt x="444639" y="111546"/>
                  </a:lnTo>
                  <a:lnTo>
                    <a:pt x="467052" y="154519"/>
                  </a:lnTo>
                  <a:lnTo>
                    <a:pt x="481217" y="202004"/>
                  </a:lnTo>
                  <a:lnTo>
                    <a:pt x="486155" y="252984"/>
                  </a:lnTo>
                  <a:lnTo>
                    <a:pt x="481217" y="303963"/>
                  </a:lnTo>
                  <a:lnTo>
                    <a:pt x="467052" y="351448"/>
                  </a:lnTo>
                  <a:lnTo>
                    <a:pt x="444639" y="394421"/>
                  </a:lnTo>
                  <a:lnTo>
                    <a:pt x="414956" y="431863"/>
                  </a:lnTo>
                  <a:lnTo>
                    <a:pt x="378981" y="462757"/>
                  </a:lnTo>
                  <a:lnTo>
                    <a:pt x="337691" y="486084"/>
                  </a:lnTo>
                  <a:lnTo>
                    <a:pt x="292064" y="500827"/>
                  </a:lnTo>
                  <a:lnTo>
                    <a:pt x="243077" y="505967"/>
                  </a:lnTo>
                  <a:lnTo>
                    <a:pt x="194091" y="500827"/>
                  </a:lnTo>
                  <a:lnTo>
                    <a:pt x="148464" y="486084"/>
                  </a:lnTo>
                  <a:lnTo>
                    <a:pt x="107174" y="462757"/>
                  </a:lnTo>
                  <a:lnTo>
                    <a:pt x="71199" y="431863"/>
                  </a:lnTo>
                  <a:lnTo>
                    <a:pt x="41516" y="394421"/>
                  </a:lnTo>
                  <a:lnTo>
                    <a:pt x="19103" y="351448"/>
                  </a:lnTo>
                  <a:lnTo>
                    <a:pt x="4938" y="303963"/>
                  </a:lnTo>
                  <a:lnTo>
                    <a:pt x="0" y="252984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533638" y="3269742"/>
              <a:ext cx="486409" cy="506095"/>
            </a:xfrm>
            <a:custGeom>
              <a:avLst/>
              <a:gdLst/>
              <a:ahLst/>
              <a:cxnLst/>
              <a:rect l="l" t="t" r="r" b="b"/>
              <a:pathLst>
                <a:path w="486409" h="506095">
                  <a:moveTo>
                    <a:pt x="243077" y="0"/>
                  </a:moveTo>
                  <a:lnTo>
                    <a:pt x="194091" y="5140"/>
                  </a:lnTo>
                  <a:lnTo>
                    <a:pt x="148464" y="19883"/>
                  </a:lnTo>
                  <a:lnTo>
                    <a:pt x="107174" y="43210"/>
                  </a:lnTo>
                  <a:lnTo>
                    <a:pt x="71199" y="74104"/>
                  </a:lnTo>
                  <a:lnTo>
                    <a:pt x="41516" y="111546"/>
                  </a:lnTo>
                  <a:lnTo>
                    <a:pt x="19103" y="154519"/>
                  </a:lnTo>
                  <a:lnTo>
                    <a:pt x="4938" y="202004"/>
                  </a:lnTo>
                  <a:lnTo>
                    <a:pt x="0" y="252984"/>
                  </a:lnTo>
                  <a:lnTo>
                    <a:pt x="4938" y="303963"/>
                  </a:lnTo>
                  <a:lnTo>
                    <a:pt x="19103" y="351448"/>
                  </a:lnTo>
                  <a:lnTo>
                    <a:pt x="41516" y="394421"/>
                  </a:lnTo>
                  <a:lnTo>
                    <a:pt x="71199" y="431863"/>
                  </a:lnTo>
                  <a:lnTo>
                    <a:pt x="107174" y="462757"/>
                  </a:lnTo>
                  <a:lnTo>
                    <a:pt x="148464" y="486084"/>
                  </a:lnTo>
                  <a:lnTo>
                    <a:pt x="194091" y="500827"/>
                  </a:lnTo>
                  <a:lnTo>
                    <a:pt x="243077" y="505968"/>
                  </a:lnTo>
                  <a:lnTo>
                    <a:pt x="292064" y="500827"/>
                  </a:lnTo>
                  <a:lnTo>
                    <a:pt x="337691" y="486084"/>
                  </a:lnTo>
                  <a:lnTo>
                    <a:pt x="378981" y="462757"/>
                  </a:lnTo>
                  <a:lnTo>
                    <a:pt x="414956" y="431863"/>
                  </a:lnTo>
                  <a:lnTo>
                    <a:pt x="444639" y="394421"/>
                  </a:lnTo>
                  <a:lnTo>
                    <a:pt x="467052" y="351448"/>
                  </a:lnTo>
                  <a:lnTo>
                    <a:pt x="481217" y="303963"/>
                  </a:lnTo>
                  <a:lnTo>
                    <a:pt x="486155" y="252984"/>
                  </a:lnTo>
                  <a:lnTo>
                    <a:pt x="481217" y="202004"/>
                  </a:lnTo>
                  <a:lnTo>
                    <a:pt x="467052" y="154519"/>
                  </a:lnTo>
                  <a:lnTo>
                    <a:pt x="444639" y="111546"/>
                  </a:lnTo>
                  <a:lnTo>
                    <a:pt x="414956" y="74104"/>
                  </a:lnTo>
                  <a:lnTo>
                    <a:pt x="378981" y="43210"/>
                  </a:lnTo>
                  <a:lnTo>
                    <a:pt x="337691" y="19883"/>
                  </a:lnTo>
                  <a:lnTo>
                    <a:pt x="292064" y="5140"/>
                  </a:lnTo>
                  <a:lnTo>
                    <a:pt x="24307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533638" y="3269742"/>
              <a:ext cx="486409" cy="506095"/>
            </a:xfrm>
            <a:custGeom>
              <a:avLst/>
              <a:gdLst/>
              <a:ahLst/>
              <a:cxnLst/>
              <a:rect l="l" t="t" r="r" b="b"/>
              <a:pathLst>
                <a:path w="486409" h="506095">
                  <a:moveTo>
                    <a:pt x="0" y="252984"/>
                  </a:moveTo>
                  <a:lnTo>
                    <a:pt x="4938" y="202004"/>
                  </a:lnTo>
                  <a:lnTo>
                    <a:pt x="19103" y="154519"/>
                  </a:lnTo>
                  <a:lnTo>
                    <a:pt x="41516" y="111546"/>
                  </a:lnTo>
                  <a:lnTo>
                    <a:pt x="71199" y="74104"/>
                  </a:lnTo>
                  <a:lnTo>
                    <a:pt x="107174" y="43210"/>
                  </a:lnTo>
                  <a:lnTo>
                    <a:pt x="148464" y="19883"/>
                  </a:lnTo>
                  <a:lnTo>
                    <a:pt x="194091" y="5140"/>
                  </a:lnTo>
                  <a:lnTo>
                    <a:pt x="243077" y="0"/>
                  </a:lnTo>
                  <a:lnTo>
                    <a:pt x="292064" y="5140"/>
                  </a:lnTo>
                  <a:lnTo>
                    <a:pt x="337691" y="19883"/>
                  </a:lnTo>
                  <a:lnTo>
                    <a:pt x="378981" y="43210"/>
                  </a:lnTo>
                  <a:lnTo>
                    <a:pt x="414956" y="74104"/>
                  </a:lnTo>
                  <a:lnTo>
                    <a:pt x="444639" y="111546"/>
                  </a:lnTo>
                  <a:lnTo>
                    <a:pt x="467052" y="154519"/>
                  </a:lnTo>
                  <a:lnTo>
                    <a:pt x="481217" y="202004"/>
                  </a:lnTo>
                  <a:lnTo>
                    <a:pt x="486155" y="252984"/>
                  </a:lnTo>
                  <a:lnTo>
                    <a:pt x="481217" y="303963"/>
                  </a:lnTo>
                  <a:lnTo>
                    <a:pt x="467052" y="351448"/>
                  </a:lnTo>
                  <a:lnTo>
                    <a:pt x="444639" y="394421"/>
                  </a:lnTo>
                  <a:lnTo>
                    <a:pt x="414956" y="431863"/>
                  </a:lnTo>
                  <a:lnTo>
                    <a:pt x="378981" y="462757"/>
                  </a:lnTo>
                  <a:lnTo>
                    <a:pt x="337691" y="486084"/>
                  </a:lnTo>
                  <a:lnTo>
                    <a:pt x="292064" y="500827"/>
                  </a:lnTo>
                  <a:lnTo>
                    <a:pt x="243077" y="505968"/>
                  </a:lnTo>
                  <a:lnTo>
                    <a:pt x="194091" y="500827"/>
                  </a:lnTo>
                  <a:lnTo>
                    <a:pt x="148464" y="486084"/>
                  </a:lnTo>
                  <a:lnTo>
                    <a:pt x="107174" y="462757"/>
                  </a:lnTo>
                  <a:lnTo>
                    <a:pt x="71199" y="431863"/>
                  </a:lnTo>
                  <a:lnTo>
                    <a:pt x="41516" y="394421"/>
                  </a:lnTo>
                  <a:lnTo>
                    <a:pt x="19103" y="351448"/>
                  </a:lnTo>
                  <a:lnTo>
                    <a:pt x="4938" y="303963"/>
                  </a:lnTo>
                  <a:lnTo>
                    <a:pt x="0" y="252984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269224" y="3550920"/>
              <a:ext cx="0" cy="387985"/>
            </a:xfrm>
            <a:custGeom>
              <a:avLst/>
              <a:gdLst/>
              <a:ahLst/>
              <a:cxnLst/>
              <a:rect l="l" t="t" r="r" b="b"/>
              <a:pathLst>
                <a:path h="387985">
                  <a:moveTo>
                    <a:pt x="0" y="387603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819642" y="3964178"/>
            <a:ext cx="1158240" cy="45847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116205" rIns="0" bIns="0" rtlCol="0">
            <a:spAutoFit/>
          </a:bodyPr>
          <a:lstStyle/>
          <a:p>
            <a:pPr marL="304800">
              <a:lnSpc>
                <a:spcPct val="100000"/>
              </a:lnSpc>
              <a:spcBef>
                <a:spcPts val="91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branch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174228" y="3436620"/>
            <a:ext cx="6264275" cy="1226820"/>
            <a:chOff x="8174228" y="3436620"/>
            <a:chExt cx="6264275" cy="1226820"/>
          </a:xfrm>
        </p:grpSpPr>
        <p:sp>
          <p:nvSpPr>
            <p:cNvPr id="40" name="object 40"/>
            <p:cNvSpPr/>
            <p:nvPr/>
          </p:nvSpPr>
          <p:spPr>
            <a:xfrm>
              <a:off x="8209788" y="3549396"/>
              <a:ext cx="292100" cy="13970"/>
            </a:xfrm>
            <a:custGeom>
              <a:avLst/>
              <a:gdLst/>
              <a:ahLst/>
              <a:cxnLst/>
              <a:rect l="l" t="t" r="r" b="b"/>
              <a:pathLst>
                <a:path w="292100" h="13970">
                  <a:moveTo>
                    <a:pt x="-28575" y="6921"/>
                  </a:moveTo>
                  <a:lnTo>
                    <a:pt x="320293" y="6921"/>
                  </a:lnTo>
                </a:path>
              </a:pathLst>
            </a:custGeom>
            <a:ln w="709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3533120" y="3802392"/>
              <a:ext cx="353695" cy="300355"/>
            </a:xfrm>
            <a:custGeom>
              <a:avLst/>
              <a:gdLst/>
              <a:ahLst/>
              <a:cxnLst/>
              <a:rect l="l" t="t" r="r" b="b"/>
              <a:pathLst>
                <a:path w="353694" h="300354">
                  <a:moveTo>
                    <a:pt x="149733" y="0"/>
                  </a:moveTo>
                  <a:lnTo>
                    <a:pt x="0" y="0"/>
                  </a:lnTo>
                  <a:lnTo>
                    <a:pt x="0" y="300215"/>
                  </a:lnTo>
                  <a:lnTo>
                    <a:pt x="149733" y="300215"/>
                  </a:lnTo>
                  <a:lnTo>
                    <a:pt x="149733" y="0"/>
                  </a:lnTo>
                  <a:close/>
                </a:path>
                <a:path w="353694" h="300354">
                  <a:moveTo>
                    <a:pt x="353555" y="0"/>
                  </a:moveTo>
                  <a:lnTo>
                    <a:pt x="206883" y="0"/>
                  </a:lnTo>
                  <a:lnTo>
                    <a:pt x="206883" y="300215"/>
                  </a:lnTo>
                  <a:lnTo>
                    <a:pt x="353555" y="300215"/>
                  </a:lnTo>
                  <a:lnTo>
                    <a:pt x="35355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3533120" y="3802380"/>
              <a:ext cx="353695" cy="300355"/>
            </a:xfrm>
            <a:custGeom>
              <a:avLst/>
              <a:gdLst/>
              <a:ahLst/>
              <a:cxnLst/>
              <a:rect l="l" t="t" r="r" b="b"/>
              <a:pathLst>
                <a:path w="353694" h="300354">
                  <a:moveTo>
                    <a:pt x="0" y="300227"/>
                  </a:moveTo>
                  <a:lnTo>
                    <a:pt x="353567" y="300227"/>
                  </a:lnTo>
                  <a:lnTo>
                    <a:pt x="353567" y="0"/>
                  </a:lnTo>
                  <a:lnTo>
                    <a:pt x="0" y="0"/>
                  </a:lnTo>
                  <a:lnTo>
                    <a:pt x="0" y="300227"/>
                  </a:lnTo>
                  <a:close/>
                </a:path>
              </a:pathLst>
            </a:custGeom>
            <a:ln w="9525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00232" y="3436620"/>
              <a:ext cx="2913887" cy="75437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3424154" y="4132326"/>
              <a:ext cx="463550" cy="492759"/>
            </a:xfrm>
            <a:custGeom>
              <a:avLst/>
              <a:gdLst/>
              <a:ahLst/>
              <a:cxnLst/>
              <a:rect l="l" t="t" r="r" b="b"/>
              <a:pathLst>
                <a:path w="463550" h="492760">
                  <a:moveTo>
                    <a:pt x="231648" y="0"/>
                  </a:moveTo>
                  <a:lnTo>
                    <a:pt x="184976" y="5002"/>
                  </a:lnTo>
                  <a:lnTo>
                    <a:pt x="141499" y="19347"/>
                  </a:lnTo>
                  <a:lnTo>
                    <a:pt x="102151" y="42045"/>
                  </a:lnTo>
                  <a:lnTo>
                    <a:pt x="67865" y="72104"/>
                  </a:lnTo>
                  <a:lnTo>
                    <a:pt x="39574" y="108532"/>
                  </a:lnTo>
                  <a:lnTo>
                    <a:pt x="18210" y="150340"/>
                  </a:lnTo>
                  <a:lnTo>
                    <a:pt x="4708" y="196534"/>
                  </a:lnTo>
                  <a:lnTo>
                    <a:pt x="0" y="246125"/>
                  </a:lnTo>
                  <a:lnTo>
                    <a:pt x="4708" y="295717"/>
                  </a:lnTo>
                  <a:lnTo>
                    <a:pt x="18210" y="341911"/>
                  </a:lnTo>
                  <a:lnTo>
                    <a:pt x="39574" y="383719"/>
                  </a:lnTo>
                  <a:lnTo>
                    <a:pt x="67865" y="420147"/>
                  </a:lnTo>
                  <a:lnTo>
                    <a:pt x="102151" y="450206"/>
                  </a:lnTo>
                  <a:lnTo>
                    <a:pt x="141499" y="472904"/>
                  </a:lnTo>
                  <a:lnTo>
                    <a:pt x="184976" y="487249"/>
                  </a:lnTo>
                  <a:lnTo>
                    <a:pt x="231648" y="492251"/>
                  </a:lnTo>
                  <a:lnTo>
                    <a:pt x="278319" y="487249"/>
                  </a:lnTo>
                  <a:lnTo>
                    <a:pt x="321796" y="472904"/>
                  </a:lnTo>
                  <a:lnTo>
                    <a:pt x="361144" y="450206"/>
                  </a:lnTo>
                  <a:lnTo>
                    <a:pt x="395430" y="420147"/>
                  </a:lnTo>
                  <a:lnTo>
                    <a:pt x="423721" y="383719"/>
                  </a:lnTo>
                  <a:lnTo>
                    <a:pt x="445085" y="341911"/>
                  </a:lnTo>
                  <a:lnTo>
                    <a:pt x="458587" y="295717"/>
                  </a:lnTo>
                  <a:lnTo>
                    <a:pt x="463296" y="246125"/>
                  </a:lnTo>
                  <a:lnTo>
                    <a:pt x="458587" y="196534"/>
                  </a:lnTo>
                  <a:lnTo>
                    <a:pt x="445085" y="150340"/>
                  </a:lnTo>
                  <a:lnTo>
                    <a:pt x="423721" y="108532"/>
                  </a:lnTo>
                  <a:lnTo>
                    <a:pt x="395430" y="72104"/>
                  </a:lnTo>
                  <a:lnTo>
                    <a:pt x="361144" y="42045"/>
                  </a:lnTo>
                  <a:lnTo>
                    <a:pt x="321796" y="19347"/>
                  </a:lnTo>
                  <a:lnTo>
                    <a:pt x="278319" y="5002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3424154" y="4132326"/>
              <a:ext cx="463550" cy="492759"/>
            </a:xfrm>
            <a:custGeom>
              <a:avLst/>
              <a:gdLst/>
              <a:ahLst/>
              <a:cxnLst/>
              <a:rect l="l" t="t" r="r" b="b"/>
              <a:pathLst>
                <a:path w="463550" h="492760">
                  <a:moveTo>
                    <a:pt x="0" y="246125"/>
                  </a:moveTo>
                  <a:lnTo>
                    <a:pt x="4708" y="196534"/>
                  </a:lnTo>
                  <a:lnTo>
                    <a:pt x="18210" y="150340"/>
                  </a:lnTo>
                  <a:lnTo>
                    <a:pt x="39574" y="108532"/>
                  </a:lnTo>
                  <a:lnTo>
                    <a:pt x="67865" y="72104"/>
                  </a:lnTo>
                  <a:lnTo>
                    <a:pt x="102151" y="42045"/>
                  </a:lnTo>
                  <a:lnTo>
                    <a:pt x="141499" y="19347"/>
                  </a:lnTo>
                  <a:lnTo>
                    <a:pt x="184976" y="5002"/>
                  </a:lnTo>
                  <a:lnTo>
                    <a:pt x="231648" y="0"/>
                  </a:lnTo>
                  <a:lnTo>
                    <a:pt x="278319" y="5002"/>
                  </a:lnTo>
                  <a:lnTo>
                    <a:pt x="321796" y="19347"/>
                  </a:lnTo>
                  <a:lnTo>
                    <a:pt x="361144" y="42045"/>
                  </a:lnTo>
                  <a:lnTo>
                    <a:pt x="395430" y="72104"/>
                  </a:lnTo>
                  <a:lnTo>
                    <a:pt x="423721" y="108532"/>
                  </a:lnTo>
                  <a:lnTo>
                    <a:pt x="445085" y="150340"/>
                  </a:lnTo>
                  <a:lnTo>
                    <a:pt x="458587" y="196534"/>
                  </a:lnTo>
                  <a:lnTo>
                    <a:pt x="463296" y="246125"/>
                  </a:lnTo>
                  <a:lnTo>
                    <a:pt x="458587" y="295717"/>
                  </a:lnTo>
                  <a:lnTo>
                    <a:pt x="445085" y="341911"/>
                  </a:lnTo>
                  <a:lnTo>
                    <a:pt x="423721" y="383719"/>
                  </a:lnTo>
                  <a:lnTo>
                    <a:pt x="395430" y="420147"/>
                  </a:lnTo>
                  <a:lnTo>
                    <a:pt x="361144" y="450206"/>
                  </a:lnTo>
                  <a:lnTo>
                    <a:pt x="321796" y="472904"/>
                  </a:lnTo>
                  <a:lnTo>
                    <a:pt x="278319" y="487249"/>
                  </a:lnTo>
                  <a:lnTo>
                    <a:pt x="231648" y="492251"/>
                  </a:lnTo>
                  <a:lnTo>
                    <a:pt x="184976" y="487249"/>
                  </a:lnTo>
                  <a:lnTo>
                    <a:pt x="141499" y="472904"/>
                  </a:lnTo>
                  <a:lnTo>
                    <a:pt x="102151" y="450206"/>
                  </a:lnTo>
                  <a:lnTo>
                    <a:pt x="67865" y="420147"/>
                  </a:lnTo>
                  <a:lnTo>
                    <a:pt x="39574" y="383719"/>
                  </a:lnTo>
                  <a:lnTo>
                    <a:pt x="18210" y="341911"/>
                  </a:lnTo>
                  <a:lnTo>
                    <a:pt x="4708" y="295717"/>
                  </a:lnTo>
                  <a:lnTo>
                    <a:pt x="0" y="246125"/>
                  </a:lnTo>
                  <a:close/>
                </a:path>
              </a:pathLst>
            </a:custGeom>
            <a:ln w="254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601450" y="4156710"/>
              <a:ext cx="462280" cy="494030"/>
            </a:xfrm>
            <a:custGeom>
              <a:avLst/>
              <a:gdLst/>
              <a:ahLst/>
              <a:cxnLst/>
              <a:rect l="l" t="t" r="r" b="b"/>
              <a:pathLst>
                <a:path w="462279" h="494029">
                  <a:moveTo>
                    <a:pt x="230885" y="0"/>
                  </a:moveTo>
                  <a:lnTo>
                    <a:pt x="184356" y="5014"/>
                  </a:lnTo>
                  <a:lnTo>
                    <a:pt x="141017" y="19395"/>
                  </a:lnTo>
                  <a:lnTo>
                    <a:pt x="101798" y="42152"/>
                  </a:lnTo>
                  <a:lnTo>
                    <a:pt x="67627" y="72294"/>
                  </a:lnTo>
                  <a:lnTo>
                    <a:pt x="39433" y="108830"/>
                  </a:lnTo>
                  <a:lnTo>
                    <a:pt x="18145" y="150768"/>
                  </a:lnTo>
                  <a:lnTo>
                    <a:pt x="4691" y="197118"/>
                  </a:lnTo>
                  <a:lnTo>
                    <a:pt x="0" y="246887"/>
                  </a:lnTo>
                  <a:lnTo>
                    <a:pt x="4691" y="296657"/>
                  </a:lnTo>
                  <a:lnTo>
                    <a:pt x="18145" y="343007"/>
                  </a:lnTo>
                  <a:lnTo>
                    <a:pt x="39433" y="384945"/>
                  </a:lnTo>
                  <a:lnTo>
                    <a:pt x="67627" y="421481"/>
                  </a:lnTo>
                  <a:lnTo>
                    <a:pt x="101798" y="451623"/>
                  </a:lnTo>
                  <a:lnTo>
                    <a:pt x="141017" y="474380"/>
                  </a:lnTo>
                  <a:lnTo>
                    <a:pt x="184356" y="488761"/>
                  </a:lnTo>
                  <a:lnTo>
                    <a:pt x="230885" y="493775"/>
                  </a:lnTo>
                  <a:lnTo>
                    <a:pt x="277415" y="488761"/>
                  </a:lnTo>
                  <a:lnTo>
                    <a:pt x="320754" y="474380"/>
                  </a:lnTo>
                  <a:lnTo>
                    <a:pt x="359973" y="451623"/>
                  </a:lnTo>
                  <a:lnTo>
                    <a:pt x="394144" y="421481"/>
                  </a:lnTo>
                  <a:lnTo>
                    <a:pt x="422338" y="384945"/>
                  </a:lnTo>
                  <a:lnTo>
                    <a:pt x="443626" y="343007"/>
                  </a:lnTo>
                  <a:lnTo>
                    <a:pt x="457080" y="296657"/>
                  </a:lnTo>
                  <a:lnTo>
                    <a:pt x="461772" y="246887"/>
                  </a:lnTo>
                  <a:lnTo>
                    <a:pt x="457080" y="197118"/>
                  </a:lnTo>
                  <a:lnTo>
                    <a:pt x="443626" y="150768"/>
                  </a:lnTo>
                  <a:lnTo>
                    <a:pt x="422338" y="108830"/>
                  </a:lnTo>
                  <a:lnTo>
                    <a:pt x="394144" y="72294"/>
                  </a:lnTo>
                  <a:lnTo>
                    <a:pt x="359973" y="42152"/>
                  </a:lnTo>
                  <a:lnTo>
                    <a:pt x="320754" y="19395"/>
                  </a:lnTo>
                  <a:lnTo>
                    <a:pt x="277415" y="5014"/>
                  </a:lnTo>
                  <a:lnTo>
                    <a:pt x="23088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601450" y="4156710"/>
              <a:ext cx="462280" cy="494030"/>
            </a:xfrm>
            <a:custGeom>
              <a:avLst/>
              <a:gdLst/>
              <a:ahLst/>
              <a:cxnLst/>
              <a:rect l="l" t="t" r="r" b="b"/>
              <a:pathLst>
                <a:path w="462279" h="494029">
                  <a:moveTo>
                    <a:pt x="0" y="246887"/>
                  </a:moveTo>
                  <a:lnTo>
                    <a:pt x="4691" y="197118"/>
                  </a:lnTo>
                  <a:lnTo>
                    <a:pt x="18145" y="150768"/>
                  </a:lnTo>
                  <a:lnTo>
                    <a:pt x="39433" y="108830"/>
                  </a:lnTo>
                  <a:lnTo>
                    <a:pt x="67627" y="72294"/>
                  </a:lnTo>
                  <a:lnTo>
                    <a:pt x="101798" y="42152"/>
                  </a:lnTo>
                  <a:lnTo>
                    <a:pt x="141017" y="19395"/>
                  </a:lnTo>
                  <a:lnTo>
                    <a:pt x="184356" y="5014"/>
                  </a:lnTo>
                  <a:lnTo>
                    <a:pt x="230885" y="0"/>
                  </a:lnTo>
                  <a:lnTo>
                    <a:pt x="277415" y="5014"/>
                  </a:lnTo>
                  <a:lnTo>
                    <a:pt x="320754" y="19395"/>
                  </a:lnTo>
                  <a:lnTo>
                    <a:pt x="359973" y="42152"/>
                  </a:lnTo>
                  <a:lnTo>
                    <a:pt x="394144" y="72294"/>
                  </a:lnTo>
                  <a:lnTo>
                    <a:pt x="422338" y="108830"/>
                  </a:lnTo>
                  <a:lnTo>
                    <a:pt x="443626" y="150768"/>
                  </a:lnTo>
                  <a:lnTo>
                    <a:pt x="457080" y="197118"/>
                  </a:lnTo>
                  <a:lnTo>
                    <a:pt x="461772" y="246887"/>
                  </a:lnTo>
                  <a:lnTo>
                    <a:pt x="457080" y="296657"/>
                  </a:lnTo>
                  <a:lnTo>
                    <a:pt x="443626" y="343007"/>
                  </a:lnTo>
                  <a:lnTo>
                    <a:pt x="422338" y="384945"/>
                  </a:lnTo>
                  <a:lnTo>
                    <a:pt x="394144" y="421481"/>
                  </a:lnTo>
                  <a:lnTo>
                    <a:pt x="359973" y="451623"/>
                  </a:lnTo>
                  <a:lnTo>
                    <a:pt x="320754" y="474380"/>
                  </a:lnTo>
                  <a:lnTo>
                    <a:pt x="277415" y="488761"/>
                  </a:lnTo>
                  <a:lnTo>
                    <a:pt x="230885" y="493775"/>
                  </a:lnTo>
                  <a:lnTo>
                    <a:pt x="184356" y="488761"/>
                  </a:lnTo>
                  <a:lnTo>
                    <a:pt x="141017" y="474380"/>
                  </a:lnTo>
                  <a:lnTo>
                    <a:pt x="101798" y="451623"/>
                  </a:lnTo>
                  <a:lnTo>
                    <a:pt x="67627" y="421481"/>
                  </a:lnTo>
                  <a:lnTo>
                    <a:pt x="39433" y="384945"/>
                  </a:lnTo>
                  <a:lnTo>
                    <a:pt x="18145" y="343007"/>
                  </a:lnTo>
                  <a:lnTo>
                    <a:pt x="4691" y="296657"/>
                  </a:lnTo>
                  <a:lnTo>
                    <a:pt x="0" y="246887"/>
                  </a:lnTo>
                  <a:close/>
                </a:path>
              </a:pathLst>
            </a:custGeom>
            <a:ln w="254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630150" y="4132326"/>
              <a:ext cx="463550" cy="492759"/>
            </a:xfrm>
            <a:custGeom>
              <a:avLst/>
              <a:gdLst/>
              <a:ahLst/>
              <a:cxnLst/>
              <a:rect l="l" t="t" r="r" b="b"/>
              <a:pathLst>
                <a:path w="463550" h="492760">
                  <a:moveTo>
                    <a:pt x="231648" y="0"/>
                  </a:moveTo>
                  <a:lnTo>
                    <a:pt x="184976" y="5002"/>
                  </a:lnTo>
                  <a:lnTo>
                    <a:pt x="141499" y="19347"/>
                  </a:lnTo>
                  <a:lnTo>
                    <a:pt x="102151" y="42045"/>
                  </a:lnTo>
                  <a:lnTo>
                    <a:pt x="67865" y="72104"/>
                  </a:lnTo>
                  <a:lnTo>
                    <a:pt x="39574" y="108532"/>
                  </a:lnTo>
                  <a:lnTo>
                    <a:pt x="18210" y="150340"/>
                  </a:lnTo>
                  <a:lnTo>
                    <a:pt x="4708" y="196534"/>
                  </a:lnTo>
                  <a:lnTo>
                    <a:pt x="0" y="246125"/>
                  </a:lnTo>
                  <a:lnTo>
                    <a:pt x="4708" y="295717"/>
                  </a:lnTo>
                  <a:lnTo>
                    <a:pt x="18210" y="341911"/>
                  </a:lnTo>
                  <a:lnTo>
                    <a:pt x="39574" y="383719"/>
                  </a:lnTo>
                  <a:lnTo>
                    <a:pt x="67865" y="420147"/>
                  </a:lnTo>
                  <a:lnTo>
                    <a:pt x="102151" y="450206"/>
                  </a:lnTo>
                  <a:lnTo>
                    <a:pt x="141499" y="472904"/>
                  </a:lnTo>
                  <a:lnTo>
                    <a:pt x="184976" y="487249"/>
                  </a:lnTo>
                  <a:lnTo>
                    <a:pt x="231648" y="492251"/>
                  </a:lnTo>
                  <a:lnTo>
                    <a:pt x="278319" y="487249"/>
                  </a:lnTo>
                  <a:lnTo>
                    <a:pt x="321796" y="472904"/>
                  </a:lnTo>
                  <a:lnTo>
                    <a:pt x="361144" y="450206"/>
                  </a:lnTo>
                  <a:lnTo>
                    <a:pt x="395430" y="420147"/>
                  </a:lnTo>
                  <a:lnTo>
                    <a:pt x="423721" y="383719"/>
                  </a:lnTo>
                  <a:lnTo>
                    <a:pt x="445085" y="341911"/>
                  </a:lnTo>
                  <a:lnTo>
                    <a:pt x="458587" y="295717"/>
                  </a:lnTo>
                  <a:lnTo>
                    <a:pt x="463296" y="246125"/>
                  </a:lnTo>
                  <a:lnTo>
                    <a:pt x="458587" y="196534"/>
                  </a:lnTo>
                  <a:lnTo>
                    <a:pt x="445085" y="150340"/>
                  </a:lnTo>
                  <a:lnTo>
                    <a:pt x="423721" y="108532"/>
                  </a:lnTo>
                  <a:lnTo>
                    <a:pt x="395430" y="72104"/>
                  </a:lnTo>
                  <a:lnTo>
                    <a:pt x="361144" y="42045"/>
                  </a:lnTo>
                  <a:lnTo>
                    <a:pt x="321796" y="19347"/>
                  </a:lnTo>
                  <a:lnTo>
                    <a:pt x="278319" y="5002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630150" y="4132326"/>
              <a:ext cx="463550" cy="492759"/>
            </a:xfrm>
            <a:custGeom>
              <a:avLst/>
              <a:gdLst/>
              <a:ahLst/>
              <a:cxnLst/>
              <a:rect l="l" t="t" r="r" b="b"/>
              <a:pathLst>
                <a:path w="463550" h="492760">
                  <a:moveTo>
                    <a:pt x="0" y="246125"/>
                  </a:moveTo>
                  <a:lnTo>
                    <a:pt x="4708" y="196534"/>
                  </a:lnTo>
                  <a:lnTo>
                    <a:pt x="18210" y="150340"/>
                  </a:lnTo>
                  <a:lnTo>
                    <a:pt x="39574" y="108532"/>
                  </a:lnTo>
                  <a:lnTo>
                    <a:pt x="67865" y="72104"/>
                  </a:lnTo>
                  <a:lnTo>
                    <a:pt x="102151" y="42045"/>
                  </a:lnTo>
                  <a:lnTo>
                    <a:pt x="141499" y="19347"/>
                  </a:lnTo>
                  <a:lnTo>
                    <a:pt x="184976" y="5002"/>
                  </a:lnTo>
                  <a:lnTo>
                    <a:pt x="231648" y="0"/>
                  </a:lnTo>
                  <a:lnTo>
                    <a:pt x="278319" y="5002"/>
                  </a:lnTo>
                  <a:lnTo>
                    <a:pt x="321796" y="19347"/>
                  </a:lnTo>
                  <a:lnTo>
                    <a:pt x="361144" y="42045"/>
                  </a:lnTo>
                  <a:lnTo>
                    <a:pt x="395430" y="72104"/>
                  </a:lnTo>
                  <a:lnTo>
                    <a:pt x="423721" y="108532"/>
                  </a:lnTo>
                  <a:lnTo>
                    <a:pt x="445085" y="150340"/>
                  </a:lnTo>
                  <a:lnTo>
                    <a:pt x="458587" y="196534"/>
                  </a:lnTo>
                  <a:lnTo>
                    <a:pt x="463296" y="246125"/>
                  </a:lnTo>
                  <a:lnTo>
                    <a:pt x="458587" y="295717"/>
                  </a:lnTo>
                  <a:lnTo>
                    <a:pt x="445085" y="341911"/>
                  </a:lnTo>
                  <a:lnTo>
                    <a:pt x="423721" y="383719"/>
                  </a:lnTo>
                  <a:lnTo>
                    <a:pt x="395430" y="420147"/>
                  </a:lnTo>
                  <a:lnTo>
                    <a:pt x="361144" y="450206"/>
                  </a:lnTo>
                  <a:lnTo>
                    <a:pt x="321796" y="472904"/>
                  </a:lnTo>
                  <a:lnTo>
                    <a:pt x="278319" y="487249"/>
                  </a:lnTo>
                  <a:lnTo>
                    <a:pt x="231648" y="492251"/>
                  </a:lnTo>
                  <a:lnTo>
                    <a:pt x="184976" y="487249"/>
                  </a:lnTo>
                  <a:lnTo>
                    <a:pt x="141499" y="472904"/>
                  </a:lnTo>
                  <a:lnTo>
                    <a:pt x="102151" y="450206"/>
                  </a:lnTo>
                  <a:lnTo>
                    <a:pt x="67865" y="420147"/>
                  </a:lnTo>
                  <a:lnTo>
                    <a:pt x="39574" y="383719"/>
                  </a:lnTo>
                  <a:lnTo>
                    <a:pt x="18210" y="341911"/>
                  </a:lnTo>
                  <a:lnTo>
                    <a:pt x="4708" y="295717"/>
                  </a:lnTo>
                  <a:lnTo>
                    <a:pt x="0" y="246125"/>
                  </a:lnTo>
                  <a:close/>
                </a:path>
              </a:pathLst>
            </a:custGeom>
            <a:ln w="254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3949934" y="3492246"/>
              <a:ext cx="462280" cy="494030"/>
            </a:xfrm>
            <a:custGeom>
              <a:avLst/>
              <a:gdLst/>
              <a:ahLst/>
              <a:cxnLst/>
              <a:rect l="l" t="t" r="r" b="b"/>
              <a:pathLst>
                <a:path w="462280" h="494029">
                  <a:moveTo>
                    <a:pt x="230885" y="0"/>
                  </a:moveTo>
                  <a:lnTo>
                    <a:pt x="184356" y="5014"/>
                  </a:lnTo>
                  <a:lnTo>
                    <a:pt x="141017" y="19395"/>
                  </a:lnTo>
                  <a:lnTo>
                    <a:pt x="101798" y="42152"/>
                  </a:lnTo>
                  <a:lnTo>
                    <a:pt x="67627" y="72294"/>
                  </a:lnTo>
                  <a:lnTo>
                    <a:pt x="39433" y="108830"/>
                  </a:lnTo>
                  <a:lnTo>
                    <a:pt x="18145" y="150768"/>
                  </a:lnTo>
                  <a:lnTo>
                    <a:pt x="4691" y="197118"/>
                  </a:lnTo>
                  <a:lnTo>
                    <a:pt x="0" y="246887"/>
                  </a:lnTo>
                  <a:lnTo>
                    <a:pt x="4691" y="296657"/>
                  </a:lnTo>
                  <a:lnTo>
                    <a:pt x="18145" y="343007"/>
                  </a:lnTo>
                  <a:lnTo>
                    <a:pt x="39433" y="384945"/>
                  </a:lnTo>
                  <a:lnTo>
                    <a:pt x="67627" y="421481"/>
                  </a:lnTo>
                  <a:lnTo>
                    <a:pt x="101798" y="451623"/>
                  </a:lnTo>
                  <a:lnTo>
                    <a:pt x="141017" y="474380"/>
                  </a:lnTo>
                  <a:lnTo>
                    <a:pt x="184356" y="488761"/>
                  </a:lnTo>
                  <a:lnTo>
                    <a:pt x="230885" y="493775"/>
                  </a:lnTo>
                  <a:lnTo>
                    <a:pt x="277415" y="488761"/>
                  </a:lnTo>
                  <a:lnTo>
                    <a:pt x="320754" y="474380"/>
                  </a:lnTo>
                  <a:lnTo>
                    <a:pt x="359973" y="451623"/>
                  </a:lnTo>
                  <a:lnTo>
                    <a:pt x="394144" y="421481"/>
                  </a:lnTo>
                  <a:lnTo>
                    <a:pt x="422338" y="384945"/>
                  </a:lnTo>
                  <a:lnTo>
                    <a:pt x="443626" y="343007"/>
                  </a:lnTo>
                  <a:lnTo>
                    <a:pt x="457080" y="296657"/>
                  </a:lnTo>
                  <a:lnTo>
                    <a:pt x="461771" y="246887"/>
                  </a:lnTo>
                  <a:lnTo>
                    <a:pt x="457080" y="197118"/>
                  </a:lnTo>
                  <a:lnTo>
                    <a:pt x="443626" y="150768"/>
                  </a:lnTo>
                  <a:lnTo>
                    <a:pt x="422338" y="108830"/>
                  </a:lnTo>
                  <a:lnTo>
                    <a:pt x="394144" y="72294"/>
                  </a:lnTo>
                  <a:lnTo>
                    <a:pt x="359973" y="42152"/>
                  </a:lnTo>
                  <a:lnTo>
                    <a:pt x="320754" y="19395"/>
                  </a:lnTo>
                  <a:lnTo>
                    <a:pt x="277415" y="5014"/>
                  </a:lnTo>
                  <a:lnTo>
                    <a:pt x="23088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3949934" y="3492246"/>
              <a:ext cx="462280" cy="494030"/>
            </a:xfrm>
            <a:custGeom>
              <a:avLst/>
              <a:gdLst/>
              <a:ahLst/>
              <a:cxnLst/>
              <a:rect l="l" t="t" r="r" b="b"/>
              <a:pathLst>
                <a:path w="462280" h="494029">
                  <a:moveTo>
                    <a:pt x="0" y="246887"/>
                  </a:moveTo>
                  <a:lnTo>
                    <a:pt x="4691" y="197118"/>
                  </a:lnTo>
                  <a:lnTo>
                    <a:pt x="18145" y="150768"/>
                  </a:lnTo>
                  <a:lnTo>
                    <a:pt x="39433" y="108830"/>
                  </a:lnTo>
                  <a:lnTo>
                    <a:pt x="67627" y="72294"/>
                  </a:lnTo>
                  <a:lnTo>
                    <a:pt x="101798" y="42152"/>
                  </a:lnTo>
                  <a:lnTo>
                    <a:pt x="141017" y="19395"/>
                  </a:lnTo>
                  <a:lnTo>
                    <a:pt x="184356" y="5014"/>
                  </a:lnTo>
                  <a:lnTo>
                    <a:pt x="230885" y="0"/>
                  </a:lnTo>
                  <a:lnTo>
                    <a:pt x="277415" y="5014"/>
                  </a:lnTo>
                  <a:lnTo>
                    <a:pt x="320754" y="19395"/>
                  </a:lnTo>
                  <a:lnTo>
                    <a:pt x="359973" y="42152"/>
                  </a:lnTo>
                  <a:lnTo>
                    <a:pt x="394144" y="72294"/>
                  </a:lnTo>
                  <a:lnTo>
                    <a:pt x="422338" y="108830"/>
                  </a:lnTo>
                  <a:lnTo>
                    <a:pt x="443626" y="150768"/>
                  </a:lnTo>
                  <a:lnTo>
                    <a:pt x="457080" y="197118"/>
                  </a:lnTo>
                  <a:lnTo>
                    <a:pt x="461771" y="246887"/>
                  </a:lnTo>
                  <a:lnTo>
                    <a:pt x="457080" y="296657"/>
                  </a:lnTo>
                  <a:lnTo>
                    <a:pt x="443626" y="343007"/>
                  </a:lnTo>
                  <a:lnTo>
                    <a:pt x="422338" y="384945"/>
                  </a:lnTo>
                  <a:lnTo>
                    <a:pt x="394144" y="421481"/>
                  </a:lnTo>
                  <a:lnTo>
                    <a:pt x="359973" y="451623"/>
                  </a:lnTo>
                  <a:lnTo>
                    <a:pt x="320754" y="474380"/>
                  </a:lnTo>
                  <a:lnTo>
                    <a:pt x="277415" y="488761"/>
                  </a:lnTo>
                  <a:lnTo>
                    <a:pt x="230885" y="493775"/>
                  </a:lnTo>
                  <a:lnTo>
                    <a:pt x="184356" y="488761"/>
                  </a:lnTo>
                  <a:lnTo>
                    <a:pt x="141017" y="474380"/>
                  </a:lnTo>
                  <a:lnTo>
                    <a:pt x="101798" y="451623"/>
                  </a:lnTo>
                  <a:lnTo>
                    <a:pt x="67627" y="421481"/>
                  </a:lnTo>
                  <a:lnTo>
                    <a:pt x="39433" y="384945"/>
                  </a:lnTo>
                  <a:lnTo>
                    <a:pt x="18145" y="343007"/>
                  </a:lnTo>
                  <a:lnTo>
                    <a:pt x="4691" y="296657"/>
                  </a:lnTo>
                  <a:lnTo>
                    <a:pt x="0" y="246887"/>
                  </a:lnTo>
                  <a:close/>
                </a:path>
              </a:pathLst>
            </a:custGeom>
            <a:ln w="254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3720572" y="3759708"/>
              <a:ext cx="288290" cy="14604"/>
            </a:xfrm>
            <a:custGeom>
              <a:avLst/>
              <a:gdLst/>
              <a:ahLst/>
              <a:cxnLst/>
              <a:rect l="l" t="t" r="r" b="b"/>
              <a:pathLst>
                <a:path w="288290" h="14604">
                  <a:moveTo>
                    <a:pt x="-28574" y="7302"/>
                  </a:moveTo>
                  <a:lnTo>
                    <a:pt x="316357" y="7302"/>
                  </a:lnTo>
                </a:path>
              </a:pathLst>
            </a:custGeom>
            <a:ln w="71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3092684" y="4376928"/>
              <a:ext cx="332105" cy="0"/>
            </a:xfrm>
            <a:custGeom>
              <a:avLst/>
              <a:gdLst/>
              <a:ahLst/>
              <a:cxnLst/>
              <a:rect l="l" t="t" r="r" b="b"/>
              <a:pathLst>
                <a:path w="332105">
                  <a:moveTo>
                    <a:pt x="0" y="0"/>
                  </a:moveTo>
                  <a:lnTo>
                    <a:pt x="331850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2065508" y="4376928"/>
              <a:ext cx="563245" cy="26034"/>
            </a:xfrm>
            <a:custGeom>
              <a:avLst/>
              <a:gdLst/>
              <a:ahLst/>
              <a:cxnLst/>
              <a:rect l="l" t="t" r="r" b="b"/>
              <a:pathLst>
                <a:path w="563245" h="26035">
                  <a:moveTo>
                    <a:pt x="-28575" y="12763"/>
                  </a:moveTo>
                  <a:lnTo>
                    <a:pt x="591819" y="12763"/>
                  </a:lnTo>
                </a:path>
              </a:pathLst>
            </a:custGeom>
            <a:ln w="826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1867388" y="3777996"/>
              <a:ext cx="0" cy="378460"/>
            </a:xfrm>
            <a:custGeom>
              <a:avLst/>
              <a:gdLst/>
              <a:ahLst/>
              <a:cxnLst/>
              <a:rect l="l" t="t" r="r" b="b"/>
              <a:pathLst>
                <a:path h="378460">
                  <a:moveTo>
                    <a:pt x="0" y="377951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075670" y="3509010"/>
              <a:ext cx="463550" cy="494030"/>
            </a:xfrm>
            <a:custGeom>
              <a:avLst/>
              <a:gdLst/>
              <a:ahLst/>
              <a:cxnLst/>
              <a:rect l="l" t="t" r="r" b="b"/>
              <a:pathLst>
                <a:path w="463550" h="494029">
                  <a:moveTo>
                    <a:pt x="231648" y="0"/>
                  </a:moveTo>
                  <a:lnTo>
                    <a:pt x="184976" y="5014"/>
                  </a:lnTo>
                  <a:lnTo>
                    <a:pt x="141499" y="19395"/>
                  </a:lnTo>
                  <a:lnTo>
                    <a:pt x="102151" y="42152"/>
                  </a:lnTo>
                  <a:lnTo>
                    <a:pt x="67865" y="72294"/>
                  </a:lnTo>
                  <a:lnTo>
                    <a:pt x="39574" y="108830"/>
                  </a:lnTo>
                  <a:lnTo>
                    <a:pt x="18210" y="150768"/>
                  </a:lnTo>
                  <a:lnTo>
                    <a:pt x="4708" y="197118"/>
                  </a:lnTo>
                  <a:lnTo>
                    <a:pt x="0" y="246887"/>
                  </a:lnTo>
                  <a:lnTo>
                    <a:pt x="4708" y="296657"/>
                  </a:lnTo>
                  <a:lnTo>
                    <a:pt x="18210" y="343007"/>
                  </a:lnTo>
                  <a:lnTo>
                    <a:pt x="39574" y="384945"/>
                  </a:lnTo>
                  <a:lnTo>
                    <a:pt x="67865" y="421481"/>
                  </a:lnTo>
                  <a:lnTo>
                    <a:pt x="102151" y="451623"/>
                  </a:lnTo>
                  <a:lnTo>
                    <a:pt x="141499" y="474380"/>
                  </a:lnTo>
                  <a:lnTo>
                    <a:pt x="184976" y="488761"/>
                  </a:lnTo>
                  <a:lnTo>
                    <a:pt x="231648" y="493775"/>
                  </a:lnTo>
                  <a:lnTo>
                    <a:pt x="278319" y="488761"/>
                  </a:lnTo>
                  <a:lnTo>
                    <a:pt x="321796" y="474380"/>
                  </a:lnTo>
                  <a:lnTo>
                    <a:pt x="361144" y="451623"/>
                  </a:lnTo>
                  <a:lnTo>
                    <a:pt x="395430" y="421481"/>
                  </a:lnTo>
                  <a:lnTo>
                    <a:pt x="423721" y="384945"/>
                  </a:lnTo>
                  <a:lnTo>
                    <a:pt x="445085" y="343007"/>
                  </a:lnTo>
                  <a:lnTo>
                    <a:pt x="458587" y="296657"/>
                  </a:lnTo>
                  <a:lnTo>
                    <a:pt x="463296" y="246887"/>
                  </a:lnTo>
                  <a:lnTo>
                    <a:pt x="458587" y="197118"/>
                  </a:lnTo>
                  <a:lnTo>
                    <a:pt x="445085" y="150768"/>
                  </a:lnTo>
                  <a:lnTo>
                    <a:pt x="423721" y="108830"/>
                  </a:lnTo>
                  <a:lnTo>
                    <a:pt x="395430" y="72294"/>
                  </a:lnTo>
                  <a:lnTo>
                    <a:pt x="361144" y="42152"/>
                  </a:lnTo>
                  <a:lnTo>
                    <a:pt x="321796" y="19395"/>
                  </a:lnTo>
                  <a:lnTo>
                    <a:pt x="278319" y="5014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075670" y="3509010"/>
              <a:ext cx="463550" cy="494030"/>
            </a:xfrm>
            <a:custGeom>
              <a:avLst/>
              <a:gdLst/>
              <a:ahLst/>
              <a:cxnLst/>
              <a:rect l="l" t="t" r="r" b="b"/>
              <a:pathLst>
                <a:path w="463550" h="494029">
                  <a:moveTo>
                    <a:pt x="0" y="246887"/>
                  </a:moveTo>
                  <a:lnTo>
                    <a:pt x="4708" y="197118"/>
                  </a:lnTo>
                  <a:lnTo>
                    <a:pt x="18210" y="150768"/>
                  </a:lnTo>
                  <a:lnTo>
                    <a:pt x="39574" y="108830"/>
                  </a:lnTo>
                  <a:lnTo>
                    <a:pt x="67865" y="72294"/>
                  </a:lnTo>
                  <a:lnTo>
                    <a:pt x="102151" y="42152"/>
                  </a:lnTo>
                  <a:lnTo>
                    <a:pt x="141499" y="19395"/>
                  </a:lnTo>
                  <a:lnTo>
                    <a:pt x="184976" y="5014"/>
                  </a:lnTo>
                  <a:lnTo>
                    <a:pt x="231648" y="0"/>
                  </a:lnTo>
                  <a:lnTo>
                    <a:pt x="278319" y="5014"/>
                  </a:lnTo>
                  <a:lnTo>
                    <a:pt x="321796" y="19395"/>
                  </a:lnTo>
                  <a:lnTo>
                    <a:pt x="361144" y="42152"/>
                  </a:lnTo>
                  <a:lnTo>
                    <a:pt x="395430" y="72294"/>
                  </a:lnTo>
                  <a:lnTo>
                    <a:pt x="423721" y="108830"/>
                  </a:lnTo>
                  <a:lnTo>
                    <a:pt x="445085" y="150768"/>
                  </a:lnTo>
                  <a:lnTo>
                    <a:pt x="458587" y="197118"/>
                  </a:lnTo>
                  <a:lnTo>
                    <a:pt x="463296" y="246887"/>
                  </a:lnTo>
                  <a:lnTo>
                    <a:pt x="458587" y="296657"/>
                  </a:lnTo>
                  <a:lnTo>
                    <a:pt x="445085" y="343007"/>
                  </a:lnTo>
                  <a:lnTo>
                    <a:pt x="423721" y="384945"/>
                  </a:lnTo>
                  <a:lnTo>
                    <a:pt x="395430" y="421481"/>
                  </a:lnTo>
                  <a:lnTo>
                    <a:pt x="361144" y="451623"/>
                  </a:lnTo>
                  <a:lnTo>
                    <a:pt x="321796" y="474380"/>
                  </a:lnTo>
                  <a:lnTo>
                    <a:pt x="278319" y="488761"/>
                  </a:lnTo>
                  <a:lnTo>
                    <a:pt x="231648" y="493775"/>
                  </a:lnTo>
                  <a:lnTo>
                    <a:pt x="184976" y="488761"/>
                  </a:lnTo>
                  <a:lnTo>
                    <a:pt x="141499" y="474380"/>
                  </a:lnTo>
                  <a:lnTo>
                    <a:pt x="102151" y="451623"/>
                  </a:lnTo>
                  <a:lnTo>
                    <a:pt x="67865" y="421481"/>
                  </a:lnTo>
                  <a:lnTo>
                    <a:pt x="39574" y="384945"/>
                  </a:lnTo>
                  <a:lnTo>
                    <a:pt x="18210" y="343007"/>
                  </a:lnTo>
                  <a:lnTo>
                    <a:pt x="4708" y="296657"/>
                  </a:lnTo>
                  <a:lnTo>
                    <a:pt x="0" y="246887"/>
                  </a:lnTo>
                  <a:close/>
                </a:path>
              </a:pathLst>
            </a:custGeom>
            <a:ln w="254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2073890" y="3510534"/>
              <a:ext cx="462280" cy="494030"/>
            </a:xfrm>
            <a:custGeom>
              <a:avLst/>
              <a:gdLst/>
              <a:ahLst/>
              <a:cxnLst/>
              <a:rect l="l" t="t" r="r" b="b"/>
              <a:pathLst>
                <a:path w="462279" h="494029">
                  <a:moveTo>
                    <a:pt x="230885" y="0"/>
                  </a:moveTo>
                  <a:lnTo>
                    <a:pt x="184356" y="5014"/>
                  </a:lnTo>
                  <a:lnTo>
                    <a:pt x="141017" y="19395"/>
                  </a:lnTo>
                  <a:lnTo>
                    <a:pt x="101798" y="42152"/>
                  </a:lnTo>
                  <a:lnTo>
                    <a:pt x="67627" y="72294"/>
                  </a:lnTo>
                  <a:lnTo>
                    <a:pt x="39433" y="108830"/>
                  </a:lnTo>
                  <a:lnTo>
                    <a:pt x="18145" y="150768"/>
                  </a:lnTo>
                  <a:lnTo>
                    <a:pt x="4691" y="197118"/>
                  </a:lnTo>
                  <a:lnTo>
                    <a:pt x="0" y="246887"/>
                  </a:lnTo>
                  <a:lnTo>
                    <a:pt x="4691" y="296657"/>
                  </a:lnTo>
                  <a:lnTo>
                    <a:pt x="18145" y="343007"/>
                  </a:lnTo>
                  <a:lnTo>
                    <a:pt x="39433" y="384945"/>
                  </a:lnTo>
                  <a:lnTo>
                    <a:pt x="67627" y="421481"/>
                  </a:lnTo>
                  <a:lnTo>
                    <a:pt x="101798" y="451623"/>
                  </a:lnTo>
                  <a:lnTo>
                    <a:pt x="141017" y="474380"/>
                  </a:lnTo>
                  <a:lnTo>
                    <a:pt x="184356" y="488761"/>
                  </a:lnTo>
                  <a:lnTo>
                    <a:pt x="230885" y="493775"/>
                  </a:lnTo>
                  <a:lnTo>
                    <a:pt x="277415" y="488761"/>
                  </a:lnTo>
                  <a:lnTo>
                    <a:pt x="320754" y="474380"/>
                  </a:lnTo>
                  <a:lnTo>
                    <a:pt x="359973" y="451623"/>
                  </a:lnTo>
                  <a:lnTo>
                    <a:pt x="394144" y="421481"/>
                  </a:lnTo>
                  <a:lnTo>
                    <a:pt x="422338" y="384945"/>
                  </a:lnTo>
                  <a:lnTo>
                    <a:pt x="443626" y="343007"/>
                  </a:lnTo>
                  <a:lnTo>
                    <a:pt x="457080" y="296657"/>
                  </a:lnTo>
                  <a:lnTo>
                    <a:pt x="461771" y="246887"/>
                  </a:lnTo>
                  <a:lnTo>
                    <a:pt x="457080" y="197118"/>
                  </a:lnTo>
                  <a:lnTo>
                    <a:pt x="443626" y="150768"/>
                  </a:lnTo>
                  <a:lnTo>
                    <a:pt x="422338" y="108830"/>
                  </a:lnTo>
                  <a:lnTo>
                    <a:pt x="394144" y="72294"/>
                  </a:lnTo>
                  <a:lnTo>
                    <a:pt x="359973" y="42152"/>
                  </a:lnTo>
                  <a:lnTo>
                    <a:pt x="320754" y="19395"/>
                  </a:lnTo>
                  <a:lnTo>
                    <a:pt x="277415" y="5014"/>
                  </a:lnTo>
                  <a:lnTo>
                    <a:pt x="23088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2073890" y="3510534"/>
              <a:ext cx="462280" cy="494030"/>
            </a:xfrm>
            <a:custGeom>
              <a:avLst/>
              <a:gdLst/>
              <a:ahLst/>
              <a:cxnLst/>
              <a:rect l="l" t="t" r="r" b="b"/>
              <a:pathLst>
                <a:path w="462279" h="494029">
                  <a:moveTo>
                    <a:pt x="0" y="246887"/>
                  </a:moveTo>
                  <a:lnTo>
                    <a:pt x="4691" y="197118"/>
                  </a:lnTo>
                  <a:lnTo>
                    <a:pt x="18145" y="150768"/>
                  </a:lnTo>
                  <a:lnTo>
                    <a:pt x="39433" y="108830"/>
                  </a:lnTo>
                  <a:lnTo>
                    <a:pt x="67627" y="72294"/>
                  </a:lnTo>
                  <a:lnTo>
                    <a:pt x="101798" y="42152"/>
                  </a:lnTo>
                  <a:lnTo>
                    <a:pt x="141017" y="19395"/>
                  </a:lnTo>
                  <a:lnTo>
                    <a:pt x="184356" y="5014"/>
                  </a:lnTo>
                  <a:lnTo>
                    <a:pt x="230885" y="0"/>
                  </a:lnTo>
                  <a:lnTo>
                    <a:pt x="277415" y="5014"/>
                  </a:lnTo>
                  <a:lnTo>
                    <a:pt x="320754" y="19395"/>
                  </a:lnTo>
                  <a:lnTo>
                    <a:pt x="359973" y="42152"/>
                  </a:lnTo>
                  <a:lnTo>
                    <a:pt x="394144" y="72294"/>
                  </a:lnTo>
                  <a:lnTo>
                    <a:pt x="422338" y="108830"/>
                  </a:lnTo>
                  <a:lnTo>
                    <a:pt x="443626" y="150768"/>
                  </a:lnTo>
                  <a:lnTo>
                    <a:pt x="457080" y="197118"/>
                  </a:lnTo>
                  <a:lnTo>
                    <a:pt x="461771" y="246887"/>
                  </a:lnTo>
                  <a:lnTo>
                    <a:pt x="457080" y="296657"/>
                  </a:lnTo>
                  <a:lnTo>
                    <a:pt x="443626" y="343007"/>
                  </a:lnTo>
                  <a:lnTo>
                    <a:pt x="422338" y="384945"/>
                  </a:lnTo>
                  <a:lnTo>
                    <a:pt x="394144" y="421481"/>
                  </a:lnTo>
                  <a:lnTo>
                    <a:pt x="359973" y="451623"/>
                  </a:lnTo>
                  <a:lnTo>
                    <a:pt x="320754" y="474380"/>
                  </a:lnTo>
                  <a:lnTo>
                    <a:pt x="277415" y="488761"/>
                  </a:lnTo>
                  <a:lnTo>
                    <a:pt x="230885" y="493775"/>
                  </a:lnTo>
                  <a:lnTo>
                    <a:pt x="184356" y="488761"/>
                  </a:lnTo>
                  <a:lnTo>
                    <a:pt x="141017" y="474380"/>
                  </a:lnTo>
                  <a:lnTo>
                    <a:pt x="101798" y="451623"/>
                  </a:lnTo>
                  <a:lnTo>
                    <a:pt x="67627" y="421481"/>
                  </a:lnTo>
                  <a:lnTo>
                    <a:pt x="39433" y="384945"/>
                  </a:lnTo>
                  <a:lnTo>
                    <a:pt x="18145" y="343007"/>
                  </a:lnTo>
                  <a:lnTo>
                    <a:pt x="4691" y="296657"/>
                  </a:lnTo>
                  <a:lnTo>
                    <a:pt x="0" y="246887"/>
                  </a:lnTo>
                  <a:close/>
                </a:path>
              </a:pathLst>
            </a:custGeom>
            <a:ln w="254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3070586" y="3501390"/>
              <a:ext cx="463550" cy="492759"/>
            </a:xfrm>
            <a:custGeom>
              <a:avLst/>
              <a:gdLst/>
              <a:ahLst/>
              <a:cxnLst/>
              <a:rect l="l" t="t" r="r" b="b"/>
              <a:pathLst>
                <a:path w="463550" h="492760">
                  <a:moveTo>
                    <a:pt x="231648" y="0"/>
                  </a:moveTo>
                  <a:lnTo>
                    <a:pt x="184976" y="5002"/>
                  </a:lnTo>
                  <a:lnTo>
                    <a:pt x="141499" y="19347"/>
                  </a:lnTo>
                  <a:lnTo>
                    <a:pt x="102151" y="42045"/>
                  </a:lnTo>
                  <a:lnTo>
                    <a:pt x="67865" y="72104"/>
                  </a:lnTo>
                  <a:lnTo>
                    <a:pt x="39574" y="108532"/>
                  </a:lnTo>
                  <a:lnTo>
                    <a:pt x="18210" y="150340"/>
                  </a:lnTo>
                  <a:lnTo>
                    <a:pt x="4708" y="196534"/>
                  </a:lnTo>
                  <a:lnTo>
                    <a:pt x="0" y="246125"/>
                  </a:lnTo>
                  <a:lnTo>
                    <a:pt x="4708" y="295717"/>
                  </a:lnTo>
                  <a:lnTo>
                    <a:pt x="18210" y="341911"/>
                  </a:lnTo>
                  <a:lnTo>
                    <a:pt x="39574" y="383719"/>
                  </a:lnTo>
                  <a:lnTo>
                    <a:pt x="67865" y="420147"/>
                  </a:lnTo>
                  <a:lnTo>
                    <a:pt x="102151" y="450206"/>
                  </a:lnTo>
                  <a:lnTo>
                    <a:pt x="141499" y="472904"/>
                  </a:lnTo>
                  <a:lnTo>
                    <a:pt x="184976" y="487249"/>
                  </a:lnTo>
                  <a:lnTo>
                    <a:pt x="231648" y="492251"/>
                  </a:lnTo>
                  <a:lnTo>
                    <a:pt x="278319" y="487249"/>
                  </a:lnTo>
                  <a:lnTo>
                    <a:pt x="321796" y="472904"/>
                  </a:lnTo>
                  <a:lnTo>
                    <a:pt x="361144" y="450206"/>
                  </a:lnTo>
                  <a:lnTo>
                    <a:pt x="395430" y="420147"/>
                  </a:lnTo>
                  <a:lnTo>
                    <a:pt x="423721" y="383719"/>
                  </a:lnTo>
                  <a:lnTo>
                    <a:pt x="445085" y="341911"/>
                  </a:lnTo>
                  <a:lnTo>
                    <a:pt x="458587" y="295717"/>
                  </a:lnTo>
                  <a:lnTo>
                    <a:pt x="463296" y="246125"/>
                  </a:lnTo>
                  <a:lnTo>
                    <a:pt x="458587" y="196534"/>
                  </a:lnTo>
                  <a:lnTo>
                    <a:pt x="445085" y="150340"/>
                  </a:lnTo>
                  <a:lnTo>
                    <a:pt x="423721" y="108532"/>
                  </a:lnTo>
                  <a:lnTo>
                    <a:pt x="395430" y="72104"/>
                  </a:lnTo>
                  <a:lnTo>
                    <a:pt x="361144" y="42045"/>
                  </a:lnTo>
                  <a:lnTo>
                    <a:pt x="321796" y="19347"/>
                  </a:lnTo>
                  <a:lnTo>
                    <a:pt x="278319" y="5002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3070586" y="3501390"/>
              <a:ext cx="463550" cy="492759"/>
            </a:xfrm>
            <a:custGeom>
              <a:avLst/>
              <a:gdLst/>
              <a:ahLst/>
              <a:cxnLst/>
              <a:rect l="l" t="t" r="r" b="b"/>
              <a:pathLst>
                <a:path w="463550" h="492760">
                  <a:moveTo>
                    <a:pt x="0" y="246125"/>
                  </a:moveTo>
                  <a:lnTo>
                    <a:pt x="4708" y="196534"/>
                  </a:lnTo>
                  <a:lnTo>
                    <a:pt x="18210" y="150340"/>
                  </a:lnTo>
                  <a:lnTo>
                    <a:pt x="39574" y="108532"/>
                  </a:lnTo>
                  <a:lnTo>
                    <a:pt x="67865" y="72104"/>
                  </a:lnTo>
                  <a:lnTo>
                    <a:pt x="102151" y="42045"/>
                  </a:lnTo>
                  <a:lnTo>
                    <a:pt x="141499" y="19347"/>
                  </a:lnTo>
                  <a:lnTo>
                    <a:pt x="184976" y="5002"/>
                  </a:lnTo>
                  <a:lnTo>
                    <a:pt x="231648" y="0"/>
                  </a:lnTo>
                  <a:lnTo>
                    <a:pt x="278319" y="5002"/>
                  </a:lnTo>
                  <a:lnTo>
                    <a:pt x="321796" y="19347"/>
                  </a:lnTo>
                  <a:lnTo>
                    <a:pt x="361144" y="42045"/>
                  </a:lnTo>
                  <a:lnTo>
                    <a:pt x="395430" y="72104"/>
                  </a:lnTo>
                  <a:lnTo>
                    <a:pt x="423721" y="108532"/>
                  </a:lnTo>
                  <a:lnTo>
                    <a:pt x="445085" y="150340"/>
                  </a:lnTo>
                  <a:lnTo>
                    <a:pt x="458587" y="196534"/>
                  </a:lnTo>
                  <a:lnTo>
                    <a:pt x="463296" y="246125"/>
                  </a:lnTo>
                  <a:lnTo>
                    <a:pt x="458587" y="295717"/>
                  </a:lnTo>
                  <a:lnTo>
                    <a:pt x="445085" y="341911"/>
                  </a:lnTo>
                  <a:lnTo>
                    <a:pt x="423721" y="383719"/>
                  </a:lnTo>
                  <a:lnTo>
                    <a:pt x="395430" y="420147"/>
                  </a:lnTo>
                  <a:lnTo>
                    <a:pt x="361144" y="450206"/>
                  </a:lnTo>
                  <a:lnTo>
                    <a:pt x="321796" y="472904"/>
                  </a:lnTo>
                  <a:lnTo>
                    <a:pt x="278319" y="487249"/>
                  </a:lnTo>
                  <a:lnTo>
                    <a:pt x="231648" y="492251"/>
                  </a:lnTo>
                  <a:lnTo>
                    <a:pt x="184976" y="487249"/>
                  </a:lnTo>
                  <a:lnTo>
                    <a:pt x="141499" y="472904"/>
                  </a:lnTo>
                  <a:lnTo>
                    <a:pt x="102151" y="450206"/>
                  </a:lnTo>
                  <a:lnTo>
                    <a:pt x="67865" y="420147"/>
                  </a:lnTo>
                  <a:lnTo>
                    <a:pt x="39574" y="383719"/>
                  </a:lnTo>
                  <a:lnTo>
                    <a:pt x="18210" y="341911"/>
                  </a:lnTo>
                  <a:lnTo>
                    <a:pt x="4708" y="295717"/>
                  </a:lnTo>
                  <a:lnTo>
                    <a:pt x="0" y="246125"/>
                  </a:lnTo>
                  <a:close/>
                </a:path>
              </a:pathLst>
            </a:custGeom>
            <a:ln w="254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3963650" y="3490722"/>
              <a:ext cx="462280" cy="494030"/>
            </a:xfrm>
            <a:custGeom>
              <a:avLst/>
              <a:gdLst/>
              <a:ahLst/>
              <a:cxnLst/>
              <a:rect l="l" t="t" r="r" b="b"/>
              <a:pathLst>
                <a:path w="462280" h="494029">
                  <a:moveTo>
                    <a:pt x="230886" y="0"/>
                  </a:moveTo>
                  <a:lnTo>
                    <a:pt x="184356" y="5014"/>
                  </a:lnTo>
                  <a:lnTo>
                    <a:pt x="141017" y="19395"/>
                  </a:lnTo>
                  <a:lnTo>
                    <a:pt x="101798" y="42152"/>
                  </a:lnTo>
                  <a:lnTo>
                    <a:pt x="67627" y="72294"/>
                  </a:lnTo>
                  <a:lnTo>
                    <a:pt x="39433" y="108830"/>
                  </a:lnTo>
                  <a:lnTo>
                    <a:pt x="18145" y="150768"/>
                  </a:lnTo>
                  <a:lnTo>
                    <a:pt x="4691" y="197118"/>
                  </a:lnTo>
                  <a:lnTo>
                    <a:pt x="0" y="246887"/>
                  </a:lnTo>
                  <a:lnTo>
                    <a:pt x="4691" y="296657"/>
                  </a:lnTo>
                  <a:lnTo>
                    <a:pt x="18145" y="343007"/>
                  </a:lnTo>
                  <a:lnTo>
                    <a:pt x="39433" y="384945"/>
                  </a:lnTo>
                  <a:lnTo>
                    <a:pt x="67627" y="421481"/>
                  </a:lnTo>
                  <a:lnTo>
                    <a:pt x="101798" y="451623"/>
                  </a:lnTo>
                  <a:lnTo>
                    <a:pt x="141017" y="474380"/>
                  </a:lnTo>
                  <a:lnTo>
                    <a:pt x="184356" y="488761"/>
                  </a:lnTo>
                  <a:lnTo>
                    <a:pt x="230886" y="493775"/>
                  </a:lnTo>
                  <a:lnTo>
                    <a:pt x="277415" y="488761"/>
                  </a:lnTo>
                  <a:lnTo>
                    <a:pt x="320754" y="474380"/>
                  </a:lnTo>
                  <a:lnTo>
                    <a:pt x="359973" y="451623"/>
                  </a:lnTo>
                  <a:lnTo>
                    <a:pt x="394144" y="421481"/>
                  </a:lnTo>
                  <a:lnTo>
                    <a:pt x="422338" y="384945"/>
                  </a:lnTo>
                  <a:lnTo>
                    <a:pt x="443626" y="343007"/>
                  </a:lnTo>
                  <a:lnTo>
                    <a:pt x="457080" y="296657"/>
                  </a:lnTo>
                  <a:lnTo>
                    <a:pt x="461771" y="246887"/>
                  </a:lnTo>
                  <a:lnTo>
                    <a:pt x="457080" y="197118"/>
                  </a:lnTo>
                  <a:lnTo>
                    <a:pt x="443626" y="150768"/>
                  </a:lnTo>
                  <a:lnTo>
                    <a:pt x="422338" y="108830"/>
                  </a:lnTo>
                  <a:lnTo>
                    <a:pt x="394144" y="72294"/>
                  </a:lnTo>
                  <a:lnTo>
                    <a:pt x="359973" y="42152"/>
                  </a:lnTo>
                  <a:lnTo>
                    <a:pt x="320754" y="19395"/>
                  </a:lnTo>
                  <a:lnTo>
                    <a:pt x="277415" y="5014"/>
                  </a:lnTo>
                  <a:lnTo>
                    <a:pt x="23088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3963650" y="3490722"/>
              <a:ext cx="462280" cy="494030"/>
            </a:xfrm>
            <a:custGeom>
              <a:avLst/>
              <a:gdLst/>
              <a:ahLst/>
              <a:cxnLst/>
              <a:rect l="l" t="t" r="r" b="b"/>
              <a:pathLst>
                <a:path w="462280" h="494029">
                  <a:moveTo>
                    <a:pt x="0" y="246887"/>
                  </a:moveTo>
                  <a:lnTo>
                    <a:pt x="4691" y="197118"/>
                  </a:lnTo>
                  <a:lnTo>
                    <a:pt x="18145" y="150768"/>
                  </a:lnTo>
                  <a:lnTo>
                    <a:pt x="39433" y="108830"/>
                  </a:lnTo>
                  <a:lnTo>
                    <a:pt x="67627" y="72294"/>
                  </a:lnTo>
                  <a:lnTo>
                    <a:pt x="101798" y="42152"/>
                  </a:lnTo>
                  <a:lnTo>
                    <a:pt x="141017" y="19395"/>
                  </a:lnTo>
                  <a:lnTo>
                    <a:pt x="184356" y="5014"/>
                  </a:lnTo>
                  <a:lnTo>
                    <a:pt x="230886" y="0"/>
                  </a:lnTo>
                  <a:lnTo>
                    <a:pt x="277415" y="5014"/>
                  </a:lnTo>
                  <a:lnTo>
                    <a:pt x="320754" y="19395"/>
                  </a:lnTo>
                  <a:lnTo>
                    <a:pt x="359973" y="42152"/>
                  </a:lnTo>
                  <a:lnTo>
                    <a:pt x="394144" y="72294"/>
                  </a:lnTo>
                  <a:lnTo>
                    <a:pt x="422338" y="108830"/>
                  </a:lnTo>
                  <a:lnTo>
                    <a:pt x="443626" y="150768"/>
                  </a:lnTo>
                  <a:lnTo>
                    <a:pt x="457080" y="197118"/>
                  </a:lnTo>
                  <a:lnTo>
                    <a:pt x="461771" y="246887"/>
                  </a:lnTo>
                  <a:lnTo>
                    <a:pt x="457080" y="296657"/>
                  </a:lnTo>
                  <a:lnTo>
                    <a:pt x="443626" y="343007"/>
                  </a:lnTo>
                  <a:lnTo>
                    <a:pt x="422338" y="384945"/>
                  </a:lnTo>
                  <a:lnTo>
                    <a:pt x="394144" y="421481"/>
                  </a:lnTo>
                  <a:lnTo>
                    <a:pt x="359973" y="451623"/>
                  </a:lnTo>
                  <a:lnTo>
                    <a:pt x="320754" y="474380"/>
                  </a:lnTo>
                  <a:lnTo>
                    <a:pt x="277415" y="488761"/>
                  </a:lnTo>
                  <a:lnTo>
                    <a:pt x="230886" y="493775"/>
                  </a:lnTo>
                  <a:lnTo>
                    <a:pt x="184356" y="488761"/>
                  </a:lnTo>
                  <a:lnTo>
                    <a:pt x="141017" y="474380"/>
                  </a:lnTo>
                  <a:lnTo>
                    <a:pt x="101798" y="451623"/>
                  </a:lnTo>
                  <a:lnTo>
                    <a:pt x="67627" y="421481"/>
                  </a:lnTo>
                  <a:lnTo>
                    <a:pt x="39433" y="384945"/>
                  </a:lnTo>
                  <a:lnTo>
                    <a:pt x="18145" y="343007"/>
                  </a:lnTo>
                  <a:lnTo>
                    <a:pt x="4691" y="296657"/>
                  </a:lnTo>
                  <a:lnTo>
                    <a:pt x="0" y="246887"/>
                  </a:lnTo>
                  <a:close/>
                </a:path>
              </a:pathLst>
            </a:custGeom>
            <a:ln w="254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3711428" y="3764280"/>
              <a:ext cx="0" cy="378460"/>
            </a:xfrm>
            <a:custGeom>
              <a:avLst/>
              <a:gdLst/>
              <a:ahLst/>
              <a:cxnLst/>
              <a:rect l="l" t="t" r="r" b="b"/>
              <a:pathLst>
                <a:path h="378460">
                  <a:moveTo>
                    <a:pt x="0" y="377952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3525754" y="2694685"/>
            <a:ext cx="1102995" cy="44767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111760" rIns="0" bIns="0" rtlCol="0">
            <a:spAutoFit/>
          </a:bodyPr>
          <a:lstStyle/>
          <a:p>
            <a:pPr marL="352425">
              <a:lnSpc>
                <a:spcPct val="100000"/>
              </a:lnSpc>
              <a:spcBef>
                <a:spcPts val="88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head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5407405" y="3114294"/>
            <a:ext cx="9420860" cy="4248150"/>
            <a:chOff x="5407405" y="3114294"/>
            <a:chExt cx="9420860" cy="4248150"/>
          </a:xfrm>
        </p:grpSpPr>
        <p:sp>
          <p:nvSpPr>
            <p:cNvPr id="67" name="object 67"/>
            <p:cNvSpPr/>
            <p:nvPr/>
          </p:nvSpPr>
          <p:spPr>
            <a:xfrm>
              <a:off x="14087855" y="3114294"/>
              <a:ext cx="114300" cy="275590"/>
            </a:xfrm>
            <a:custGeom>
              <a:avLst/>
              <a:gdLst/>
              <a:ahLst/>
              <a:cxnLst/>
              <a:rect l="l" t="t" r="r" b="b"/>
              <a:pathLst>
                <a:path w="114300" h="275589">
                  <a:moveTo>
                    <a:pt x="38100" y="160781"/>
                  </a:moveTo>
                  <a:lnTo>
                    <a:pt x="0" y="160781"/>
                  </a:lnTo>
                  <a:lnTo>
                    <a:pt x="57150" y="275081"/>
                  </a:lnTo>
                  <a:lnTo>
                    <a:pt x="104775" y="179831"/>
                  </a:lnTo>
                  <a:lnTo>
                    <a:pt x="38100" y="179831"/>
                  </a:lnTo>
                  <a:lnTo>
                    <a:pt x="38100" y="160781"/>
                  </a:lnTo>
                  <a:close/>
                </a:path>
                <a:path w="114300" h="275589">
                  <a:moveTo>
                    <a:pt x="76200" y="0"/>
                  </a:moveTo>
                  <a:lnTo>
                    <a:pt x="38100" y="0"/>
                  </a:lnTo>
                  <a:lnTo>
                    <a:pt x="38100" y="179831"/>
                  </a:lnTo>
                  <a:lnTo>
                    <a:pt x="76200" y="179831"/>
                  </a:lnTo>
                  <a:lnTo>
                    <a:pt x="76200" y="0"/>
                  </a:lnTo>
                  <a:close/>
                </a:path>
                <a:path w="114300" h="275589">
                  <a:moveTo>
                    <a:pt x="114300" y="160781"/>
                  </a:moveTo>
                  <a:lnTo>
                    <a:pt x="76200" y="160781"/>
                  </a:lnTo>
                  <a:lnTo>
                    <a:pt x="76200" y="179831"/>
                  </a:lnTo>
                  <a:lnTo>
                    <a:pt x="104775" y="179831"/>
                  </a:lnTo>
                  <a:lnTo>
                    <a:pt x="114300" y="16078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420105" y="5793486"/>
              <a:ext cx="9395460" cy="1556385"/>
            </a:xfrm>
            <a:custGeom>
              <a:avLst/>
              <a:gdLst/>
              <a:ahLst/>
              <a:cxnLst/>
              <a:rect l="l" t="t" r="r" b="b"/>
              <a:pathLst>
                <a:path w="9395460" h="1556384">
                  <a:moveTo>
                    <a:pt x="0" y="259333"/>
                  </a:moveTo>
                  <a:lnTo>
                    <a:pt x="4177" y="212710"/>
                  </a:lnTo>
                  <a:lnTo>
                    <a:pt x="16221" y="168831"/>
                  </a:lnTo>
                  <a:lnTo>
                    <a:pt x="35400" y="128429"/>
                  </a:lnTo>
                  <a:lnTo>
                    <a:pt x="60982" y="92236"/>
                  </a:lnTo>
                  <a:lnTo>
                    <a:pt x="92236" y="60982"/>
                  </a:lnTo>
                  <a:lnTo>
                    <a:pt x="128429" y="35400"/>
                  </a:lnTo>
                  <a:lnTo>
                    <a:pt x="168831" y="16221"/>
                  </a:lnTo>
                  <a:lnTo>
                    <a:pt x="212710" y="4177"/>
                  </a:lnTo>
                  <a:lnTo>
                    <a:pt x="259334" y="0"/>
                  </a:lnTo>
                  <a:lnTo>
                    <a:pt x="9136126" y="0"/>
                  </a:lnTo>
                  <a:lnTo>
                    <a:pt x="9182749" y="4177"/>
                  </a:lnTo>
                  <a:lnTo>
                    <a:pt x="9226628" y="16221"/>
                  </a:lnTo>
                  <a:lnTo>
                    <a:pt x="9267030" y="35400"/>
                  </a:lnTo>
                  <a:lnTo>
                    <a:pt x="9303223" y="60982"/>
                  </a:lnTo>
                  <a:lnTo>
                    <a:pt x="9334477" y="92236"/>
                  </a:lnTo>
                  <a:lnTo>
                    <a:pt x="9360059" y="128429"/>
                  </a:lnTo>
                  <a:lnTo>
                    <a:pt x="9379238" y="168831"/>
                  </a:lnTo>
                  <a:lnTo>
                    <a:pt x="9391282" y="212710"/>
                  </a:lnTo>
                  <a:lnTo>
                    <a:pt x="9395460" y="259333"/>
                  </a:lnTo>
                  <a:lnTo>
                    <a:pt x="9395460" y="1296670"/>
                  </a:lnTo>
                  <a:lnTo>
                    <a:pt x="9391282" y="1343293"/>
                  </a:lnTo>
                  <a:lnTo>
                    <a:pt x="9379238" y="1387172"/>
                  </a:lnTo>
                  <a:lnTo>
                    <a:pt x="9360059" y="1427574"/>
                  </a:lnTo>
                  <a:lnTo>
                    <a:pt x="9334477" y="1463767"/>
                  </a:lnTo>
                  <a:lnTo>
                    <a:pt x="9303223" y="1495021"/>
                  </a:lnTo>
                  <a:lnTo>
                    <a:pt x="9267030" y="1520603"/>
                  </a:lnTo>
                  <a:lnTo>
                    <a:pt x="9226628" y="1539782"/>
                  </a:lnTo>
                  <a:lnTo>
                    <a:pt x="9182749" y="1551826"/>
                  </a:lnTo>
                  <a:lnTo>
                    <a:pt x="9136126" y="1556003"/>
                  </a:lnTo>
                  <a:lnTo>
                    <a:pt x="259334" y="1556003"/>
                  </a:lnTo>
                  <a:lnTo>
                    <a:pt x="212710" y="1551826"/>
                  </a:lnTo>
                  <a:lnTo>
                    <a:pt x="168831" y="1539782"/>
                  </a:lnTo>
                  <a:lnTo>
                    <a:pt x="128429" y="1520603"/>
                  </a:lnTo>
                  <a:lnTo>
                    <a:pt x="92236" y="1495021"/>
                  </a:lnTo>
                  <a:lnTo>
                    <a:pt x="60982" y="1463767"/>
                  </a:lnTo>
                  <a:lnTo>
                    <a:pt x="35400" y="1427574"/>
                  </a:lnTo>
                  <a:lnTo>
                    <a:pt x="16221" y="1387172"/>
                  </a:lnTo>
                  <a:lnTo>
                    <a:pt x="4177" y="1343293"/>
                  </a:lnTo>
                  <a:lnTo>
                    <a:pt x="0" y="1296670"/>
                  </a:lnTo>
                  <a:lnTo>
                    <a:pt x="0" y="259333"/>
                  </a:lnTo>
                  <a:close/>
                </a:path>
              </a:pathLst>
            </a:custGeom>
            <a:ln w="25399">
              <a:solidFill>
                <a:srgbClr val="F970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5574284" y="5991859"/>
            <a:ext cx="84607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444444"/>
              </a:buClr>
              <a:buSzPct val="91666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4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Tahoma"/>
                <a:cs typeface="Tahoma"/>
              </a:rPr>
              <a:t>pointer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latest</a:t>
            </a:r>
            <a:r>
              <a:rPr sz="24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Tahoma"/>
                <a:cs typeface="Tahoma"/>
              </a:rPr>
              <a:t>commit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working</a:t>
            </a:r>
            <a:r>
              <a:rPr sz="24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branch.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SzPct val="91666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55" dirty="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sz="2400" spc="105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400" spc="95" dirty="0">
                <a:solidFill>
                  <a:srgbClr val="3E3E3E"/>
                </a:solidFill>
                <a:latin typeface="Tahoma"/>
                <a:cs typeface="Tahoma"/>
              </a:rPr>
              <a:t>en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4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40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Tahoma"/>
                <a:cs typeface="Tahoma"/>
              </a:rPr>
              <a:t>ever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y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eposi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400" spc="130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400" spc="-40" dirty="0">
                <a:solidFill>
                  <a:srgbClr val="3E3E3E"/>
                </a:solidFill>
                <a:latin typeface="Tahoma"/>
                <a:cs typeface="Tahoma"/>
              </a:rPr>
              <a:t>y.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SzPct val="91666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will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Tahoma"/>
                <a:cs typeface="Tahoma"/>
              </a:rPr>
              <a:t>point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latest</a:t>
            </a:r>
            <a:r>
              <a:rPr sz="24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Tahoma"/>
                <a:cs typeface="Tahoma"/>
              </a:rPr>
              <a:t>commit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Tahoma"/>
                <a:cs typeface="Tahoma"/>
              </a:rPr>
              <a:t>during</a:t>
            </a:r>
            <a:r>
              <a:rPr sz="24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Tahoma"/>
                <a:cs typeface="Tahoma"/>
              </a:rPr>
              <a:t>branch</a:t>
            </a:r>
            <a:r>
              <a:rPr sz="24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3E3E3E"/>
                </a:solidFill>
                <a:latin typeface="Tahoma"/>
                <a:cs typeface="Tahoma"/>
              </a:rPr>
              <a:t>switch.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6857492" y="306451"/>
            <a:ext cx="25425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Buzzwords</a:t>
            </a:r>
          </a:p>
        </p:txBody>
      </p:sp>
      <p:pic>
        <p:nvPicPr>
          <p:cNvPr id="71" name="object 7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62371" y="758951"/>
            <a:ext cx="551688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891" y="1648967"/>
            <a:ext cx="14935200" cy="3497579"/>
          </a:xfrm>
          <a:custGeom>
            <a:avLst/>
            <a:gdLst/>
            <a:ahLst/>
            <a:cxnLst/>
            <a:rect l="l" t="t" r="r" b="b"/>
            <a:pathLst>
              <a:path w="14935200" h="3497579">
                <a:moveTo>
                  <a:pt x="14935200" y="0"/>
                </a:moveTo>
                <a:lnTo>
                  <a:pt x="0" y="0"/>
                </a:lnTo>
                <a:lnTo>
                  <a:pt x="0" y="3497579"/>
                </a:lnTo>
                <a:lnTo>
                  <a:pt x="14935200" y="3497579"/>
                </a:lnTo>
                <a:lnTo>
                  <a:pt x="14935200" y="0"/>
                </a:lnTo>
                <a:close/>
              </a:path>
            </a:pathLst>
          </a:custGeom>
          <a:solidFill>
            <a:srgbClr val="D4DB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38805" y="6122670"/>
            <a:ext cx="11913235" cy="1617345"/>
          </a:xfrm>
          <a:custGeom>
            <a:avLst/>
            <a:gdLst/>
            <a:ahLst/>
            <a:cxnLst/>
            <a:rect l="l" t="t" r="r" b="b"/>
            <a:pathLst>
              <a:path w="11913235" h="1617345">
                <a:moveTo>
                  <a:pt x="0" y="269493"/>
                </a:moveTo>
                <a:lnTo>
                  <a:pt x="4341" y="221050"/>
                </a:lnTo>
                <a:lnTo>
                  <a:pt x="16859" y="175456"/>
                </a:lnTo>
                <a:lnTo>
                  <a:pt x="36792" y="133472"/>
                </a:lnTo>
                <a:lnTo>
                  <a:pt x="63379" y="95859"/>
                </a:lnTo>
                <a:lnTo>
                  <a:pt x="95859" y="63379"/>
                </a:lnTo>
                <a:lnTo>
                  <a:pt x="133472" y="36792"/>
                </a:lnTo>
                <a:lnTo>
                  <a:pt x="175456" y="16859"/>
                </a:lnTo>
                <a:lnTo>
                  <a:pt x="221050" y="4341"/>
                </a:lnTo>
                <a:lnTo>
                  <a:pt x="269494" y="0"/>
                </a:lnTo>
                <a:lnTo>
                  <a:pt x="11643614" y="0"/>
                </a:lnTo>
                <a:lnTo>
                  <a:pt x="11692057" y="4341"/>
                </a:lnTo>
                <a:lnTo>
                  <a:pt x="11737651" y="16859"/>
                </a:lnTo>
                <a:lnTo>
                  <a:pt x="11779635" y="36792"/>
                </a:lnTo>
                <a:lnTo>
                  <a:pt x="11817248" y="63379"/>
                </a:lnTo>
                <a:lnTo>
                  <a:pt x="11849728" y="95859"/>
                </a:lnTo>
                <a:lnTo>
                  <a:pt x="11876315" y="133472"/>
                </a:lnTo>
                <a:lnTo>
                  <a:pt x="11896248" y="175456"/>
                </a:lnTo>
                <a:lnTo>
                  <a:pt x="11908766" y="221050"/>
                </a:lnTo>
                <a:lnTo>
                  <a:pt x="11913108" y="269493"/>
                </a:lnTo>
                <a:lnTo>
                  <a:pt x="11913108" y="1347469"/>
                </a:lnTo>
                <a:lnTo>
                  <a:pt x="11908766" y="1395913"/>
                </a:lnTo>
                <a:lnTo>
                  <a:pt x="11896248" y="1441507"/>
                </a:lnTo>
                <a:lnTo>
                  <a:pt x="11876315" y="1483491"/>
                </a:lnTo>
                <a:lnTo>
                  <a:pt x="11849728" y="1521104"/>
                </a:lnTo>
                <a:lnTo>
                  <a:pt x="11817248" y="1553584"/>
                </a:lnTo>
                <a:lnTo>
                  <a:pt x="11779635" y="1580171"/>
                </a:lnTo>
                <a:lnTo>
                  <a:pt x="11737651" y="1600104"/>
                </a:lnTo>
                <a:lnTo>
                  <a:pt x="11692057" y="1612622"/>
                </a:lnTo>
                <a:lnTo>
                  <a:pt x="11643614" y="1616963"/>
                </a:lnTo>
                <a:lnTo>
                  <a:pt x="269494" y="1616963"/>
                </a:lnTo>
                <a:lnTo>
                  <a:pt x="221050" y="1612622"/>
                </a:lnTo>
                <a:lnTo>
                  <a:pt x="175456" y="1600104"/>
                </a:lnTo>
                <a:lnTo>
                  <a:pt x="133472" y="1580171"/>
                </a:lnTo>
                <a:lnTo>
                  <a:pt x="95859" y="1553584"/>
                </a:lnTo>
                <a:lnTo>
                  <a:pt x="63379" y="1521104"/>
                </a:lnTo>
                <a:lnTo>
                  <a:pt x="36792" y="1483491"/>
                </a:lnTo>
                <a:lnTo>
                  <a:pt x="16859" y="1441507"/>
                </a:lnTo>
                <a:lnTo>
                  <a:pt x="4341" y="1395913"/>
                </a:lnTo>
                <a:lnTo>
                  <a:pt x="0" y="1347469"/>
                </a:lnTo>
                <a:lnTo>
                  <a:pt x="0" y="269493"/>
                </a:lnTo>
                <a:close/>
              </a:path>
            </a:pathLst>
          </a:custGeom>
          <a:ln w="25400">
            <a:solidFill>
              <a:srgbClr val="F97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96285" y="6168390"/>
            <a:ext cx="1031176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9166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r>
              <a:rPr sz="24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40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4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sz="24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Tahoma"/>
                <a:cs typeface="Tahoma"/>
              </a:rPr>
              <a:t>outside</a:t>
            </a:r>
            <a:r>
              <a:rPr sz="24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ahoma"/>
                <a:cs typeface="Tahoma"/>
              </a:rPr>
              <a:t>local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machine.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SzPct val="9166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ahoma"/>
                <a:cs typeface="Tahoma"/>
              </a:rPr>
              <a:t>have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35" dirty="0">
                <a:solidFill>
                  <a:srgbClr val="3E3E3E"/>
                </a:solidFill>
                <a:latin typeface="Tahoma"/>
                <a:cs typeface="Tahoma"/>
              </a:rPr>
              <a:t>more</a:t>
            </a:r>
            <a:r>
              <a:rPr sz="24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than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20" dirty="0">
                <a:solidFill>
                  <a:srgbClr val="3E3E3E"/>
                </a:solidFill>
                <a:latin typeface="Tahoma"/>
                <a:cs typeface="Tahoma"/>
              </a:rPr>
              <a:t>one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sz="24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repositories</a:t>
            </a:r>
            <a:r>
              <a:rPr sz="24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pointing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30" dirty="0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local</a:t>
            </a:r>
            <a:endParaRPr sz="24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repository.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SzPct val="9166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4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Tahoma"/>
                <a:cs typeface="Tahoma"/>
              </a:rPr>
              <a:t>managed</a:t>
            </a:r>
            <a:r>
              <a:rPr sz="24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referenced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Tahoma"/>
                <a:cs typeface="Tahoma"/>
              </a:rPr>
              <a:t>short</a:t>
            </a:r>
            <a:r>
              <a:rPr sz="24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names.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44184" y="1929383"/>
            <a:ext cx="4352544" cy="26669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106042" y="2044890"/>
            <a:ext cx="3691890" cy="2436495"/>
            <a:chOff x="1106042" y="2044890"/>
            <a:chExt cx="3691890" cy="24364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567" y="2054351"/>
              <a:ext cx="3672839" cy="24170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10805" y="2049652"/>
              <a:ext cx="3682365" cy="2426970"/>
            </a:xfrm>
            <a:custGeom>
              <a:avLst/>
              <a:gdLst/>
              <a:ahLst/>
              <a:cxnLst/>
              <a:rect l="l" t="t" r="r" b="b"/>
              <a:pathLst>
                <a:path w="3682365" h="2426970">
                  <a:moveTo>
                    <a:pt x="0" y="2426589"/>
                  </a:moveTo>
                  <a:lnTo>
                    <a:pt x="3682364" y="2426589"/>
                  </a:lnTo>
                  <a:lnTo>
                    <a:pt x="3682364" y="0"/>
                  </a:lnTo>
                  <a:lnTo>
                    <a:pt x="0" y="0"/>
                  </a:lnTo>
                  <a:lnTo>
                    <a:pt x="0" y="242658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406140" y="3681984"/>
            <a:ext cx="1143000" cy="386080"/>
          </a:xfrm>
          <a:prstGeom prst="rect">
            <a:avLst/>
          </a:prstGeom>
          <a:solidFill>
            <a:srgbClr val="5B9BD4"/>
          </a:solidFill>
        </p:spPr>
        <p:txBody>
          <a:bodyPr vert="horz" wrap="square" lIns="0" tIns="40640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remote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84335" y="3959352"/>
            <a:ext cx="1144905" cy="38417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40005" rIns="0" bIns="0" rtlCol="0">
            <a:spAutoFit/>
          </a:bodyPr>
          <a:lstStyle/>
          <a:p>
            <a:pPr marL="354965">
              <a:lnSpc>
                <a:spcPct val="100000"/>
              </a:lnSpc>
              <a:spcBef>
                <a:spcPts val="31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origin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120628" y="1929383"/>
            <a:ext cx="3983990" cy="2447925"/>
            <a:chOff x="11120628" y="1929383"/>
            <a:chExt cx="3983990" cy="244792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0628" y="1929383"/>
              <a:ext cx="3983735" cy="24475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173968" y="1972055"/>
              <a:ext cx="870585" cy="508000"/>
            </a:xfrm>
            <a:custGeom>
              <a:avLst/>
              <a:gdLst/>
              <a:ahLst/>
              <a:cxnLst/>
              <a:rect l="l" t="t" r="r" b="b"/>
              <a:pathLst>
                <a:path w="870584" h="508000">
                  <a:moveTo>
                    <a:pt x="870203" y="0"/>
                  </a:moveTo>
                  <a:lnTo>
                    <a:pt x="0" y="0"/>
                  </a:lnTo>
                  <a:lnTo>
                    <a:pt x="0" y="507492"/>
                  </a:lnTo>
                  <a:lnTo>
                    <a:pt x="870203" y="507492"/>
                  </a:lnTo>
                  <a:lnTo>
                    <a:pt x="870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3744956" y="3857244"/>
            <a:ext cx="1144905" cy="38608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40640" rIns="0" bIns="0" rtlCol="0">
            <a:spAutoFit/>
          </a:bodyPr>
          <a:lstStyle/>
          <a:p>
            <a:pPr marL="359410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clone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09715" y="1935479"/>
            <a:ext cx="777240" cy="506095"/>
          </a:xfrm>
          <a:custGeom>
            <a:avLst/>
            <a:gdLst/>
            <a:ahLst/>
            <a:cxnLst/>
            <a:rect l="l" t="t" r="r" b="b"/>
            <a:pathLst>
              <a:path w="777240" h="506094">
                <a:moveTo>
                  <a:pt x="777239" y="0"/>
                </a:moveTo>
                <a:lnTo>
                  <a:pt x="0" y="0"/>
                </a:lnTo>
                <a:lnTo>
                  <a:pt x="0" y="505968"/>
                </a:lnTo>
                <a:lnTo>
                  <a:pt x="777239" y="505968"/>
                </a:lnTo>
                <a:lnTo>
                  <a:pt x="7772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1261" y="4472178"/>
            <a:ext cx="0" cy="1616710"/>
          </a:xfrm>
          <a:custGeom>
            <a:avLst/>
            <a:gdLst/>
            <a:ahLst/>
            <a:cxnLst/>
            <a:rect l="l" t="t" r="r" b="b"/>
            <a:pathLst>
              <a:path h="1616710">
                <a:moveTo>
                  <a:pt x="0" y="0"/>
                </a:moveTo>
                <a:lnTo>
                  <a:pt x="0" y="161671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857492" y="306451"/>
            <a:ext cx="25425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Buzzwords</a:t>
            </a: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23203" y="783336"/>
            <a:ext cx="490423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9891" y="1648967"/>
            <a:ext cx="14935200" cy="3493135"/>
            <a:chOff x="659891" y="1648967"/>
            <a:chExt cx="14935200" cy="3493135"/>
          </a:xfrm>
        </p:grpSpPr>
        <p:sp>
          <p:nvSpPr>
            <p:cNvPr id="3" name="object 3"/>
            <p:cNvSpPr/>
            <p:nvPr/>
          </p:nvSpPr>
          <p:spPr>
            <a:xfrm>
              <a:off x="659891" y="1648967"/>
              <a:ext cx="14935200" cy="3493135"/>
            </a:xfrm>
            <a:custGeom>
              <a:avLst/>
              <a:gdLst/>
              <a:ahLst/>
              <a:cxnLst/>
              <a:rect l="l" t="t" r="r" b="b"/>
              <a:pathLst>
                <a:path w="14935200" h="3493135">
                  <a:moveTo>
                    <a:pt x="14935200" y="0"/>
                  </a:moveTo>
                  <a:lnTo>
                    <a:pt x="0" y="0"/>
                  </a:lnTo>
                  <a:lnTo>
                    <a:pt x="0" y="3493008"/>
                  </a:lnTo>
                  <a:lnTo>
                    <a:pt x="14935200" y="3493008"/>
                  </a:lnTo>
                  <a:lnTo>
                    <a:pt x="14935200" y="0"/>
                  </a:lnTo>
                  <a:close/>
                </a:path>
              </a:pathLst>
            </a:custGeom>
            <a:solidFill>
              <a:srgbClr val="D4D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4183" y="1929383"/>
              <a:ext cx="4352544" cy="266395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568" y="2054351"/>
              <a:ext cx="3672839" cy="24140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06140" y="3680459"/>
              <a:ext cx="1143000" cy="384175"/>
            </a:xfrm>
            <a:custGeom>
              <a:avLst/>
              <a:gdLst/>
              <a:ahLst/>
              <a:cxnLst/>
              <a:rect l="l" t="t" r="r" b="b"/>
              <a:pathLst>
                <a:path w="1143000" h="384175">
                  <a:moveTo>
                    <a:pt x="1143000" y="0"/>
                  </a:moveTo>
                  <a:lnTo>
                    <a:pt x="0" y="0"/>
                  </a:lnTo>
                  <a:lnTo>
                    <a:pt x="0" y="324612"/>
                  </a:lnTo>
                  <a:lnTo>
                    <a:pt x="0" y="384048"/>
                  </a:lnTo>
                  <a:lnTo>
                    <a:pt x="1143000" y="384048"/>
                  </a:lnTo>
                  <a:lnTo>
                    <a:pt x="1143000" y="3246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687571" y="3708019"/>
            <a:ext cx="5803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re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ote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784336" y="3956303"/>
            <a:ext cx="1144905" cy="386080"/>
          </a:xfrm>
          <a:custGeom>
            <a:avLst/>
            <a:gdLst/>
            <a:ahLst/>
            <a:cxnLst/>
            <a:rect l="l" t="t" r="r" b="b"/>
            <a:pathLst>
              <a:path w="1144904" h="386079">
                <a:moveTo>
                  <a:pt x="1144524" y="0"/>
                </a:moveTo>
                <a:lnTo>
                  <a:pt x="0" y="0"/>
                </a:lnTo>
                <a:lnTo>
                  <a:pt x="0" y="59436"/>
                </a:lnTo>
                <a:lnTo>
                  <a:pt x="0" y="385572"/>
                </a:lnTo>
                <a:lnTo>
                  <a:pt x="1144524" y="385572"/>
                </a:lnTo>
                <a:lnTo>
                  <a:pt x="1144524" y="59436"/>
                </a:lnTo>
                <a:lnTo>
                  <a:pt x="1144524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39428" y="4014088"/>
            <a:ext cx="436245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origin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120628" y="1929383"/>
            <a:ext cx="3983990" cy="2444750"/>
            <a:chOff x="11120628" y="1929383"/>
            <a:chExt cx="3983990" cy="244475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0628" y="1929383"/>
              <a:ext cx="3983735" cy="24444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173968" y="1973579"/>
              <a:ext cx="870585" cy="506095"/>
            </a:xfrm>
            <a:custGeom>
              <a:avLst/>
              <a:gdLst/>
              <a:ahLst/>
              <a:cxnLst/>
              <a:rect l="l" t="t" r="r" b="b"/>
              <a:pathLst>
                <a:path w="870584" h="506094">
                  <a:moveTo>
                    <a:pt x="870203" y="0"/>
                  </a:moveTo>
                  <a:lnTo>
                    <a:pt x="0" y="0"/>
                  </a:lnTo>
                  <a:lnTo>
                    <a:pt x="0" y="505968"/>
                  </a:lnTo>
                  <a:lnTo>
                    <a:pt x="870203" y="505968"/>
                  </a:lnTo>
                  <a:lnTo>
                    <a:pt x="870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3744956" y="3855720"/>
            <a:ext cx="1144905" cy="38417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40005" rIns="0" bIns="0" rtlCol="0">
            <a:spAutoFit/>
          </a:bodyPr>
          <a:lstStyle/>
          <a:p>
            <a:pPr marL="359410">
              <a:lnSpc>
                <a:spcPct val="100000"/>
              </a:lnSpc>
              <a:spcBef>
                <a:spcPts val="31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clone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06424" y="1935479"/>
            <a:ext cx="7000240" cy="4167504"/>
            <a:chOff x="1106424" y="1935479"/>
            <a:chExt cx="7000240" cy="4167504"/>
          </a:xfrm>
        </p:grpSpPr>
        <p:sp>
          <p:nvSpPr>
            <p:cNvPr id="15" name="object 15"/>
            <p:cNvSpPr/>
            <p:nvPr/>
          </p:nvSpPr>
          <p:spPr>
            <a:xfrm>
              <a:off x="6109715" y="1935479"/>
              <a:ext cx="777240" cy="506095"/>
            </a:xfrm>
            <a:custGeom>
              <a:avLst/>
              <a:gdLst/>
              <a:ahLst/>
              <a:cxnLst/>
              <a:rect l="l" t="t" r="r" b="b"/>
              <a:pathLst>
                <a:path w="777240" h="506094">
                  <a:moveTo>
                    <a:pt x="777239" y="0"/>
                  </a:moveTo>
                  <a:lnTo>
                    <a:pt x="0" y="0"/>
                  </a:lnTo>
                  <a:lnTo>
                    <a:pt x="0" y="505968"/>
                  </a:lnTo>
                  <a:lnTo>
                    <a:pt x="777239" y="505968"/>
                  </a:lnTo>
                  <a:lnTo>
                    <a:pt x="7772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87105" y="4572761"/>
              <a:ext cx="0" cy="1511300"/>
            </a:xfrm>
            <a:custGeom>
              <a:avLst/>
              <a:gdLst/>
              <a:ahLst/>
              <a:cxnLst/>
              <a:rect l="l" t="t" r="r" b="b"/>
              <a:pathLst>
                <a:path h="1511300">
                  <a:moveTo>
                    <a:pt x="0" y="0"/>
                  </a:moveTo>
                  <a:lnTo>
                    <a:pt x="0" y="1511045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6424" y="2051303"/>
              <a:ext cx="3672840" cy="241401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53668" y="2080259"/>
              <a:ext cx="678180" cy="506095"/>
            </a:xfrm>
            <a:custGeom>
              <a:avLst/>
              <a:gdLst/>
              <a:ahLst/>
              <a:cxnLst/>
              <a:rect l="l" t="t" r="r" b="b"/>
              <a:pathLst>
                <a:path w="678180" h="506094">
                  <a:moveTo>
                    <a:pt x="678180" y="0"/>
                  </a:moveTo>
                  <a:lnTo>
                    <a:pt x="0" y="0"/>
                  </a:lnTo>
                  <a:lnTo>
                    <a:pt x="0" y="505968"/>
                  </a:lnTo>
                  <a:lnTo>
                    <a:pt x="678180" y="505968"/>
                  </a:lnTo>
                  <a:lnTo>
                    <a:pt x="6781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62172" y="4005072"/>
              <a:ext cx="1210310" cy="384175"/>
            </a:xfrm>
            <a:custGeom>
              <a:avLst/>
              <a:gdLst/>
              <a:ahLst/>
              <a:cxnLst/>
              <a:rect l="l" t="t" r="r" b="b"/>
              <a:pathLst>
                <a:path w="1210310" h="384175">
                  <a:moveTo>
                    <a:pt x="1210055" y="0"/>
                  </a:moveTo>
                  <a:lnTo>
                    <a:pt x="0" y="0"/>
                  </a:lnTo>
                  <a:lnTo>
                    <a:pt x="0" y="384048"/>
                  </a:lnTo>
                  <a:lnTo>
                    <a:pt x="1210055" y="384048"/>
                  </a:lnTo>
                  <a:lnTo>
                    <a:pt x="121005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977766" y="4032630"/>
            <a:ext cx="5803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re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ote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019355" y="1939607"/>
            <a:ext cx="4387215" cy="2642235"/>
            <a:chOff x="6019355" y="1939607"/>
            <a:chExt cx="4387215" cy="264223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28943" y="1949196"/>
              <a:ext cx="4367784" cy="262280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024117" y="1944370"/>
              <a:ext cx="4377690" cy="2632710"/>
            </a:xfrm>
            <a:custGeom>
              <a:avLst/>
              <a:gdLst/>
              <a:ahLst/>
              <a:cxnLst/>
              <a:rect l="l" t="t" r="r" b="b"/>
              <a:pathLst>
                <a:path w="4377690" h="2632710">
                  <a:moveTo>
                    <a:pt x="0" y="2632329"/>
                  </a:moveTo>
                  <a:lnTo>
                    <a:pt x="4377309" y="2632329"/>
                  </a:lnTo>
                  <a:lnTo>
                    <a:pt x="4377309" y="0"/>
                  </a:lnTo>
                  <a:lnTo>
                    <a:pt x="0" y="0"/>
                  </a:lnTo>
                  <a:lnTo>
                    <a:pt x="0" y="263232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46291" y="1949196"/>
              <a:ext cx="821690" cy="506095"/>
            </a:xfrm>
            <a:custGeom>
              <a:avLst/>
              <a:gdLst/>
              <a:ahLst/>
              <a:cxnLst/>
              <a:rect l="l" t="t" r="r" b="b"/>
              <a:pathLst>
                <a:path w="821690" h="506094">
                  <a:moveTo>
                    <a:pt x="821436" y="0"/>
                  </a:moveTo>
                  <a:lnTo>
                    <a:pt x="0" y="0"/>
                  </a:lnTo>
                  <a:lnTo>
                    <a:pt x="0" y="505968"/>
                  </a:lnTo>
                  <a:lnTo>
                    <a:pt x="821436" y="505968"/>
                  </a:lnTo>
                  <a:lnTo>
                    <a:pt x="8214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137903" y="4015740"/>
              <a:ext cx="1210310" cy="386080"/>
            </a:xfrm>
            <a:custGeom>
              <a:avLst/>
              <a:gdLst/>
              <a:ahLst/>
              <a:cxnLst/>
              <a:rect l="l" t="t" r="r" b="b"/>
              <a:pathLst>
                <a:path w="1210309" h="386079">
                  <a:moveTo>
                    <a:pt x="1210055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0055" y="385572"/>
                  </a:lnTo>
                  <a:lnTo>
                    <a:pt x="121005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525634" y="4043552"/>
            <a:ext cx="4489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origin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593085" y="6122670"/>
            <a:ext cx="11384280" cy="1373505"/>
          </a:xfrm>
          <a:custGeom>
            <a:avLst/>
            <a:gdLst/>
            <a:ahLst/>
            <a:cxnLst/>
            <a:rect l="l" t="t" r="r" b="b"/>
            <a:pathLst>
              <a:path w="11384280" h="1373504">
                <a:moveTo>
                  <a:pt x="0" y="228853"/>
                </a:moveTo>
                <a:lnTo>
                  <a:pt x="4650" y="182739"/>
                </a:lnTo>
                <a:lnTo>
                  <a:pt x="17988" y="139785"/>
                </a:lnTo>
                <a:lnTo>
                  <a:pt x="39091" y="100911"/>
                </a:lnTo>
                <a:lnTo>
                  <a:pt x="67040" y="67040"/>
                </a:lnTo>
                <a:lnTo>
                  <a:pt x="100911" y="39091"/>
                </a:lnTo>
                <a:lnTo>
                  <a:pt x="139785" y="17988"/>
                </a:lnTo>
                <a:lnTo>
                  <a:pt x="182739" y="4650"/>
                </a:lnTo>
                <a:lnTo>
                  <a:pt x="228853" y="0"/>
                </a:lnTo>
                <a:lnTo>
                  <a:pt x="11155425" y="0"/>
                </a:lnTo>
                <a:lnTo>
                  <a:pt x="11201540" y="4650"/>
                </a:lnTo>
                <a:lnTo>
                  <a:pt x="11244494" y="17988"/>
                </a:lnTo>
                <a:lnTo>
                  <a:pt x="11283368" y="39091"/>
                </a:lnTo>
                <a:lnTo>
                  <a:pt x="11317239" y="67040"/>
                </a:lnTo>
                <a:lnTo>
                  <a:pt x="11345188" y="100911"/>
                </a:lnTo>
                <a:lnTo>
                  <a:pt x="11366291" y="139785"/>
                </a:lnTo>
                <a:lnTo>
                  <a:pt x="11379629" y="182739"/>
                </a:lnTo>
                <a:lnTo>
                  <a:pt x="11384279" y="228853"/>
                </a:lnTo>
                <a:lnTo>
                  <a:pt x="11384279" y="1144269"/>
                </a:lnTo>
                <a:lnTo>
                  <a:pt x="11379629" y="1190384"/>
                </a:lnTo>
                <a:lnTo>
                  <a:pt x="11366291" y="1233338"/>
                </a:lnTo>
                <a:lnTo>
                  <a:pt x="11345188" y="1272212"/>
                </a:lnTo>
                <a:lnTo>
                  <a:pt x="11317239" y="1306083"/>
                </a:lnTo>
                <a:lnTo>
                  <a:pt x="11283368" y="1334032"/>
                </a:lnTo>
                <a:lnTo>
                  <a:pt x="11244494" y="1355135"/>
                </a:lnTo>
                <a:lnTo>
                  <a:pt x="11201540" y="1368473"/>
                </a:lnTo>
                <a:lnTo>
                  <a:pt x="11155425" y="1373123"/>
                </a:lnTo>
                <a:lnTo>
                  <a:pt x="228853" y="1373123"/>
                </a:lnTo>
                <a:lnTo>
                  <a:pt x="182739" y="1368473"/>
                </a:lnTo>
                <a:lnTo>
                  <a:pt x="139785" y="1355135"/>
                </a:lnTo>
                <a:lnTo>
                  <a:pt x="100911" y="1334032"/>
                </a:lnTo>
                <a:lnTo>
                  <a:pt x="67040" y="1306083"/>
                </a:lnTo>
                <a:lnTo>
                  <a:pt x="39091" y="1272212"/>
                </a:lnTo>
                <a:lnTo>
                  <a:pt x="17988" y="1233338"/>
                </a:lnTo>
                <a:lnTo>
                  <a:pt x="4650" y="1190384"/>
                </a:lnTo>
                <a:lnTo>
                  <a:pt x="0" y="1144269"/>
                </a:lnTo>
                <a:lnTo>
                  <a:pt x="0" y="228853"/>
                </a:lnTo>
                <a:close/>
              </a:path>
            </a:pathLst>
          </a:custGeom>
          <a:ln w="25399">
            <a:solidFill>
              <a:srgbClr val="F97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878963" y="6229553"/>
            <a:ext cx="1067435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9166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ahoma"/>
                <a:cs typeface="Tahoma"/>
              </a:rPr>
              <a:t>associates</a:t>
            </a:r>
            <a:r>
              <a:rPr sz="24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4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names.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SzPct val="9166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ahoma"/>
                <a:cs typeface="Tahoma"/>
              </a:rPr>
              <a:t>local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25" dirty="0">
                <a:solidFill>
                  <a:srgbClr val="3E3E3E"/>
                </a:solidFill>
                <a:latin typeface="Tahoma"/>
                <a:cs typeface="Tahoma"/>
              </a:rPr>
              <a:t>name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set</a:t>
            </a:r>
            <a:r>
              <a:rPr sz="24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4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4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default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repository.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ct val="9166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4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useful</a:t>
            </a:r>
            <a:r>
              <a:rPr sz="24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4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Tahoma"/>
                <a:cs typeface="Tahoma"/>
              </a:rPr>
              <a:t>point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default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when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executing</a:t>
            </a:r>
            <a:r>
              <a:rPr sz="24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Tahoma"/>
                <a:cs typeface="Tahoma"/>
              </a:rPr>
              <a:t>commands.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857492" y="306451"/>
            <a:ext cx="25425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Buzzwords</a:t>
            </a:r>
          </a:p>
        </p:txBody>
      </p:sp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74435" y="758951"/>
            <a:ext cx="472440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9891" y="1621536"/>
            <a:ext cx="14935200" cy="3493135"/>
            <a:chOff x="659891" y="1621536"/>
            <a:chExt cx="14935200" cy="3493135"/>
          </a:xfrm>
        </p:grpSpPr>
        <p:sp>
          <p:nvSpPr>
            <p:cNvPr id="3" name="object 3"/>
            <p:cNvSpPr/>
            <p:nvPr/>
          </p:nvSpPr>
          <p:spPr>
            <a:xfrm>
              <a:off x="659891" y="1621536"/>
              <a:ext cx="14935200" cy="3493135"/>
            </a:xfrm>
            <a:custGeom>
              <a:avLst/>
              <a:gdLst/>
              <a:ahLst/>
              <a:cxnLst/>
              <a:rect l="l" t="t" r="r" b="b"/>
              <a:pathLst>
                <a:path w="14935200" h="3493135">
                  <a:moveTo>
                    <a:pt x="14935200" y="0"/>
                  </a:moveTo>
                  <a:lnTo>
                    <a:pt x="0" y="0"/>
                  </a:lnTo>
                  <a:lnTo>
                    <a:pt x="0" y="3493007"/>
                  </a:lnTo>
                  <a:lnTo>
                    <a:pt x="14935200" y="3493007"/>
                  </a:lnTo>
                  <a:lnTo>
                    <a:pt x="14935200" y="0"/>
                  </a:lnTo>
                  <a:close/>
                </a:path>
              </a:pathLst>
            </a:custGeom>
            <a:solidFill>
              <a:srgbClr val="D4D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4183" y="1901952"/>
              <a:ext cx="4352544" cy="26639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568" y="2026920"/>
              <a:ext cx="3672839" cy="24140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06140" y="3653027"/>
              <a:ext cx="1143000" cy="384175"/>
            </a:xfrm>
            <a:custGeom>
              <a:avLst/>
              <a:gdLst/>
              <a:ahLst/>
              <a:cxnLst/>
              <a:rect l="l" t="t" r="r" b="b"/>
              <a:pathLst>
                <a:path w="1143000" h="384175">
                  <a:moveTo>
                    <a:pt x="1143000" y="0"/>
                  </a:moveTo>
                  <a:lnTo>
                    <a:pt x="0" y="0"/>
                  </a:lnTo>
                  <a:lnTo>
                    <a:pt x="0" y="324612"/>
                  </a:lnTo>
                  <a:lnTo>
                    <a:pt x="0" y="384048"/>
                  </a:lnTo>
                  <a:lnTo>
                    <a:pt x="1143000" y="384048"/>
                  </a:lnTo>
                  <a:lnTo>
                    <a:pt x="1143000" y="3246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687571" y="3680282"/>
            <a:ext cx="5803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re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ote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4335" y="3928871"/>
            <a:ext cx="1144905" cy="38608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41275" rIns="0" bIns="0" rtlCol="0">
            <a:spAutoFit/>
          </a:bodyPr>
          <a:lstStyle/>
          <a:p>
            <a:pPr marL="354965">
              <a:lnSpc>
                <a:spcPct val="100000"/>
              </a:lnSpc>
              <a:spcBef>
                <a:spcPts val="32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origin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120628" y="1901951"/>
            <a:ext cx="3983990" cy="2444750"/>
            <a:chOff x="11120628" y="1901951"/>
            <a:chExt cx="3983990" cy="244475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0628" y="1901951"/>
              <a:ext cx="3983735" cy="24444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173968" y="1946147"/>
              <a:ext cx="870585" cy="506095"/>
            </a:xfrm>
            <a:custGeom>
              <a:avLst/>
              <a:gdLst/>
              <a:ahLst/>
              <a:cxnLst/>
              <a:rect l="l" t="t" r="r" b="b"/>
              <a:pathLst>
                <a:path w="870584" h="506094">
                  <a:moveTo>
                    <a:pt x="870203" y="0"/>
                  </a:moveTo>
                  <a:lnTo>
                    <a:pt x="0" y="0"/>
                  </a:lnTo>
                  <a:lnTo>
                    <a:pt x="0" y="505968"/>
                  </a:lnTo>
                  <a:lnTo>
                    <a:pt x="870203" y="505968"/>
                  </a:lnTo>
                  <a:lnTo>
                    <a:pt x="870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744956" y="3828287"/>
              <a:ext cx="1144905" cy="161925"/>
            </a:xfrm>
            <a:custGeom>
              <a:avLst/>
              <a:gdLst/>
              <a:ahLst/>
              <a:cxnLst/>
              <a:rect l="l" t="t" r="r" b="b"/>
              <a:pathLst>
                <a:path w="1144905" h="161925">
                  <a:moveTo>
                    <a:pt x="0" y="161544"/>
                  </a:moveTo>
                  <a:lnTo>
                    <a:pt x="1144524" y="161544"/>
                  </a:lnTo>
                  <a:lnTo>
                    <a:pt x="1144524" y="0"/>
                  </a:lnTo>
                  <a:lnTo>
                    <a:pt x="0" y="0"/>
                  </a:lnTo>
                  <a:lnTo>
                    <a:pt x="0" y="16154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4104619" y="3885056"/>
            <a:ext cx="4267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clone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29283" y="1908048"/>
            <a:ext cx="11207750" cy="4167504"/>
            <a:chOff x="1129283" y="1908048"/>
            <a:chExt cx="11207750" cy="4167504"/>
          </a:xfrm>
        </p:grpSpPr>
        <p:sp>
          <p:nvSpPr>
            <p:cNvPr id="15" name="object 15"/>
            <p:cNvSpPr/>
            <p:nvPr/>
          </p:nvSpPr>
          <p:spPr>
            <a:xfrm>
              <a:off x="6109716" y="1908048"/>
              <a:ext cx="777240" cy="506095"/>
            </a:xfrm>
            <a:custGeom>
              <a:avLst/>
              <a:gdLst/>
              <a:ahLst/>
              <a:cxnLst/>
              <a:rect l="l" t="t" r="r" b="b"/>
              <a:pathLst>
                <a:path w="777240" h="506094">
                  <a:moveTo>
                    <a:pt x="777239" y="0"/>
                  </a:moveTo>
                  <a:lnTo>
                    <a:pt x="0" y="0"/>
                  </a:lnTo>
                  <a:lnTo>
                    <a:pt x="0" y="505968"/>
                  </a:lnTo>
                  <a:lnTo>
                    <a:pt x="777239" y="505968"/>
                  </a:lnTo>
                  <a:lnTo>
                    <a:pt x="7772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317729" y="4566666"/>
              <a:ext cx="0" cy="1490345"/>
            </a:xfrm>
            <a:custGeom>
              <a:avLst/>
              <a:gdLst/>
              <a:ahLst/>
              <a:cxnLst/>
              <a:rect l="l" t="t" r="r" b="b"/>
              <a:pathLst>
                <a:path h="1490345">
                  <a:moveTo>
                    <a:pt x="0" y="0"/>
                  </a:moveTo>
                  <a:lnTo>
                    <a:pt x="0" y="1489837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9283" y="2048256"/>
              <a:ext cx="3886200" cy="241401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662172" y="3977640"/>
              <a:ext cx="1210310" cy="384175"/>
            </a:xfrm>
            <a:custGeom>
              <a:avLst/>
              <a:gdLst/>
              <a:ahLst/>
              <a:cxnLst/>
              <a:rect l="l" t="t" r="r" b="b"/>
              <a:pathLst>
                <a:path w="1210310" h="384175">
                  <a:moveTo>
                    <a:pt x="1210055" y="0"/>
                  </a:moveTo>
                  <a:lnTo>
                    <a:pt x="0" y="0"/>
                  </a:lnTo>
                  <a:lnTo>
                    <a:pt x="0" y="384048"/>
                  </a:lnTo>
                  <a:lnTo>
                    <a:pt x="1210055" y="384048"/>
                  </a:lnTo>
                  <a:lnTo>
                    <a:pt x="121005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977766" y="4005198"/>
            <a:ext cx="5803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re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ote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082083" y="1863407"/>
            <a:ext cx="4003040" cy="2683510"/>
            <a:chOff x="11082083" y="1863407"/>
            <a:chExt cx="4003040" cy="2683510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91671" y="1872996"/>
              <a:ext cx="3983735" cy="266395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086845" y="1868170"/>
              <a:ext cx="3993515" cy="2673985"/>
            </a:xfrm>
            <a:custGeom>
              <a:avLst/>
              <a:gdLst/>
              <a:ahLst/>
              <a:cxnLst/>
              <a:rect l="l" t="t" r="r" b="b"/>
              <a:pathLst>
                <a:path w="3993515" h="2673985">
                  <a:moveTo>
                    <a:pt x="0" y="2673477"/>
                  </a:moveTo>
                  <a:lnTo>
                    <a:pt x="3993261" y="2673477"/>
                  </a:lnTo>
                  <a:lnTo>
                    <a:pt x="3993261" y="0"/>
                  </a:lnTo>
                  <a:lnTo>
                    <a:pt x="0" y="0"/>
                  </a:lnTo>
                  <a:lnTo>
                    <a:pt x="0" y="267347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132819" y="1901952"/>
              <a:ext cx="845819" cy="600710"/>
            </a:xfrm>
            <a:custGeom>
              <a:avLst/>
              <a:gdLst/>
              <a:ahLst/>
              <a:cxnLst/>
              <a:rect l="l" t="t" r="r" b="b"/>
              <a:pathLst>
                <a:path w="845820" h="600710">
                  <a:moveTo>
                    <a:pt x="845820" y="0"/>
                  </a:moveTo>
                  <a:lnTo>
                    <a:pt x="0" y="0"/>
                  </a:lnTo>
                  <a:lnTo>
                    <a:pt x="0" y="600455"/>
                  </a:lnTo>
                  <a:lnTo>
                    <a:pt x="845820" y="600455"/>
                  </a:lnTo>
                  <a:lnTo>
                    <a:pt x="845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3723619" y="3989832"/>
            <a:ext cx="1248410" cy="457200"/>
          </a:xfrm>
          <a:prstGeom prst="rect">
            <a:avLst/>
          </a:prstGeom>
          <a:solidFill>
            <a:srgbClr val="5B9BD4"/>
          </a:solidFill>
        </p:spPr>
        <p:txBody>
          <a:bodyPr vert="horz" wrap="square" lIns="0" tIns="40640" rIns="0" bIns="0" rtlCol="0">
            <a:spAutoFit/>
          </a:bodyPr>
          <a:lstStyle/>
          <a:p>
            <a:pPr marL="412115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clone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204210" y="6075426"/>
            <a:ext cx="11901170" cy="1447800"/>
          </a:xfrm>
          <a:custGeom>
            <a:avLst/>
            <a:gdLst/>
            <a:ahLst/>
            <a:cxnLst/>
            <a:rect l="l" t="t" r="r" b="b"/>
            <a:pathLst>
              <a:path w="11901169" h="1447800">
                <a:moveTo>
                  <a:pt x="0" y="241300"/>
                </a:moveTo>
                <a:lnTo>
                  <a:pt x="4904" y="192682"/>
                </a:lnTo>
                <a:lnTo>
                  <a:pt x="18968" y="147393"/>
                </a:lnTo>
                <a:lnTo>
                  <a:pt x="41221" y="106405"/>
                </a:lnTo>
                <a:lnTo>
                  <a:pt x="70691" y="70691"/>
                </a:lnTo>
                <a:lnTo>
                  <a:pt x="106405" y="41221"/>
                </a:lnTo>
                <a:lnTo>
                  <a:pt x="147393" y="18968"/>
                </a:lnTo>
                <a:lnTo>
                  <a:pt x="192682" y="4904"/>
                </a:lnTo>
                <a:lnTo>
                  <a:pt x="241300" y="0"/>
                </a:lnTo>
                <a:lnTo>
                  <a:pt x="11659616" y="0"/>
                </a:lnTo>
                <a:lnTo>
                  <a:pt x="11708233" y="4904"/>
                </a:lnTo>
                <a:lnTo>
                  <a:pt x="11753522" y="18968"/>
                </a:lnTo>
                <a:lnTo>
                  <a:pt x="11794510" y="41221"/>
                </a:lnTo>
                <a:lnTo>
                  <a:pt x="11830224" y="70691"/>
                </a:lnTo>
                <a:lnTo>
                  <a:pt x="11859694" y="106405"/>
                </a:lnTo>
                <a:lnTo>
                  <a:pt x="11881947" y="147393"/>
                </a:lnTo>
                <a:lnTo>
                  <a:pt x="11896011" y="192682"/>
                </a:lnTo>
                <a:lnTo>
                  <a:pt x="11900916" y="241300"/>
                </a:lnTo>
                <a:lnTo>
                  <a:pt x="11900916" y="1206500"/>
                </a:lnTo>
                <a:lnTo>
                  <a:pt x="11896011" y="1255117"/>
                </a:lnTo>
                <a:lnTo>
                  <a:pt x="11881947" y="1300406"/>
                </a:lnTo>
                <a:lnTo>
                  <a:pt x="11859694" y="1341394"/>
                </a:lnTo>
                <a:lnTo>
                  <a:pt x="11830224" y="1377108"/>
                </a:lnTo>
                <a:lnTo>
                  <a:pt x="11794510" y="1406578"/>
                </a:lnTo>
                <a:lnTo>
                  <a:pt x="11753522" y="1428831"/>
                </a:lnTo>
                <a:lnTo>
                  <a:pt x="11708233" y="1442895"/>
                </a:lnTo>
                <a:lnTo>
                  <a:pt x="11659616" y="1447800"/>
                </a:lnTo>
                <a:lnTo>
                  <a:pt x="241300" y="1447800"/>
                </a:lnTo>
                <a:lnTo>
                  <a:pt x="192682" y="1442895"/>
                </a:lnTo>
                <a:lnTo>
                  <a:pt x="147393" y="1428831"/>
                </a:lnTo>
                <a:lnTo>
                  <a:pt x="106405" y="1406578"/>
                </a:lnTo>
                <a:lnTo>
                  <a:pt x="70691" y="1377108"/>
                </a:lnTo>
                <a:lnTo>
                  <a:pt x="41221" y="1341394"/>
                </a:lnTo>
                <a:lnTo>
                  <a:pt x="18968" y="1300406"/>
                </a:lnTo>
                <a:lnTo>
                  <a:pt x="4904" y="1255117"/>
                </a:lnTo>
                <a:lnTo>
                  <a:pt x="0" y="1206500"/>
                </a:lnTo>
                <a:lnTo>
                  <a:pt x="0" y="241300"/>
                </a:lnTo>
                <a:close/>
              </a:path>
            </a:pathLst>
          </a:custGeom>
          <a:ln w="25400">
            <a:solidFill>
              <a:srgbClr val="F97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492753" y="6036691"/>
            <a:ext cx="1085151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9166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copies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4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existing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30" dirty="0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sz="24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4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ahoma"/>
                <a:cs typeface="Tahoma"/>
              </a:rPr>
              <a:t>repository.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ct val="9166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will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35" dirty="0">
                <a:solidFill>
                  <a:srgbClr val="3E3E3E"/>
                </a:solidFill>
                <a:latin typeface="Tahoma"/>
                <a:cs typeface="Tahoma"/>
              </a:rPr>
              <a:t>get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4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Tahoma"/>
                <a:cs typeface="Tahoma"/>
              </a:rPr>
              <a:t>complete</a:t>
            </a:r>
            <a:r>
              <a:rPr sz="24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repo,</a:t>
            </a:r>
            <a:r>
              <a:rPr sz="24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whereas</a:t>
            </a:r>
            <a:r>
              <a:rPr sz="24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checkout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will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only</a:t>
            </a:r>
            <a:r>
              <a:rPr sz="24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ahoma"/>
                <a:cs typeface="Tahoma"/>
              </a:rPr>
              <a:t>fetch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working</a:t>
            </a:r>
            <a:endParaRPr sz="24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2400" spc="45" dirty="0">
                <a:solidFill>
                  <a:srgbClr val="3E3E3E"/>
                </a:solidFill>
                <a:latin typeface="Tahoma"/>
                <a:cs typeface="Tahoma"/>
              </a:rPr>
              <a:t>copy.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ct val="9166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Tahoma"/>
                <a:cs typeface="Tahoma"/>
              </a:rPr>
              <a:t>helps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replicate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Tahoma"/>
                <a:cs typeface="Tahoma"/>
              </a:rPr>
              <a:t>repo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40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ahoma"/>
                <a:cs typeface="Tahoma"/>
              </a:rPr>
              <a:t>local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machine.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6857492" y="306451"/>
            <a:ext cx="25425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Buzzwords</a:t>
            </a:r>
          </a:p>
        </p:txBody>
      </p: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16296" y="758951"/>
            <a:ext cx="544068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9891" y="1621536"/>
            <a:ext cx="14937105" cy="3395979"/>
            <a:chOff x="659891" y="1621536"/>
            <a:chExt cx="14937105" cy="3395979"/>
          </a:xfrm>
        </p:grpSpPr>
        <p:sp>
          <p:nvSpPr>
            <p:cNvPr id="3" name="object 3"/>
            <p:cNvSpPr/>
            <p:nvPr/>
          </p:nvSpPr>
          <p:spPr>
            <a:xfrm>
              <a:off x="659891" y="1621536"/>
              <a:ext cx="14937105" cy="3395979"/>
            </a:xfrm>
            <a:custGeom>
              <a:avLst/>
              <a:gdLst/>
              <a:ahLst/>
              <a:cxnLst/>
              <a:rect l="l" t="t" r="r" b="b"/>
              <a:pathLst>
                <a:path w="14937105" h="3395979">
                  <a:moveTo>
                    <a:pt x="14936723" y="0"/>
                  </a:moveTo>
                  <a:lnTo>
                    <a:pt x="0" y="0"/>
                  </a:lnTo>
                  <a:lnTo>
                    <a:pt x="0" y="3395471"/>
                  </a:lnTo>
                  <a:lnTo>
                    <a:pt x="14936723" y="3395471"/>
                  </a:lnTo>
                  <a:lnTo>
                    <a:pt x="14936723" y="0"/>
                  </a:lnTo>
                  <a:close/>
                </a:path>
              </a:pathLst>
            </a:custGeom>
            <a:solidFill>
              <a:srgbClr val="D4D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38072" y="1914144"/>
              <a:ext cx="4211320" cy="2632075"/>
            </a:xfrm>
            <a:custGeom>
              <a:avLst/>
              <a:gdLst/>
              <a:ahLst/>
              <a:cxnLst/>
              <a:rect l="l" t="t" r="r" b="b"/>
              <a:pathLst>
                <a:path w="4211320" h="2632075">
                  <a:moveTo>
                    <a:pt x="4210812" y="0"/>
                  </a:moveTo>
                  <a:lnTo>
                    <a:pt x="0" y="0"/>
                  </a:lnTo>
                  <a:lnTo>
                    <a:pt x="0" y="2631947"/>
                  </a:lnTo>
                  <a:lnTo>
                    <a:pt x="4210812" y="2631947"/>
                  </a:lnTo>
                  <a:lnTo>
                    <a:pt x="42108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38072" y="1914144"/>
              <a:ext cx="4211320" cy="2632075"/>
            </a:xfrm>
            <a:custGeom>
              <a:avLst/>
              <a:gdLst/>
              <a:ahLst/>
              <a:cxnLst/>
              <a:rect l="l" t="t" r="r" b="b"/>
              <a:pathLst>
                <a:path w="4211320" h="2632075">
                  <a:moveTo>
                    <a:pt x="0" y="2631947"/>
                  </a:moveTo>
                  <a:lnTo>
                    <a:pt x="4210812" y="2631947"/>
                  </a:lnTo>
                  <a:lnTo>
                    <a:pt x="4210812" y="0"/>
                  </a:lnTo>
                  <a:lnTo>
                    <a:pt x="0" y="0"/>
                  </a:lnTo>
                  <a:lnTo>
                    <a:pt x="0" y="2631947"/>
                  </a:lnTo>
                  <a:close/>
                </a:path>
              </a:pathLst>
            </a:custGeom>
            <a:ln w="57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2370582" y="6134861"/>
            <a:ext cx="10810240" cy="1388745"/>
          </a:xfrm>
          <a:custGeom>
            <a:avLst/>
            <a:gdLst/>
            <a:ahLst/>
            <a:cxnLst/>
            <a:rect l="l" t="t" r="r" b="b"/>
            <a:pathLst>
              <a:path w="10810240" h="1388745">
                <a:moveTo>
                  <a:pt x="0" y="231394"/>
                </a:moveTo>
                <a:lnTo>
                  <a:pt x="4702" y="184769"/>
                </a:lnTo>
                <a:lnTo>
                  <a:pt x="18188" y="141339"/>
                </a:lnTo>
                <a:lnTo>
                  <a:pt x="39527" y="102034"/>
                </a:lnTo>
                <a:lnTo>
                  <a:pt x="67786" y="67786"/>
                </a:lnTo>
                <a:lnTo>
                  <a:pt x="102034" y="39527"/>
                </a:lnTo>
                <a:lnTo>
                  <a:pt x="141339" y="18188"/>
                </a:lnTo>
                <a:lnTo>
                  <a:pt x="184769" y="4702"/>
                </a:lnTo>
                <a:lnTo>
                  <a:pt x="231394" y="0"/>
                </a:lnTo>
                <a:lnTo>
                  <a:pt x="10578338" y="0"/>
                </a:lnTo>
                <a:lnTo>
                  <a:pt x="10624962" y="4702"/>
                </a:lnTo>
                <a:lnTo>
                  <a:pt x="10668392" y="18188"/>
                </a:lnTo>
                <a:lnTo>
                  <a:pt x="10707697" y="39527"/>
                </a:lnTo>
                <a:lnTo>
                  <a:pt x="10741945" y="67786"/>
                </a:lnTo>
                <a:lnTo>
                  <a:pt x="10770204" y="102034"/>
                </a:lnTo>
                <a:lnTo>
                  <a:pt x="10791543" y="141339"/>
                </a:lnTo>
                <a:lnTo>
                  <a:pt x="10805029" y="184769"/>
                </a:lnTo>
                <a:lnTo>
                  <a:pt x="10809732" y="231394"/>
                </a:lnTo>
                <a:lnTo>
                  <a:pt x="10809732" y="1156970"/>
                </a:lnTo>
                <a:lnTo>
                  <a:pt x="10805029" y="1203594"/>
                </a:lnTo>
                <a:lnTo>
                  <a:pt x="10791543" y="1247024"/>
                </a:lnTo>
                <a:lnTo>
                  <a:pt x="10770204" y="1286329"/>
                </a:lnTo>
                <a:lnTo>
                  <a:pt x="10741945" y="1320577"/>
                </a:lnTo>
                <a:lnTo>
                  <a:pt x="10707697" y="1348836"/>
                </a:lnTo>
                <a:lnTo>
                  <a:pt x="10668392" y="1370175"/>
                </a:lnTo>
                <a:lnTo>
                  <a:pt x="10624962" y="1383661"/>
                </a:lnTo>
                <a:lnTo>
                  <a:pt x="10578338" y="1388364"/>
                </a:lnTo>
                <a:lnTo>
                  <a:pt x="231394" y="1388364"/>
                </a:lnTo>
                <a:lnTo>
                  <a:pt x="184769" y="1383661"/>
                </a:lnTo>
                <a:lnTo>
                  <a:pt x="141339" y="1370175"/>
                </a:lnTo>
                <a:lnTo>
                  <a:pt x="102034" y="1348836"/>
                </a:lnTo>
                <a:lnTo>
                  <a:pt x="67786" y="1320577"/>
                </a:lnTo>
                <a:lnTo>
                  <a:pt x="39527" y="1286329"/>
                </a:lnTo>
                <a:lnTo>
                  <a:pt x="18188" y="1247024"/>
                </a:lnTo>
                <a:lnTo>
                  <a:pt x="4702" y="1203594"/>
                </a:lnTo>
                <a:lnTo>
                  <a:pt x="0" y="1156970"/>
                </a:lnTo>
                <a:lnTo>
                  <a:pt x="0" y="231394"/>
                </a:lnTo>
                <a:close/>
              </a:path>
            </a:pathLst>
          </a:custGeom>
          <a:ln w="25400">
            <a:solidFill>
              <a:srgbClr val="F97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57094" y="6249416"/>
            <a:ext cx="100056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9166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35" dirty="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sz="2400" spc="145" dirty="0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she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4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ahoma"/>
                <a:cs typeface="Tahoma"/>
              </a:rPr>
              <a:t>change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f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400" spc="180" dirty="0">
                <a:solidFill>
                  <a:srgbClr val="3E3E3E"/>
                </a:solidFill>
                <a:latin typeface="Tahoma"/>
                <a:cs typeface="Tahoma"/>
              </a:rPr>
              <a:t>om</a:t>
            </a:r>
            <a:r>
              <a:rPr sz="24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h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sz="2400" spc="145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ca</a:t>
            </a:r>
            <a:r>
              <a:rPr sz="2400" spc="30" dirty="0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400" spc="114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h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25" dirty="0">
                <a:solidFill>
                  <a:srgbClr val="3E3E3E"/>
                </a:solidFill>
                <a:latin typeface="Tahoma"/>
                <a:cs typeface="Tahoma"/>
              </a:rPr>
              <a:t>remo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Tahoma"/>
                <a:cs typeface="Tahoma"/>
              </a:rPr>
              <a:t>re</a:t>
            </a:r>
            <a:r>
              <a:rPr sz="2400" spc="130" dirty="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osit</a:t>
            </a:r>
            <a:r>
              <a:rPr sz="2400" spc="130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400" spc="-40" dirty="0">
                <a:solidFill>
                  <a:srgbClr val="3E3E3E"/>
                </a:solidFill>
                <a:latin typeface="Tahoma"/>
                <a:cs typeface="Tahoma"/>
              </a:rPr>
              <a:t>y.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ct val="9166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20" dirty="0">
                <a:solidFill>
                  <a:srgbClr val="3E3E3E"/>
                </a:solidFill>
                <a:latin typeface="Tahoma"/>
                <a:cs typeface="Tahoma"/>
              </a:rPr>
              <a:t>performed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ahoma"/>
                <a:cs typeface="Tahoma"/>
              </a:rPr>
              <a:t>after</a:t>
            </a:r>
            <a:r>
              <a:rPr sz="24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committing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ahoma"/>
                <a:cs typeface="Tahoma"/>
              </a:rPr>
              <a:t>changes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ahoma"/>
                <a:cs typeface="Tahoma"/>
              </a:rPr>
              <a:t>local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repository.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ct val="9166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syncs</a:t>
            </a:r>
            <a:r>
              <a:rPr sz="24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ahoma"/>
                <a:cs typeface="Tahoma"/>
              </a:rPr>
              <a:t>changes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4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ahoma"/>
                <a:cs typeface="Tahoma"/>
              </a:rPr>
              <a:t>local</a:t>
            </a:r>
            <a:r>
              <a:rPr sz="24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repository.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988040" y="2587751"/>
            <a:ext cx="3644265" cy="2025650"/>
            <a:chOff x="10988040" y="2587751"/>
            <a:chExt cx="3644265" cy="2025650"/>
          </a:xfrm>
        </p:grpSpPr>
        <p:sp>
          <p:nvSpPr>
            <p:cNvPr id="9" name="object 9"/>
            <p:cNvSpPr/>
            <p:nvPr/>
          </p:nvSpPr>
          <p:spPr>
            <a:xfrm>
              <a:off x="10988040" y="2587751"/>
              <a:ext cx="805180" cy="464820"/>
            </a:xfrm>
            <a:custGeom>
              <a:avLst/>
              <a:gdLst/>
              <a:ahLst/>
              <a:cxnLst/>
              <a:rect l="l" t="t" r="r" b="b"/>
              <a:pathLst>
                <a:path w="805179" h="464819">
                  <a:moveTo>
                    <a:pt x="804672" y="0"/>
                  </a:moveTo>
                  <a:lnTo>
                    <a:pt x="0" y="0"/>
                  </a:lnTo>
                  <a:lnTo>
                    <a:pt x="0" y="464820"/>
                  </a:lnTo>
                  <a:lnTo>
                    <a:pt x="804672" y="464820"/>
                  </a:lnTo>
                  <a:lnTo>
                    <a:pt x="8046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447776" y="4259592"/>
              <a:ext cx="1184275" cy="353695"/>
            </a:xfrm>
            <a:custGeom>
              <a:avLst/>
              <a:gdLst/>
              <a:ahLst/>
              <a:cxnLst/>
              <a:rect l="l" t="t" r="r" b="b"/>
              <a:pathLst>
                <a:path w="1184275" h="353695">
                  <a:moveTo>
                    <a:pt x="1184148" y="0"/>
                  </a:moveTo>
                  <a:lnTo>
                    <a:pt x="0" y="0"/>
                  </a:lnTo>
                  <a:lnTo>
                    <a:pt x="0" y="124955"/>
                  </a:lnTo>
                  <a:lnTo>
                    <a:pt x="0" y="353555"/>
                  </a:lnTo>
                  <a:lnTo>
                    <a:pt x="1184148" y="353555"/>
                  </a:lnTo>
                  <a:lnTo>
                    <a:pt x="1184148" y="124955"/>
                  </a:lnTo>
                  <a:lnTo>
                    <a:pt x="118414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3827506" y="4317364"/>
            <a:ext cx="4267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clone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455" y="2325623"/>
            <a:ext cx="4104132" cy="1961388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6312408" y="2281427"/>
            <a:ext cx="3401695" cy="2197735"/>
            <a:chOff x="6312408" y="2281427"/>
            <a:chExt cx="3401695" cy="2197735"/>
          </a:xfrm>
        </p:grpSpPr>
        <p:sp>
          <p:nvSpPr>
            <p:cNvPr id="14" name="object 14"/>
            <p:cNvSpPr/>
            <p:nvPr/>
          </p:nvSpPr>
          <p:spPr>
            <a:xfrm>
              <a:off x="6312408" y="2281427"/>
              <a:ext cx="2376170" cy="2197735"/>
            </a:xfrm>
            <a:custGeom>
              <a:avLst/>
              <a:gdLst/>
              <a:ahLst/>
              <a:cxnLst/>
              <a:rect l="l" t="t" r="r" b="b"/>
              <a:pathLst>
                <a:path w="2376170" h="2197735">
                  <a:moveTo>
                    <a:pt x="1345692" y="184404"/>
                  </a:moveTo>
                  <a:lnTo>
                    <a:pt x="804672" y="184404"/>
                  </a:lnTo>
                  <a:lnTo>
                    <a:pt x="804672" y="0"/>
                  </a:lnTo>
                  <a:lnTo>
                    <a:pt x="0" y="0"/>
                  </a:lnTo>
                  <a:lnTo>
                    <a:pt x="0" y="463296"/>
                  </a:lnTo>
                  <a:lnTo>
                    <a:pt x="542544" y="463296"/>
                  </a:lnTo>
                  <a:lnTo>
                    <a:pt x="542544" y="649224"/>
                  </a:lnTo>
                  <a:lnTo>
                    <a:pt x="1345692" y="649224"/>
                  </a:lnTo>
                  <a:lnTo>
                    <a:pt x="1345692" y="184404"/>
                  </a:lnTo>
                  <a:close/>
                </a:path>
                <a:path w="2376170" h="2197735">
                  <a:moveTo>
                    <a:pt x="1976628" y="1950720"/>
                  </a:moveTo>
                  <a:lnTo>
                    <a:pt x="1374648" y="1950720"/>
                  </a:lnTo>
                  <a:lnTo>
                    <a:pt x="1374648" y="2197608"/>
                  </a:lnTo>
                  <a:lnTo>
                    <a:pt x="1976628" y="2197608"/>
                  </a:lnTo>
                  <a:lnTo>
                    <a:pt x="1976628" y="1950720"/>
                  </a:lnTo>
                  <a:close/>
                </a:path>
                <a:path w="2376170" h="2197735">
                  <a:moveTo>
                    <a:pt x="2375916" y="350520"/>
                  </a:moveTo>
                  <a:lnTo>
                    <a:pt x="1516380" y="350520"/>
                  </a:lnTo>
                  <a:lnTo>
                    <a:pt x="1516380" y="815340"/>
                  </a:lnTo>
                  <a:lnTo>
                    <a:pt x="2375916" y="815340"/>
                  </a:lnTo>
                  <a:lnTo>
                    <a:pt x="2375916" y="3505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24188" y="3787139"/>
              <a:ext cx="589915" cy="177165"/>
            </a:xfrm>
            <a:custGeom>
              <a:avLst/>
              <a:gdLst/>
              <a:ahLst/>
              <a:cxnLst/>
              <a:rect l="l" t="t" r="r" b="b"/>
              <a:pathLst>
                <a:path w="589915" h="177164">
                  <a:moveTo>
                    <a:pt x="0" y="176783"/>
                  </a:moveTo>
                  <a:lnTo>
                    <a:pt x="589787" y="176783"/>
                  </a:lnTo>
                  <a:lnTo>
                    <a:pt x="589787" y="0"/>
                  </a:lnTo>
                  <a:lnTo>
                    <a:pt x="0" y="0"/>
                  </a:lnTo>
                  <a:lnTo>
                    <a:pt x="0" y="176783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082796" y="3794759"/>
            <a:ext cx="1184275" cy="352425"/>
          </a:xfrm>
          <a:prstGeom prst="rect">
            <a:avLst/>
          </a:prstGeom>
          <a:solidFill>
            <a:srgbClr val="5B9BD4"/>
          </a:solidFill>
        </p:spPr>
        <p:txBody>
          <a:bodyPr vert="horz" wrap="square" lIns="0" tIns="400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push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79766" y="3843378"/>
            <a:ext cx="1482725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555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pull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r>
              <a:rPr sz="800" spc="-5" dirty="0">
                <a:latin typeface="Arial MT"/>
                <a:cs typeface="Arial MT"/>
              </a:rPr>
              <a:t>origin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992611" y="1988820"/>
            <a:ext cx="4274820" cy="2632075"/>
            <a:chOff x="10992611" y="1988820"/>
            <a:chExt cx="4274820" cy="2632075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92611" y="1988820"/>
              <a:ext cx="4274819" cy="263194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035283" y="2016252"/>
              <a:ext cx="909955" cy="594360"/>
            </a:xfrm>
            <a:custGeom>
              <a:avLst/>
              <a:gdLst/>
              <a:ahLst/>
              <a:cxnLst/>
              <a:rect l="l" t="t" r="r" b="b"/>
              <a:pathLst>
                <a:path w="909954" h="594360">
                  <a:moveTo>
                    <a:pt x="909827" y="0"/>
                  </a:moveTo>
                  <a:lnTo>
                    <a:pt x="0" y="0"/>
                  </a:lnTo>
                  <a:lnTo>
                    <a:pt x="0" y="594359"/>
                  </a:lnTo>
                  <a:lnTo>
                    <a:pt x="909827" y="594359"/>
                  </a:lnTo>
                  <a:lnTo>
                    <a:pt x="9098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642847" y="3933444"/>
              <a:ext cx="1339850" cy="451484"/>
            </a:xfrm>
            <a:custGeom>
              <a:avLst/>
              <a:gdLst/>
              <a:ahLst/>
              <a:cxnLst/>
              <a:rect l="l" t="t" r="r" b="b"/>
              <a:pathLst>
                <a:path w="1339850" h="451485">
                  <a:moveTo>
                    <a:pt x="1339596" y="0"/>
                  </a:moveTo>
                  <a:lnTo>
                    <a:pt x="0" y="0"/>
                  </a:lnTo>
                  <a:lnTo>
                    <a:pt x="0" y="451103"/>
                  </a:lnTo>
                  <a:lnTo>
                    <a:pt x="1339596" y="451103"/>
                  </a:lnTo>
                  <a:lnTo>
                    <a:pt x="1339596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4105636" y="3961638"/>
            <a:ext cx="4140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fetch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559283" y="4223003"/>
            <a:ext cx="803275" cy="3232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318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40"/>
              </a:spcBef>
            </a:pPr>
            <a:r>
              <a:rPr sz="800" dirty="0">
                <a:latin typeface="Arial MT"/>
                <a:cs typeface="Arial MT"/>
              </a:rPr>
              <a:t>remote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610587" y="2202179"/>
            <a:ext cx="624840" cy="3155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3180" rIns="0" bIns="0" rtlCol="0">
            <a:spAutoFit/>
          </a:bodyPr>
          <a:lstStyle/>
          <a:p>
            <a:pPr marL="92075" marR="127635">
              <a:lnSpc>
                <a:spcPct val="100000"/>
              </a:lnSpc>
              <a:spcBef>
                <a:spcPts val="340"/>
              </a:spcBef>
            </a:pPr>
            <a:r>
              <a:rPr sz="800" spc="-5" dirty="0">
                <a:latin typeface="Arial MT"/>
                <a:cs typeface="Arial MT"/>
              </a:rPr>
              <a:t>repo</a:t>
            </a:r>
            <a:r>
              <a:rPr sz="800" dirty="0">
                <a:latin typeface="Arial MT"/>
                <a:cs typeface="Arial MT"/>
              </a:rPr>
              <a:t>sit</a:t>
            </a:r>
            <a:r>
              <a:rPr sz="800" spc="-5" dirty="0">
                <a:latin typeface="Arial MT"/>
                <a:cs typeface="Arial MT"/>
              </a:rPr>
              <a:t>o</a:t>
            </a:r>
            <a:r>
              <a:rPr sz="800" dirty="0">
                <a:latin typeface="Arial MT"/>
                <a:cs typeface="Arial MT"/>
              </a:rPr>
              <a:t>r  y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99509" y="4539234"/>
            <a:ext cx="0" cy="1573530"/>
          </a:xfrm>
          <a:custGeom>
            <a:avLst/>
            <a:gdLst/>
            <a:ahLst/>
            <a:cxnLst/>
            <a:rect l="l" t="t" r="r" b="b"/>
            <a:pathLst>
              <a:path h="1573529">
                <a:moveTo>
                  <a:pt x="0" y="0"/>
                </a:moveTo>
                <a:lnTo>
                  <a:pt x="0" y="1573148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6198108" y="2081783"/>
            <a:ext cx="3999229" cy="2395855"/>
            <a:chOff x="6198108" y="2081783"/>
            <a:chExt cx="3999229" cy="2395855"/>
          </a:xfrm>
        </p:grpSpPr>
        <p:sp>
          <p:nvSpPr>
            <p:cNvPr id="27" name="object 27"/>
            <p:cNvSpPr/>
            <p:nvPr/>
          </p:nvSpPr>
          <p:spPr>
            <a:xfrm>
              <a:off x="6249924" y="2209799"/>
              <a:ext cx="1595755" cy="757555"/>
            </a:xfrm>
            <a:custGeom>
              <a:avLst/>
              <a:gdLst/>
              <a:ahLst/>
              <a:cxnLst/>
              <a:rect l="l" t="t" r="r" b="b"/>
              <a:pathLst>
                <a:path w="1595754" h="757555">
                  <a:moveTo>
                    <a:pt x="565404" y="201168"/>
                  </a:moveTo>
                  <a:lnTo>
                    <a:pt x="466344" y="201168"/>
                  </a:lnTo>
                  <a:lnTo>
                    <a:pt x="466344" y="0"/>
                  </a:lnTo>
                  <a:lnTo>
                    <a:pt x="59436" y="0"/>
                  </a:lnTo>
                  <a:lnTo>
                    <a:pt x="59436" y="201168"/>
                  </a:lnTo>
                  <a:lnTo>
                    <a:pt x="0" y="201168"/>
                  </a:lnTo>
                  <a:lnTo>
                    <a:pt x="0" y="742188"/>
                  </a:lnTo>
                  <a:lnTo>
                    <a:pt x="565404" y="742188"/>
                  </a:lnTo>
                  <a:lnTo>
                    <a:pt x="565404" y="201168"/>
                  </a:lnTo>
                  <a:close/>
                </a:path>
                <a:path w="1595754" h="757555">
                  <a:moveTo>
                    <a:pt x="1595628" y="216408"/>
                  </a:moveTo>
                  <a:lnTo>
                    <a:pt x="760476" y="216408"/>
                  </a:lnTo>
                  <a:lnTo>
                    <a:pt x="760476" y="757428"/>
                  </a:lnTo>
                  <a:lnTo>
                    <a:pt x="1595628" y="757428"/>
                  </a:lnTo>
                  <a:lnTo>
                    <a:pt x="1595628" y="216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8108" y="2081783"/>
              <a:ext cx="3998976" cy="239572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613904" y="4081272"/>
              <a:ext cx="626745" cy="287020"/>
            </a:xfrm>
            <a:custGeom>
              <a:avLst/>
              <a:gdLst/>
              <a:ahLst/>
              <a:cxnLst/>
              <a:rect l="l" t="t" r="r" b="b"/>
              <a:pathLst>
                <a:path w="626745" h="287020">
                  <a:moveTo>
                    <a:pt x="626364" y="0"/>
                  </a:moveTo>
                  <a:lnTo>
                    <a:pt x="0" y="0"/>
                  </a:lnTo>
                  <a:lnTo>
                    <a:pt x="0" y="286512"/>
                  </a:lnTo>
                  <a:lnTo>
                    <a:pt x="626364" y="286512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693532" y="4111244"/>
            <a:ext cx="27432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latin typeface="Arial MT"/>
                <a:cs typeface="Arial MT"/>
              </a:rPr>
              <a:t>or</a:t>
            </a:r>
            <a:r>
              <a:rPr sz="800" dirty="0">
                <a:latin typeface="Arial MT"/>
                <a:cs typeface="Arial MT"/>
              </a:rPr>
              <a:t>igin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435083" y="2189988"/>
            <a:ext cx="739140" cy="2882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318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40"/>
              </a:spcBef>
            </a:pPr>
            <a:r>
              <a:rPr sz="800" spc="-5" dirty="0">
                <a:latin typeface="Arial MT"/>
                <a:cs typeface="Arial MT"/>
              </a:rPr>
              <a:t>workspace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249923" y="2077211"/>
            <a:ext cx="3732529" cy="2296795"/>
            <a:chOff x="6249923" y="2077211"/>
            <a:chExt cx="3732529" cy="2296795"/>
          </a:xfrm>
        </p:grpSpPr>
        <p:sp>
          <p:nvSpPr>
            <p:cNvPr id="33" name="object 33"/>
            <p:cNvSpPr/>
            <p:nvPr/>
          </p:nvSpPr>
          <p:spPr>
            <a:xfrm>
              <a:off x="6249924" y="2077211"/>
              <a:ext cx="2874645" cy="2068195"/>
            </a:xfrm>
            <a:custGeom>
              <a:avLst/>
              <a:gdLst/>
              <a:ahLst/>
              <a:cxnLst/>
              <a:rect l="l" t="t" r="r" b="b"/>
              <a:pathLst>
                <a:path w="2874645" h="2068195">
                  <a:moveTo>
                    <a:pt x="704088" y="0"/>
                  </a:moveTo>
                  <a:lnTo>
                    <a:pt x="0" y="0"/>
                  </a:lnTo>
                  <a:lnTo>
                    <a:pt x="0" y="541020"/>
                  </a:lnTo>
                  <a:lnTo>
                    <a:pt x="704088" y="541020"/>
                  </a:lnTo>
                  <a:lnTo>
                    <a:pt x="704088" y="0"/>
                  </a:lnTo>
                  <a:close/>
                </a:path>
                <a:path w="2874645" h="2068195">
                  <a:moveTo>
                    <a:pt x="2874264" y="694944"/>
                  </a:moveTo>
                  <a:lnTo>
                    <a:pt x="1295400" y="694944"/>
                  </a:lnTo>
                  <a:lnTo>
                    <a:pt x="1295400" y="1886712"/>
                  </a:lnTo>
                  <a:lnTo>
                    <a:pt x="1295400" y="2068068"/>
                  </a:lnTo>
                  <a:lnTo>
                    <a:pt x="2874264" y="2068068"/>
                  </a:lnTo>
                  <a:lnTo>
                    <a:pt x="2874264" y="1886712"/>
                  </a:lnTo>
                  <a:lnTo>
                    <a:pt x="2874264" y="6949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752331" y="3963923"/>
              <a:ext cx="1229995" cy="410209"/>
            </a:xfrm>
            <a:custGeom>
              <a:avLst/>
              <a:gdLst/>
              <a:ahLst/>
              <a:cxnLst/>
              <a:rect l="l" t="t" r="r" b="b"/>
              <a:pathLst>
                <a:path w="1229995" h="410210">
                  <a:moveTo>
                    <a:pt x="1229868" y="0"/>
                  </a:moveTo>
                  <a:lnTo>
                    <a:pt x="0" y="0"/>
                  </a:lnTo>
                  <a:lnTo>
                    <a:pt x="0" y="409955"/>
                  </a:lnTo>
                  <a:lnTo>
                    <a:pt x="1229868" y="409955"/>
                  </a:lnTo>
                  <a:lnTo>
                    <a:pt x="122986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9216897" y="3991482"/>
            <a:ext cx="3028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pull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075676" y="3259835"/>
            <a:ext cx="1283335" cy="421005"/>
            <a:chOff x="8075676" y="3259835"/>
            <a:chExt cx="1283335" cy="421005"/>
          </a:xfrm>
        </p:grpSpPr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5676" y="3259835"/>
              <a:ext cx="530351" cy="42062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619744" y="3273551"/>
              <a:ext cx="739140" cy="288290"/>
            </a:xfrm>
            <a:custGeom>
              <a:avLst/>
              <a:gdLst/>
              <a:ahLst/>
              <a:cxnLst/>
              <a:rect l="l" t="t" r="r" b="b"/>
              <a:pathLst>
                <a:path w="739140" h="288289">
                  <a:moveTo>
                    <a:pt x="739140" y="0"/>
                  </a:moveTo>
                  <a:lnTo>
                    <a:pt x="0" y="0"/>
                  </a:lnTo>
                  <a:lnTo>
                    <a:pt x="0" y="288036"/>
                  </a:lnTo>
                  <a:lnTo>
                    <a:pt x="739140" y="288036"/>
                  </a:lnTo>
                  <a:lnTo>
                    <a:pt x="7391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712707" y="3326785"/>
            <a:ext cx="318770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90"/>
              </a:lnSpc>
            </a:pPr>
            <a:r>
              <a:rPr sz="800" spc="-5" dirty="0">
                <a:latin typeface="Arial MT"/>
                <a:cs typeface="Arial MT"/>
              </a:rPr>
              <a:t>re</a:t>
            </a:r>
            <a:r>
              <a:rPr sz="800" spc="10" dirty="0">
                <a:latin typeface="Arial MT"/>
                <a:cs typeface="Arial MT"/>
              </a:rPr>
              <a:t>m</a:t>
            </a:r>
            <a:r>
              <a:rPr sz="800" spc="-5" dirty="0">
                <a:latin typeface="Arial MT"/>
                <a:cs typeface="Arial MT"/>
              </a:rPr>
              <a:t>o</a:t>
            </a:r>
            <a:r>
              <a:rPr sz="800" dirty="0">
                <a:latin typeface="Arial MT"/>
                <a:cs typeface="Arial MT"/>
              </a:rPr>
              <a:t>te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541259" y="2322615"/>
            <a:ext cx="1822450" cy="1827530"/>
            <a:chOff x="7541259" y="2322615"/>
            <a:chExt cx="1822450" cy="1827530"/>
          </a:xfrm>
        </p:grpSpPr>
        <p:sp>
          <p:nvSpPr>
            <p:cNvPr id="41" name="object 41"/>
            <p:cNvSpPr/>
            <p:nvPr/>
          </p:nvSpPr>
          <p:spPr>
            <a:xfrm>
              <a:off x="7541259" y="3561588"/>
              <a:ext cx="710565" cy="588645"/>
            </a:xfrm>
            <a:custGeom>
              <a:avLst/>
              <a:gdLst/>
              <a:ahLst/>
              <a:cxnLst/>
              <a:rect l="l" t="t" r="r" b="b"/>
              <a:pathLst>
                <a:path w="710565" h="588645">
                  <a:moveTo>
                    <a:pt x="647591" y="43621"/>
                  </a:moveTo>
                  <a:lnTo>
                    <a:pt x="0" y="578485"/>
                  </a:lnTo>
                  <a:lnTo>
                    <a:pt x="8128" y="588263"/>
                  </a:lnTo>
                  <a:lnTo>
                    <a:pt x="655694" y="53421"/>
                  </a:lnTo>
                  <a:lnTo>
                    <a:pt x="647591" y="43621"/>
                  </a:lnTo>
                  <a:close/>
                </a:path>
                <a:path w="710565" h="588645">
                  <a:moveTo>
                    <a:pt x="694590" y="35560"/>
                  </a:moveTo>
                  <a:lnTo>
                    <a:pt x="657351" y="35560"/>
                  </a:lnTo>
                  <a:lnTo>
                    <a:pt x="665480" y="45338"/>
                  </a:lnTo>
                  <a:lnTo>
                    <a:pt x="655694" y="53421"/>
                  </a:lnTo>
                  <a:lnTo>
                    <a:pt x="675894" y="77850"/>
                  </a:lnTo>
                  <a:lnTo>
                    <a:pt x="694590" y="35560"/>
                  </a:lnTo>
                  <a:close/>
                </a:path>
                <a:path w="710565" h="588645">
                  <a:moveTo>
                    <a:pt x="657351" y="35560"/>
                  </a:moveTo>
                  <a:lnTo>
                    <a:pt x="647591" y="43621"/>
                  </a:lnTo>
                  <a:lnTo>
                    <a:pt x="655694" y="53421"/>
                  </a:lnTo>
                  <a:lnTo>
                    <a:pt x="665480" y="45338"/>
                  </a:lnTo>
                  <a:lnTo>
                    <a:pt x="657351" y="35560"/>
                  </a:lnTo>
                  <a:close/>
                </a:path>
                <a:path w="710565" h="588645">
                  <a:moveTo>
                    <a:pt x="710311" y="0"/>
                  </a:moveTo>
                  <a:lnTo>
                    <a:pt x="627380" y="19176"/>
                  </a:lnTo>
                  <a:lnTo>
                    <a:pt x="647591" y="43621"/>
                  </a:lnTo>
                  <a:lnTo>
                    <a:pt x="657351" y="35560"/>
                  </a:lnTo>
                  <a:lnTo>
                    <a:pt x="694590" y="35560"/>
                  </a:lnTo>
                  <a:lnTo>
                    <a:pt x="710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896044" y="2327378"/>
              <a:ext cx="1261110" cy="1252855"/>
            </a:xfrm>
            <a:custGeom>
              <a:avLst/>
              <a:gdLst/>
              <a:ahLst/>
              <a:cxnLst/>
              <a:rect l="l" t="t" r="r" b="b"/>
              <a:pathLst>
                <a:path w="1261109" h="1252854">
                  <a:moveTo>
                    <a:pt x="177345" y="1252624"/>
                  </a:moveTo>
                  <a:lnTo>
                    <a:pt x="147451" y="1214221"/>
                  </a:lnTo>
                  <a:lnTo>
                    <a:pt x="120337" y="1174390"/>
                  </a:lnTo>
                  <a:lnTo>
                    <a:pt x="95995" y="1133272"/>
                  </a:lnTo>
                  <a:lnTo>
                    <a:pt x="74417" y="1091006"/>
                  </a:lnTo>
                  <a:lnTo>
                    <a:pt x="55593" y="1047734"/>
                  </a:lnTo>
                  <a:lnTo>
                    <a:pt x="39514" y="1003596"/>
                  </a:lnTo>
                  <a:lnTo>
                    <a:pt x="26173" y="958732"/>
                  </a:lnTo>
                  <a:lnTo>
                    <a:pt x="15559" y="913282"/>
                  </a:lnTo>
                  <a:lnTo>
                    <a:pt x="7665" y="867386"/>
                  </a:lnTo>
                  <a:lnTo>
                    <a:pt x="2481" y="821186"/>
                  </a:lnTo>
                  <a:lnTo>
                    <a:pt x="0" y="774820"/>
                  </a:lnTo>
                  <a:lnTo>
                    <a:pt x="211" y="728430"/>
                  </a:lnTo>
                  <a:lnTo>
                    <a:pt x="3106" y="682156"/>
                  </a:lnTo>
                  <a:lnTo>
                    <a:pt x="8676" y="636138"/>
                  </a:lnTo>
                  <a:lnTo>
                    <a:pt x="16914" y="590516"/>
                  </a:lnTo>
                  <a:lnTo>
                    <a:pt x="27809" y="545431"/>
                  </a:lnTo>
                  <a:lnTo>
                    <a:pt x="41353" y="501023"/>
                  </a:lnTo>
                  <a:lnTo>
                    <a:pt x="57538" y="457432"/>
                  </a:lnTo>
                  <a:lnTo>
                    <a:pt x="76354" y="414799"/>
                  </a:lnTo>
                  <a:lnTo>
                    <a:pt x="97792" y="373264"/>
                  </a:lnTo>
                  <a:lnTo>
                    <a:pt x="121845" y="332967"/>
                  </a:lnTo>
                  <a:lnTo>
                    <a:pt x="148503" y="294048"/>
                  </a:lnTo>
                  <a:lnTo>
                    <a:pt x="177757" y="256649"/>
                  </a:lnTo>
                  <a:lnTo>
                    <a:pt x="209599" y="220908"/>
                  </a:lnTo>
                  <a:lnTo>
                    <a:pt x="244020" y="186967"/>
                  </a:lnTo>
                  <a:lnTo>
                    <a:pt x="280435" y="155456"/>
                  </a:lnTo>
                  <a:lnTo>
                    <a:pt x="318206" y="126875"/>
                  </a:lnTo>
                  <a:lnTo>
                    <a:pt x="357201" y="101215"/>
                  </a:lnTo>
                  <a:lnTo>
                    <a:pt x="397286" y="78468"/>
                  </a:lnTo>
                  <a:lnTo>
                    <a:pt x="438327" y="58623"/>
                  </a:lnTo>
                  <a:lnTo>
                    <a:pt x="480192" y="41672"/>
                  </a:lnTo>
                  <a:lnTo>
                    <a:pt x="522747" y="27605"/>
                  </a:lnTo>
                  <a:lnTo>
                    <a:pt x="565859" y="16414"/>
                  </a:lnTo>
                  <a:lnTo>
                    <a:pt x="609394" y="8088"/>
                  </a:lnTo>
                  <a:lnTo>
                    <a:pt x="653220" y="2620"/>
                  </a:lnTo>
                  <a:lnTo>
                    <a:pt x="697203" y="0"/>
                  </a:lnTo>
                  <a:lnTo>
                    <a:pt x="741210" y="218"/>
                  </a:lnTo>
                  <a:lnTo>
                    <a:pt x="785107" y="3265"/>
                  </a:lnTo>
                  <a:lnTo>
                    <a:pt x="828761" y="9133"/>
                  </a:lnTo>
                  <a:lnTo>
                    <a:pt x="872039" y="17812"/>
                  </a:lnTo>
                  <a:lnTo>
                    <a:pt x="914808" y="29293"/>
                  </a:lnTo>
                  <a:lnTo>
                    <a:pt x="956934" y="43567"/>
                  </a:lnTo>
                  <a:lnTo>
                    <a:pt x="998284" y="60625"/>
                  </a:lnTo>
                  <a:lnTo>
                    <a:pt x="1038725" y="80456"/>
                  </a:lnTo>
                  <a:lnTo>
                    <a:pt x="1078124" y="103054"/>
                  </a:lnTo>
                  <a:lnTo>
                    <a:pt x="1116346" y="128407"/>
                  </a:lnTo>
                  <a:lnTo>
                    <a:pt x="1153260" y="156507"/>
                  </a:lnTo>
                  <a:lnTo>
                    <a:pt x="1188731" y="187345"/>
                  </a:lnTo>
                  <a:lnTo>
                    <a:pt x="1222627" y="220912"/>
                  </a:lnTo>
                  <a:lnTo>
                    <a:pt x="1254813" y="257198"/>
                  </a:lnTo>
                  <a:lnTo>
                    <a:pt x="1256718" y="259611"/>
                  </a:lnTo>
                  <a:lnTo>
                    <a:pt x="1258750" y="262024"/>
                  </a:lnTo>
                  <a:lnTo>
                    <a:pt x="1260655" y="26431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74124" y="2388743"/>
              <a:ext cx="238759" cy="14185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625839" y="3314700"/>
              <a:ext cx="737870" cy="287020"/>
            </a:xfrm>
            <a:custGeom>
              <a:avLst/>
              <a:gdLst/>
              <a:ahLst/>
              <a:cxnLst/>
              <a:rect l="l" t="t" r="r" b="b"/>
              <a:pathLst>
                <a:path w="737870" h="287020">
                  <a:moveTo>
                    <a:pt x="737616" y="0"/>
                  </a:moveTo>
                  <a:lnTo>
                    <a:pt x="0" y="0"/>
                  </a:lnTo>
                  <a:lnTo>
                    <a:pt x="0" y="286512"/>
                  </a:lnTo>
                  <a:lnTo>
                    <a:pt x="737616" y="286512"/>
                  </a:lnTo>
                  <a:lnTo>
                    <a:pt x="7376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705215" y="3344671"/>
            <a:ext cx="47244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latin typeface="Arial MT"/>
                <a:cs typeface="Arial MT"/>
              </a:rPr>
              <a:t>repository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6857492" y="306451"/>
            <a:ext cx="25425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Buzzwords</a:t>
            </a:r>
          </a:p>
        </p:txBody>
      </p:sp>
      <p:pic>
        <p:nvPicPr>
          <p:cNvPr id="47" name="object 4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72911" y="758951"/>
            <a:ext cx="492861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9891" y="1700783"/>
            <a:ext cx="14937105" cy="3429000"/>
            <a:chOff x="659891" y="1700783"/>
            <a:chExt cx="14937105" cy="3429000"/>
          </a:xfrm>
        </p:grpSpPr>
        <p:sp>
          <p:nvSpPr>
            <p:cNvPr id="3" name="object 3"/>
            <p:cNvSpPr/>
            <p:nvPr/>
          </p:nvSpPr>
          <p:spPr>
            <a:xfrm>
              <a:off x="659891" y="1700783"/>
              <a:ext cx="14937105" cy="3429000"/>
            </a:xfrm>
            <a:custGeom>
              <a:avLst/>
              <a:gdLst/>
              <a:ahLst/>
              <a:cxnLst/>
              <a:rect l="l" t="t" r="r" b="b"/>
              <a:pathLst>
                <a:path w="14937105" h="3429000">
                  <a:moveTo>
                    <a:pt x="14936723" y="0"/>
                  </a:moveTo>
                  <a:lnTo>
                    <a:pt x="0" y="0"/>
                  </a:lnTo>
                  <a:lnTo>
                    <a:pt x="0" y="3428999"/>
                  </a:lnTo>
                  <a:lnTo>
                    <a:pt x="14936723" y="3428999"/>
                  </a:lnTo>
                  <a:lnTo>
                    <a:pt x="14936723" y="0"/>
                  </a:lnTo>
                  <a:close/>
                </a:path>
              </a:pathLst>
            </a:custGeom>
            <a:solidFill>
              <a:srgbClr val="D4D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64351" y="2052827"/>
              <a:ext cx="4257040" cy="2672080"/>
            </a:xfrm>
            <a:custGeom>
              <a:avLst/>
              <a:gdLst/>
              <a:ahLst/>
              <a:cxnLst/>
              <a:rect l="l" t="t" r="r" b="b"/>
              <a:pathLst>
                <a:path w="4257040" h="2672079">
                  <a:moveTo>
                    <a:pt x="4256532" y="0"/>
                  </a:moveTo>
                  <a:lnTo>
                    <a:pt x="0" y="0"/>
                  </a:lnTo>
                  <a:lnTo>
                    <a:pt x="0" y="2671572"/>
                  </a:lnTo>
                  <a:lnTo>
                    <a:pt x="4256532" y="2671572"/>
                  </a:lnTo>
                  <a:lnTo>
                    <a:pt x="4256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4351" y="2052827"/>
              <a:ext cx="4257040" cy="2672080"/>
            </a:xfrm>
            <a:custGeom>
              <a:avLst/>
              <a:gdLst/>
              <a:ahLst/>
              <a:cxnLst/>
              <a:rect l="l" t="t" r="r" b="b"/>
              <a:pathLst>
                <a:path w="4257040" h="2672079">
                  <a:moveTo>
                    <a:pt x="0" y="2671572"/>
                  </a:moveTo>
                  <a:lnTo>
                    <a:pt x="4256532" y="2671572"/>
                  </a:lnTo>
                  <a:lnTo>
                    <a:pt x="4256532" y="0"/>
                  </a:lnTo>
                  <a:lnTo>
                    <a:pt x="0" y="0"/>
                  </a:lnTo>
                  <a:lnTo>
                    <a:pt x="0" y="2671572"/>
                  </a:lnTo>
                  <a:close/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7924" y="2662427"/>
              <a:ext cx="490855" cy="563880"/>
            </a:xfrm>
            <a:custGeom>
              <a:avLst/>
              <a:gdLst/>
              <a:ahLst/>
              <a:cxnLst/>
              <a:rect l="l" t="t" r="r" b="b"/>
              <a:pathLst>
                <a:path w="490855" h="563880">
                  <a:moveTo>
                    <a:pt x="490727" y="0"/>
                  </a:moveTo>
                  <a:lnTo>
                    <a:pt x="0" y="0"/>
                  </a:lnTo>
                  <a:lnTo>
                    <a:pt x="0" y="563879"/>
                  </a:lnTo>
                  <a:lnTo>
                    <a:pt x="490727" y="563879"/>
                  </a:lnTo>
                  <a:lnTo>
                    <a:pt x="490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2225801" y="5944361"/>
            <a:ext cx="11535410" cy="1447800"/>
          </a:xfrm>
          <a:custGeom>
            <a:avLst/>
            <a:gdLst/>
            <a:ahLst/>
            <a:cxnLst/>
            <a:rect l="l" t="t" r="r" b="b"/>
            <a:pathLst>
              <a:path w="11535410" h="1447800">
                <a:moveTo>
                  <a:pt x="0" y="241300"/>
                </a:moveTo>
                <a:lnTo>
                  <a:pt x="4904" y="192682"/>
                </a:lnTo>
                <a:lnTo>
                  <a:pt x="18968" y="147393"/>
                </a:lnTo>
                <a:lnTo>
                  <a:pt x="41221" y="106405"/>
                </a:lnTo>
                <a:lnTo>
                  <a:pt x="70691" y="70691"/>
                </a:lnTo>
                <a:lnTo>
                  <a:pt x="106405" y="41221"/>
                </a:lnTo>
                <a:lnTo>
                  <a:pt x="147393" y="18968"/>
                </a:lnTo>
                <a:lnTo>
                  <a:pt x="192682" y="4904"/>
                </a:lnTo>
                <a:lnTo>
                  <a:pt x="241300" y="0"/>
                </a:lnTo>
                <a:lnTo>
                  <a:pt x="11293856" y="0"/>
                </a:lnTo>
                <a:lnTo>
                  <a:pt x="11342473" y="4904"/>
                </a:lnTo>
                <a:lnTo>
                  <a:pt x="11387762" y="18968"/>
                </a:lnTo>
                <a:lnTo>
                  <a:pt x="11428750" y="41221"/>
                </a:lnTo>
                <a:lnTo>
                  <a:pt x="11464464" y="70691"/>
                </a:lnTo>
                <a:lnTo>
                  <a:pt x="11493934" y="106405"/>
                </a:lnTo>
                <a:lnTo>
                  <a:pt x="11516187" y="147393"/>
                </a:lnTo>
                <a:lnTo>
                  <a:pt x="11530251" y="192682"/>
                </a:lnTo>
                <a:lnTo>
                  <a:pt x="11535156" y="241300"/>
                </a:lnTo>
                <a:lnTo>
                  <a:pt x="11535156" y="1206500"/>
                </a:lnTo>
                <a:lnTo>
                  <a:pt x="11530251" y="1255117"/>
                </a:lnTo>
                <a:lnTo>
                  <a:pt x="11516187" y="1300406"/>
                </a:lnTo>
                <a:lnTo>
                  <a:pt x="11493934" y="1341394"/>
                </a:lnTo>
                <a:lnTo>
                  <a:pt x="11464464" y="1377108"/>
                </a:lnTo>
                <a:lnTo>
                  <a:pt x="11428750" y="1406578"/>
                </a:lnTo>
                <a:lnTo>
                  <a:pt x="11387762" y="1428831"/>
                </a:lnTo>
                <a:lnTo>
                  <a:pt x="11342473" y="1442895"/>
                </a:lnTo>
                <a:lnTo>
                  <a:pt x="11293856" y="1447800"/>
                </a:lnTo>
                <a:lnTo>
                  <a:pt x="241300" y="1447800"/>
                </a:lnTo>
                <a:lnTo>
                  <a:pt x="192682" y="1442895"/>
                </a:lnTo>
                <a:lnTo>
                  <a:pt x="147393" y="1428831"/>
                </a:lnTo>
                <a:lnTo>
                  <a:pt x="106405" y="1406578"/>
                </a:lnTo>
                <a:lnTo>
                  <a:pt x="70691" y="1377108"/>
                </a:lnTo>
                <a:lnTo>
                  <a:pt x="41221" y="1341394"/>
                </a:lnTo>
                <a:lnTo>
                  <a:pt x="18968" y="1300406"/>
                </a:lnTo>
                <a:lnTo>
                  <a:pt x="4904" y="1255117"/>
                </a:lnTo>
                <a:lnTo>
                  <a:pt x="0" y="1206500"/>
                </a:lnTo>
                <a:lnTo>
                  <a:pt x="0" y="241300"/>
                </a:lnTo>
                <a:close/>
              </a:path>
            </a:pathLst>
          </a:custGeom>
          <a:ln w="25400">
            <a:solidFill>
              <a:srgbClr val="F97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14980" y="5970523"/>
            <a:ext cx="1045718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transfers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updates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local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repository.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syncs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changes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local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repository.</a:t>
            </a:r>
            <a:endParaRPr sz="2200">
              <a:latin typeface="Tahoma"/>
              <a:cs typeface="Tahoma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takes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current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merges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change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local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repository.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32332" y="2052827"/>
            <a:ext cx="13848715" cy="3911600"/>
            <a:chOff x="1132332" y="2052827"/>
            <a:chExt cx="13848715" cy="3911600"/>
          </a:xfrm>
        </p:grpSpPr>
        <p:sp>
          <p:nvSpPr>
            <p:cNvPr id="10" name="object 10"/>
            <p:cNvSpPr/>
            <p:nvPr/>
          </p:nvSpPr>
          <p:spPr>
            <a:xfrm>
              <a:off x="7994141" y="4725161"/>
              <a:ext cx="0" cy="1220470"/>
            </a:xfrm>
            <a:custGeom>
              <a:avLst/>
              <a:gdLst/>
              <a:ahLst/>
              <a:cxnLst/>
              <a:rect l="l" t="t" r="r" b="b"/>
              <a:pathLst>
                <a:path h="1220470">
                  <a:moveTo>
                    <a:pt x="0" y="0"/>
                  </a:moveTo>
                  <a:lnTo>
                    <a:pt x="0" y="1220089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32591" y="2052827"/>
              <a:ext cx="4148327" cy="27645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870691" y="2063495"/>
              <a:ext cx="812800" cy="472440"/>
            </a:xfrm>
            <a:custGeom>
              <a:avLst/>
              <a:gdLst/>
              <a:ahLst/>
              <a:cxnLst/>
              <a:rect l="l" t="t" r="r" b="b"/>
              <a:pathLst>
                <a:path w="812800" h="472439">
                  <a:moveTo>
                    <a:pt x="812292" y="0"/>
                  </a:moveTo>
                  <a:lnTo>
                    <a:pt x="0" y="0"/>
                  </a:lnTo>
                  <a:lnTo>
                    <a:pt x="0" y="472440"/>
                  </a:lnTo>
                  <a:lnTo>
                    <a:pt x="812292" y="472440"/>
                  </a:lnTo>
                  <a:lnTo>
                    <a:pt x="812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74292" y="2598419"/>
              <a:ext cx="594360" cy="445134"/>
            </a:xfrm>
            <a:custGeom>
              <a:avLst/>
              <a:gdLst/>
              <a:ahLst/>
              <a:cxnLst/>
              <a:rect l="l" t="t" r="r" b="b"/>
              <a:pathLst>
                <a:path w="594360" h="445135">
                  <a:moveTo>
                    <a:pt x="594360" y="0"/>
                  </a:moveTo>
                  <a:lnTo>
                    <a:pt x="0" y="0"/>
                  </a:lnTo>
                  <a:lnTo>
                    <a:pt x="0" y="445007"/>
                  </a:lnTo>
                  <a:lnTo>
                    <a:pt x="594360" y="445007"/>
                  </a:lnTo>
                  <a:lnTo>
                    <a:pt x="5943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32332" y="2606040"/>
              <a:ext cx="670560" cy="471170"/>
            </a:xfrm>
            <a:custGeom>
              <a:avLst/>
              <a:gdLst/>
              <a:ahLst/>
              <a:cxnLst/>
              <a:rect l="l" t="t" r="r" b="b"/>
              <a:pathLst>
                <a:path w="670560" h="471169">
                  <a:moveTo>
                    <a:pt x="670559" y="0"/>
                  </a:moveTo>
                  <a:lnTo>
                    <a:pt x="0" y="0"/>
                  </a:lnTo>
                  <a:lnTo>
                    <a:pt x="0" y="470916"/>
                  </a:lnTo>
                  <a:lnTo>
                    <a:pt x="670559" y="470916"/>
                  </a:lnTo>
                  <a:lnTo>
                    <a:pt x="670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200887" y="4271771"/>
            <a:ext cx="1196340" cy="35814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4127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2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fetch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56716" y="2051304"/>
            <a:ext cx="4148454" cy="2459990"/>
            <a:chOff x="1156716" y="2051304"/>
            <a:chExt cx="4148454" cy="245999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6716" y="2063496"/>
              <a:ext cx="4148328" cy="244754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34440" y="2051304"/>
              <a:ext cx="685800" cy="472440"/>
            </a:xfrm>
            <a:custGeom>
              <a:avLst/>
              <a:gdLst/>
              <a:ahLst/>
              <a:cxnLst/>
              <a:rect l="l" t="t" r="r" b="b"/>
              <a:pathLst>
                <a:path w="685800" h="472439">
                  <a:moveTo>
                    <a:pt x="685799" y="0"/>
                  </a:moveTo>
                  <a:lnTo>
                    <a:pt x="0" y="0"/>
                  </a:lnTo>
                  <a:lnTo>
                    <a:pt x="0" y="472440"/>
                  </a:lnTo>
                  <a:lnTo>
                    <a:pt x="685799" y="472440"/>
                  </a:lnTo>
                  <a:lnTo>
                    <a:pt x="6857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889247" y="3974591"/>
            <a:ext cx="1196340" cy="35814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push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88379" y="2325623"/>
            <a:ext cx="3820668" cy="2089403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7467600" y="4133088"/>
            <a:ext cx="608330" cy="2501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31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800" spc="-5" dirty="0">
                <a:latin typeface="Arial MT"/>
                <a:cs typeface="Arial MT"/>
              </a:rPr>
              <a:t>origin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387078" y="2450719"/>
            <a:ext cx="511809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 MT"/>
                <a:cs typeface="Arial MT"/>
              </a:rPr>
              <a:t>workspace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70092" y="2321051"/>
            <a:ext cx="2796540" cy="1803400"/>
          </a:xfrm>
          <a:custGeom>
            <a:avLst/>
            <a:gdLst/>
            <a:ahLst/>
            <a:cxnLst/>
            <a:rect l="l" t="t" r="r" b="b"/>
            <a:pathLst>
              <a:path w="2796540" h="1803400">
                <a:moveTo>
                  <a:pt x="685800" y="0"/>
                </a:moveTo>
                <a:lnTo>
                  <a:pt x="0" y="0"/>
                </a:lnTo>
                <a:lnTo>
                  <a:pt x="0" y="472440"/>
                </a:lnTo>
                <a:lnTo>
                  <a:pt x="685800" y="472440"/>
                </a:lnTo>
                <a:lnTo>
                  <a:pt x="685800" y="0"/>
                </a:lnTo>
                <a:close/>
              </a:path>
              <a:path w="2796540" h="1803400">
                <a:moveTo>
                  <a:pt x="2796540" y="606564"/>
                </a:moveTo>
                <a:lnTo>
                  <a:pt x="1260348" y="606564"/>
                </a:lnTo>
                <a:lnTo>
                  <a:pt x="1260348" y="1645920"/>
                </a:lnTo>
                <a:lnTo>
                  <a:pt x="1260348" y="1802892"/>
                </a:lnTo>
                <a:lnTo>
                  <a:pt x="2796540" y="1802892"/>
                </a:lnTo>
                <a:lnTo>
                  <a:pt x="2796540" y="1645920"/>
                </a:lnTo>
                <a:lnTo>
                  <a:pt x="2796540" y="6065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505443" y="3966971"/>
            <a:ext cx="1196340" cy="358140"/>
          </a:xfrm>
          <a:prstGeom prst="rect">
            <a:avLst/>
          </a:prstGeom>
          <a:solidFill>
            <a:srgbClr val="5B9BD4"/>
          </a:solidFill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pull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47076" y="3352800"/>
            <a:ext cx="515112" cy="36728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8468614" y="3418225"/>
            <a:ext cx="318770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90"/>
              </a:lnSpc>
            </a:pPr>
            <a:r>
              <a:rPr sz="800" spc="-5" dirty="0">
                <a:latin typeface="Arial MT"/>
                <a:cs typeface="Arial MT"/>
              </a:rPr>
              <a:t>re</a:t>
            </a:r>
            <a:r>
              <a:rPr sz="800" spc="10" dirty="0">
                <a:latin typeface="Arial MT"/>
                <a:cs typeface="Arial MT"/>
              </a:rPr>
              <a:t>m</a:t>
            </a:r>
            <a:r>
              <a:rPr sz="800" spc="-5" dirty="0">
                <a:latin typeface="Arial MT"/>
                <a:cs typeface="Arial MT"/>
              </a:rPr>
              <a:t>o</a:t>
            </a:r>
            <a:r>
              <a:rPr sz="800" dirty="0">
                <a:latin typeface="Arial MT"/>
                <a:cs typeface="Arial MT"/>
              </a:rPr>
              <a:t>te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47188" y="4162044"/>
            <a:ext cx="718185" cy="2514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38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45"/>
              </a:spcBef>
            </a:pPr>
            <a:r>
              <a:rPr sz="800" dirty="0">
                <a:latin typeface="Arial MT"/>
                <a:cs typeface="Arial MT"/>
              </a:rPr>
              <a:t>remote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700527" y="2535925"/>
            <a:ext cx="10502265" cy="1594485"/>
            <a:chOff x="2700527" y="2535925"/>
            <a:chExt cx="10502265" cy="1594485"/>
          </a:xfrm>
        </p:grpSpPr>
        <p:sp>
          <p:nvSpPr>
            <p:cNvPr id="29" name="object 29"/>
            <p:cNvSpPr/>
            <p:nvPr/>
          </p:nvSpPr>
          <p:spPr>
            <a:xfrm>
              <a:off x="7326630" y="3616452"/>
              <a:ext cx="690880" cy="513715"/>
            </a:xfrm>
            <a:custGeom>
              <a:avLst/>
              <a:gdLst/>
              <a:ahLst/>
              <a:cxnLst/>
              <a:rect l="l" t="t" r="r" b="b"/>
              <a:pathLst>
                <a:path w="690879" h="513714">
                  <a:moveTo>
                    <a:pt x="625795" y="40198"/>
                  </a:moveTo>
                  <a:lnTo>
                    <a:pt x="0" y="503047"/>
                  </a:lnTo>
                  <a:lnTo>
                    <a:pt x="7620" y="513334"/>
                  </a:lnTo>
                  <a:lnTo>
                    <a:pt x="633414" y="50485"/>
                  </a:lnTo>
                  <a:lnTo>
                    <a:pt x="625795" y="40198"/>
                  </a:lnTo>
                  <a:close/>
                </a:path>
                <a:path w="690879" h="513714">
                  <a:moveTo>
                    <a:pt x="674287" y="32638"/>
                  </a:moveTo>
                  <a:lnTo>
                    <a:pt x="636016" y="32638"/>
                  </a:lnTo>
                  <a:lnTo>
                    <a:pt x="643636" y="42925"/>
                  </a:lnTo>
                  <a:lnTo>
                    <a:pt x="633414" y="50485"/>
                  </a:lnTo>
                  <a:lnTo>
                    <a:pt x="652272" y="75946"/>
                  </a:lnTo>
                  <a:lnTo>
                    <a:pt x="674287" y="32638"/>
                  </a:lnTo>
                  <a:close/>
                </a:path>
                <a:path w="690879" h="513714">
                  <a:moveTo>
                    <a:pt x="636016" y="32638"/>
                  </a:moveTo>
                  <a:lnTo>
                    <a:pt x="625795" y="40198"/>
                  </a:lnTo>
                  <a:lnTo>
                    <a:pt x="633414" y="50485"/>
                  </a:lnTo>
                  <a:lnTo>
                    <a:pt x="643636" y="42925"/>
                  </a:lnTo>
                  <a:lnTo>
                    <a:pt x="636016" y="32638"/>
                  </a:lnTo>
                  <a:close/>
                </a:path>
                <a:path w="690879" h="513714">
                  <a:moveTo>
                    <a:pt x="690879" y="0"/>
                  </a:moveTo>
                  <a:lnTo>
                    <a:pt x="606933" y="14732"/>
                  </a:lnTo>
                  <a:lnTo>
                    <a:pt x="625795" y="40198"/>
                  </a:lnTo>
                  <a:lnTo>
                    <a:pt x="636016" y="32638"/>
                  </a:lnTo>
                  <a:lnTo>
                    <a:pt x="674287" y="32638"/>
                  </a:lnTo>
                  <a:lnTo>
                    <a:pt x="6908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71982" y="2540687"/>
              <a:ext cx="1200785" cy="1118870"/>
            </a:xfrm>
            <a:custGeom>
              <a:avLst/>
              <a:gdLst/>
              <a:ahLst/>
              <a:cxnLst/>
              <a:rect l="l" t="t" r="r" b="b"/>
              <a:pathLst>
                <a:path w="1200784" h="1118870">
                  <a:moveTo>
                    <a:pt x="198207" y="1118436"/>
                  </a:moveTo>
                  <a:lnTo>
                    <a:pt x="164692" y="1083648"/>
                  </a:lnTo>
                  <a:lnTo>
                    <a:pt x="134282" y="1047240"/>
                  </a:lnTo>
                  <a:lnTo>
                    <a:pt x="106975" y="1009369"/>
                  </a:lnTo>
                  <a:lnTo>
                    <a:pt x="82769" y="970194"/>
                  </a:lnTo>
                  <a:lnTo>
                    <a:pt x="61662" y="929871"/>
                  </a:lnTo>
                  <a:lnTo>
                    <a:pt x="43653" y="888558"/>
                  </a:lnTo>
                  <a:lnTo>
                    <a:pt x="28739" y="846412"/>
                  </a:lnTo>
                  <a:lnTo>
                    <a:pt x="16919" y="803592"/>
                  </a:lnTo>
                  <a:lnTo>
                    <a:pt x="8190" y="760254"/>
                  </a:lnTo>
                  <a:lnTo>
                    <a:pt x="2551" y="716556"/>
                  </a:lnTo>
                  <a:lnTo>
                    <a:pt x="0" y="672656"/>
                  </a:lnTo>
                  <a:lnTo>
                    <a:pt x="534" y="628711"/>
                  </a:lnTo>
                  <a:lnTo>
                    <a:pt x="4152" y="584878"/>
                  </a:lnTo>
                  <a:lnTo>
                    <a:pt x="10851" y="541316"/>
                  </a:lnTo>
                  <a:lnTo>
                    <a:pt x="20631" y="498181"/>
                  </a:lnTo>
                  <a:lnTo>
                    <a:pt x="33488" y="455632"/>
                  </a:lnTo>
                  <a:lnTo>
                    <a:pt x="49422" y="413825"/>
                  </a:lnTo>
                  <a:lnTo>
                    <a:pt x="68430" y="372918"/>
                  </a:lnTo>
                  <a:lnTo>
                    <a:pt x="90509" y="333069"/>
                  </a:lnTo>
                  <a:lnTo>
                    <a:pt x="115659" y="294435"/>
                  </a:lnTo>
                  <a:lnTo>
                    <a:pt x="143877" y="257173"/>
                  </a:lnTo>
                  <a:lnTo>
                    <a:pt x="175162" y="221442"/>
                  </a:lnTo>
                  <a:lnTo>
                    <a:pt x="209510" y="187399"/>
                  </a:lnTo>
                  <a:lnTo>
                    <a:pt x="246303" y="155720"/>
                  </a:lnTo>
                  <a:lnTo>
                    <a:pt x="284811" y="126974"/>
                  </a:lnTo>
                  <a:lnTo>
                    <a:pt x="324867" y="101161"/>
                  </a:lnTo>
                  <a:lnTo>
                    <a:pt x="366304" y="78277"/>
                  </a:lnTo>
                  <a:lnTo>
                    <a:pt x="408955" y="58323"/>
                  </a:lnTo>
                  <a:lnTo>
                    <a:pt x="452655" y="41295"/>
                  </a:lnTo>
                  <a:lnTo>
                    <a:pt x="497235" y="27193"/>
                  </a:lnTo>
                  <a:lnTo>
                    <a:pt x="542531" y="16014"/>
                  </a:lnTo>
                  <a:lnTo>
                    <a:pt x="588374" y="7757"/>
                  </a:lnTo>
                  <a:lnTo>
                    <a:pt x="634599" y="2419"/>
                  </a:lnTo>
                  <a:lnTo>
                    <a:pt x="681038" y="0"/>
                  </a:lnTo>
                  <a:lnTo>
                    <a:pt x="727526" y="496"/>
                  </a:lnTo>
                  <a:lnTo>
                    <a:pt x="773895" y="3908"/>
                  </a:lnTo>
                  <a:lnTo>
                    <a:pt x="819978" y="10232"/>
                  </a:lnTo>
                  <a:lnTo>
                    <a:pt x="865610" y="19468"/>
                  </a:lnTo>
                  <a:lnTo>
                    <a:pt x="910623" y="31612"/>
                  </a:lnTo>
                  <a:lnTo>
                    <a:pt x="954851" y="46665"/>
                  </a:lnTo>
                  <a:lnTo>
                    <a:pt x="998127" y="64623"/>
                  </a:lnTo>
                  <a:lnTo>
                    <a:pt x="1040284" y="85485"/>
                  </a:lnTo>
                  <a:lnTo>
                    <a:pt x="1081156" y="109250"/>
                  </a:lnTo>
                  <a:lnTo>
                    <a:pt x="1120577" y="135915"/>
                  </a:lnTo>
                  <a:lnTo>
                    <a:pt x="1158379" y="165479"/>
                  </a:lnTo>
                  <a:lnTo>
                    <a:pt x="1194395" y="197940"/>
                  </a:lnTo>
                  <a:lnTo>
                    <a:pt x="1196427" y="199972"/>
                  </a:lnTo>
                  <a:lnTo>
                    <a:pt x="1198459" y="202004"/>
                  </a:lnTo>
                  <a:lnTo>
                    <a:pt x="1200491" y="20403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22918" y="2592832"/>
              <a:ext cx="232155" cy="12407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700528" y="3011423"/>
              <a:ext cx="10502265" cy="640080"/>
            </a:xfrm>
            <a:custGeom>
              <a:avLst/>
              <a:gdLst/>
              <a:ahLst/>
              <a:cxnLst/>
              <a:rect l="l" t="t" r="r" b="b"/>
              <a:pathLst>
                <a:path w="10502265" h="640079">
                  <a:moveTo>
                    <a:pt x="717791" y="0"/>
                  </a:moveTo>
                  <a:lnTo>
                    <a:pt x="0" y="0"/>
                  </a:lnTo>
                  <a:lnTo>
                    <a:pt x="0" y="249936"/>
                  </a:lnTo>
                  <a:lnTo>
                    <a:pt x="717791" y="249936"/>
                  </a:lnTo>
                  <a:lnTo>
                    <a:pt x="717791" y="0"/>
                  </a:lnTo>
                  <a:close/>
                </a:path>
                <a:path w="10502265" h="640079">
                  <a:moveTo>
                    <a:pt x="6399276" y="388620"/>
                  </a:moveTo>
                  <a:lnTo>
                    <a:pt x="5679948" y="388620"/>
                  </a:lnTo>
                  <a:lnTo>
                    <a:pt x="5679948" y="640080"/>
                  </a:lnTo>
                  <a:lnTo>
                    <a:pt x="6399276" y="640080"/>
                  </a:lnTo>
                  <a:lnTo>
                    <a:pt x="6399276" y="388620"/>
                  </a:lnTo>
                  <a:close/>
                </a:path>
                <a:path w="10502265" h="640079">
                  <a:moveTo>
                    <a:pt x="10501884" y="156972"/>
                  </a:moveTo>
                  <a:lnTo>
                    <a:pt x="9784080" y="156972"/>
                  </a:lnTo>
                  <a:lnTo>
                    <a:pt x="9784080" y="515112"/>
                  </a:lnTo>
                  <a:lnTo>
                    <a:pt x="10501884" y="515112"/>
                  </a:lnTo>
                  <a:lnTo>
                    <a:pt x="10501884" y="1569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2233147" y="4501896"/>
            <a:ext cx="718185" cy="2501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31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40"/>
              </a:spcBef>
            </a:pPr>
            <a:r>
              <a:rPr sz="800" dirty="0">
                <a:latin typeface="Arial MT"/>
                <a:cs typeface="Arial MT"/>
              </a:rPr>
              <a:t>remote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80476" y="3400044"/>
            <a:ext cx="719455" cy="25146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45"/>
              </a:spcBef>
            </a:pPr>
            <a:r>
              <a:rPr sz="800" spc="-5" dirty="0">
                <a:latin typeface="Arial MT"/>
                <a:cs typeface="Arial MT"/>
              </a:rPr>
              <a:t>repository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47032" y="2061972"/>
            <a:ext cx="718185" cy="2501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25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800" spc="-5" dirty="0">
                <a:latin typeface="Arial MT"/>
                <a:cs typeface="Arial MT"/>
              </a:rPr>
              <a:t>repository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353032" y="2264664"/>
            <a:ext cx="594360" cy="2514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115" rIns="0" bIns="0" rtlCol="0">
            <a:spAutoFit/>
          </a:bodyPr>
          <a:lstStyle/>
          <a:p>
            <a:pPr marL="92075" marR="97155">
              <a:lnSpc>
                <a:spcPct val="100000"/>
              </a:lnSpc>
              <a:spcBef>
                <a:spcPts val="245"/>
              </a:spcBef>
            </a:pPr>
            <a:r>
              <a:rPr sz="800" spc="-5" dirty="0">
                <a:latin typeface="Arial MT"/>
                <a:cs typeface="Arial MT"/>
              </a:rPr>
              <a:t>repo</a:t>
            </a:r>
            <a:r>
              <a:rPr sz="800" dirty="0">
                <a:latin typeface="Arial MT"/>
                <a:cs typeface="Arial MT"/>
              </a:rPr>
              <a:t>sit</a:t>
            </a:r>
            <a:r>
              <a:rPr sz="800" spc="-5" dirty="0">
                <a:latin typeface="Arial MT"/>
                <a:cs typeface="Arial MT"/>
              </a:rPr>
              <a:t>o</a:t>
            </a:r>
            <a:r>
              <a:rPr sz="800" dirty="0">
                <a:latin typeface="Arial MT"/>
                <a:cs typeface="Arial MT"/>
              </a:rPr>
              <a:t>r  y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6857492" y="306451"/>
            <a:ext cx="25425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Buzzwords</a:t>
            </a:r>
          </a:p>
        </p:txBody>
      </p:sp>
      <p:pic>
        <p:nvPicPr>
          <p:cNvPr id="38" name="object 3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34940" y="758951"/>
            <a:ext cx="5593079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668" y="1979676"/>
            <a:ext cx="14937105" cy="3637915"/>
            <a:chOff x="772668" y="1979676"/>
            <a:chExt cx="14937105" cy="3637915"/>
          </a:xfrm>
        </p:grpSpPr>
        <p:sp>
          <p:nvSpPr>
            <p:cNvPr id="3" name="object 3"/>
            <p:cNvSpPr/>
            <p:nvPr/>
          </p:nvSpPr>
          <p:spPr>
            <a:xfrm>
              <a:off x="772668" y="1979676"/>
              <a:ext cx="14937105" cy="3637915"/>
            </a:xfrm>
            <a:custGeom>
              <a:avLst/>
              <a:gdLst/>
              <a:ahLst/>
              <a:cxnLst/>
              <a:rect l="l" t="t" r="r" b="b"/>
              <a:pathLst>
                <a:path w="14937105" h="3637915">
                  <a:moveTo>
                    <a:pt x="14936723" y="0"/>
                  </a:moveTo>
                  <a:lnTo>
                    <a:pt x="0" y="0"/>
                  </a:lnTo>
                  <a:lnTo>
                    <a:pt x="0" y="3637788"/>
                  </a:lnTo>
                  <a:lnTo>
                    <a:pt x="14936723" y="3637788"/>
                  </a:lnTo>
                  <a:lnTo>
                    <a:pt x="14936723" y="0"/>
                  </a:lnTo>
                  <a:close/>
                </a:path>
              </a:pathLst>
            </a:custGeom>
            <a:solidFill>
              <a:srgbClr val="D4D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01527" y="2491740"/>
              <a:ext cx="4413885" cy="2889885"/>
            </a:xfrm>
            <a:custGeom>
              <a:avLst/>
              <a:gdLst/>
              <a:ahLst/>
              <a:cxnLst/>
              <a:rect l="l" t="t" r="r" b="b"/>
              <a:pathLst>
                <a:path w="4413884" h="2889885">
                  <a:moveTo>
                    <a:pt x="4413503" y="0"/>
                  </a:moveTo>
                  <a:lnTo>
                    <a:pt x="0" y="0"/>
                  </a:lnTo>
                  <a:lnTo>
                    <a:pt x="0" y="2889504"/>
                  </a:lnTo>
                  <a:lnTo>
                    <a:pt x="4413503" y="2889504"/>
                  </a:lnTo>
                  <a:lnTo>
                    <a:pt x="44135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3643" y="3151632"/>
              <a:ext cx="509270" cy="611505"/>
            </a:xfrm>
            <a:custGeom>
              <a:avLst/>
              <a:gdLst/>
              <a:ahLst/>
              <a:cxnLst/>
              <a:rect l="l" t="t" r="r" b="b"/>
              <a:pathLst>
                <a:path w="509269" h="611504">
                  <a:moveTo>
                    <a:pt x="509016" y="0"/>
                  </a:moveTo>
                  <a:lnTo>
                    <a:pt x="0" y="0"/>
                  </a:lnTo>
                  <a:lnTo>
                    <a:pt x="0" y="611124"/>
                  </a:lnTo>
                  <a:lnTo>
                    <a:pt x="509016" y="611124"/>
                  </a:lnTo>
                  <a:lnTo>
                    <a:pt x="5090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2603754" y="6413753"/>
            <a:ext cx="11584305" cy="1309370"/>
          </a:xfrm>
          <a:custGeom>
            <a:avLst/>
            <a:gdLst/>
            <a:ahLst/>
            <a:cxnLst/>
            <a:rect l="l" t="t" r="r" b="b"/>
            <a:pathLst>
              <a:path w="11584305" h="1309370">
                <a:moveTo>
                  <a:pt x="0" y="218186"/>
                </a:moveTo>
                <a:lnTo>
                  <a:pt x="5761" y="168150"/>
                </a:lnTo>
                <a:lnTo>
                  <a:pt x="22172" y="122223"/>
                </a:lnTo>
                <a:lnTo>
                  <a:pt x="47926" y="81712"/>
                </a:lnTo>
                <a:lnTo>
                  <a:pt x="81712" y="47926"/>
                </a:lnTo>
                <a:lnTo>
                  <a:pt x="122223" y="22172"/>
                </a:lnTo>
                <a:lnTo>
                  <a:pt x="168150" y="5761"/>
                </a:lnTo>
                <a:lnTo>
                  <a:pt x="218185" y="0"/>
                </a:lnTo>
                <a:lnTo>
                  <a:pt x="11365738" y="0"/>
                </a:lnTo>
                <a:lnTo>
                  <a:pt x="11415773" y="5761"/>
                </a:lnTo>
                <a:lnTo>
                  <a:pt x="11461700" y="22172"/>
                </a:lnTo>
                <a:lnTo>
                  <a:pt x="11502211" y="47926"/>
                </a:lnTo>
                <a:lnTo>
                  <a:pt x="11535997" y="81712"/>
                </a:lnTo>
                <a:lnTo>
                  <a:pt x="11561751" y="122223"/>
                </a:lnTo>
                <a:lnTo>
                  <a:pt x="11578162" y="168150"/>
                </a:lnTo>
                <a:lnTo>
                  <a:pt x="11583924" y="218186"/>
                </a:lnTo>
                <a:lnTo>
                  <a:pt x="11583924" y="1090930"/>
                </a:lnTo>
                <a:lnTo>
                  <a:pt x="11578162" y="1140965"/>
                </a:lnTo>
                <a:lnTo>
                  <a:pt x="11561751" y="1186892"/>
                </a:lnTo>
                <a:lnTo>
                  <a:pt x="11535997" y="1227403"/>
                </a:lnTo>
                <a:lnTo>
                  <a:pt x="11502211" y="1261189"/>
                </a:lnTo>
                <a:lnTo>
                  <a:pt x="11461700" y="1286943"/>
                </a:lnTo>
                <a:lnTo>
                  <a:pt x="11415773" y="1303354"/>
                </a:lnTo>
                <a:lnTo>
                  <a:pt x="11365738" y="1309116"/>
                </a:lnTo>
                <a:lnTo>
                  <a:pt x="218185" y="1309116"/>
                </a:lnTo>
                <a:lnTo>
                  <a:pt x="168150" y="1303354"/>
                </a:lnTo>
                <a:lnTo>
                  <a:pt x="122223" y="1286943"/>
                </a:lnTo>
                <a:lnTo>
                  <a:pt x="81712" y="1261189"/>
                </a:lnTo>
                <a:lnTo>
                  <a:pt x="47926" y="1227403"/>
                </a:lnTo>
                <a:lnTo>
                  <a:pt x="22172" y="1186892"/>
                </a:lnTo>
                <a:lnTo>
                  <a:pt x="5761" y="1140965"/>
                </a:lnTo>
                <a:lnTo>
                  <a:pt x="0" y="1090930"/>
                </a:lnTo>
                <a:lnTo>
                  <a:pt x="0" y="218186"/>
                </a:lnTo>
                <a:close/>
              </a:path>
            </a:pathLst>
          </a:custGeom>
          <a:ln w="25399">
            <a:solidFill>
              <a:srgbClr val="F97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86201" y="6488938"/>
            <a:ext cx="838263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9166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will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Tahoma"/>
                <a:cs typeface="Tahoma"/>
              </a:rPr>
              <a:t>not</a:t>
            </a:r>
            <a:r>
              <a:rPr sz="24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merge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4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ahoma"/>
                <a:cs typeface="Tahoma"/>
              </a:rPr>
              <a:t>changes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4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ahoma"/>
                <a:cs typeface="Tahoma"/>
              </a:rPr>
              <a:t>local</a:t>
            </a:r>
            <a:r>
              <a:rPr sz="24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repository.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ct val="9166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Tahoma"/>
                <a:cs typeface="Tahoma"/>
              </a:rPr>
              <a:t>g</a:t>
            </a:r>
            <a:r>
              <a:rPr sz="2400" spc="15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400" spc="50" dirty="0">
                <a:solidFill>
                  <a:srgbClr val="3E3E3E"/>
                </a:solidFill>
                <a:latin typeface="Tahoma"/>
                <a:cs typeface="Tahoma"/>
              </a:rPr>
              <a:t>ves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40" dirty="0">
                <a:solidFill>
                  <a:srgbClr val="3E3E3E"/>
                </a:solidFill>
                <a:latin typeface="Tahoma"/>
                <a:cs typeface="Tahoma"/>
              </a:rPr>
              <a:t>up</a:t>
            </a:r>
            <a:r>
              <a:rPr sz="2400" spc="100" dirty="0">
                <a:solidFill>
                  <a:srgbClr val="3E3E3E"/>
                </a:solidFill>
                <a:latin typeface="Tahoma"/>
                <a:cs typeface="Tahoma"/>
              </a:rPr>
              <a:t>da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400" spc="70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f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400" spc="180" dirty="0">
                <a:solidFill>
                  <a:srgbClr val="3E3E3E"/>
                </a:solidFill>
                <a:latin typeface="Tahoma"/>
                <a:cs typeface="Tahoma"/>
              </a:rPr>
              <a:t>om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remot</a:t>
            </a:r>
            <a:r>
              <a:rPr sz="2400" spc="105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400" spc="145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400" spc="105" dirty="0">
                <a:solidFill>
                  <a:srgbClr val="3E3E3E"/>
                </a:solidFill>
                <a:latin typeface="Tahoma"/>
                <a:cs typeface="Tahoma"/>
              </a:rPr>
              <a:t>he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sz="2400" spc="145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ca</a:t>
            </a:r>
            <a:r>
              <a:rPr sz="2400" spc="30" dirty="0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Tahoma"/>
                <a:cs typeface="Tahoma"/>
              </a:rPr>
              <a:t>re</a:t>
            </a:r>
            <a:r>
              <a:rPr sz="2400" spc="130" dirty="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osit</a:t>
            </a:r>
            <a:r>
              <a:rPr sz="2400" spc="130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400" spc="-40" dirty="0">
                <a:solidFill>
                  <a:srgbClr val="3E3E3E"/>
                </a:solidFill>
                <a:latin typeface="Tahoma"/>
                <a:cs typeface="Tahoma"/>
              </a:rPr>
              <a:t>y.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ct val="9166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syncs</a:t>
            </a:r>
            <a:r>
              <a:rPr sz="24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h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ahoma"/>
                <a:cs typeface="Tahoma"/>
              </a:rPr>
              <a:t>change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Tahoma"/>
                <a:cs typeface="Tahoma"/>
              </a:rPr>
              <a:t>f</a:t>
            </a:r>
            <a:r>
              <a:rPr sz="2400" spc="95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400" spc="155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400" spc="215" dirty="0">
                <a:solidFill>
                  <a:srgbClr val="3E3E3E"/>
                </a:solidFill>
                <a:latin typeface="Tahoma"/>
                <a:cs typeface="Tahoma"/>
              </a:rPr>
              <a:t>m</a:t>
            </a:r>
            <a:r>
              <a:rPr sz="24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25" dirty="0">
                <a:solidFill>
                  <a:srgbClr val="3E3E3E"/>
                </a:solidFill>
                <a:latin typeface="Tahoma"/>
                <a:cs typeface="Tahoma"/>
              </a:rPr>
              <a:t>remo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te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400" spc="114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4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h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sz="2400" spc="145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ca</a:t>
            </a:r>
            <a:r>
              <a:rPr sz="2400" spc="30" dirty="0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Tahoma"/>
                <a:cs typeface="Tahoma"/>
              </a:rPr>
              <a:t>re</a:t>
            </a:r>
            <a:r>
              <a:rPr sz="2400" spc="130" dirty="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osit</a:t>
            </a:r>
            <a:r>
              <a:rPr sz="2400" spc="130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400" spc="-40" dirty="0">
                <a:solidFill>
                  <a:srgbClr val="3E3E3E"/>
                </a:solidFill>
                <a:latin typeface="Tahoma"/>
                <a:cs typeface="Tahoma"/>
              </a:rPr>
              <a:t>y.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909042" y="5420105"/>
            <a:ext cx="12700" cy="1016635"/>
          </a:xfrm>
          <a:custGeom>
            <a:avLst/>
            <a:gdLst/>
            <a:ahLst/>
            <a:cxnLst/>
            <a:rect l="l" t="t" r="r" b="b"/>
            <a:pathLst>
              <a:path w="12700" h="1016635">
                <a:moveTo>
                  <a:pt x="0" y="0"/>
                </a:moveTo>
                <a:lnTo>
                  <a:pt x="12446" y="1016254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0927080" y="2799588"/>
            <a:ext cx="3961129" cy="2261870"/>
            <a:chOff x="10927080" y="2799588"/>
            <a:chExt cx="3961129" cy="226187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7080" y="2799588"/>
              <a:ext cx="3960876" cy="226161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966704" y="2823972"/>
              <a:ext cx="843280" cy="510540"/>
            </a:xfrm>
            <a:custGeom>
              <a:avLst/>
              <a:gdLst/>
              <a:ahLst/>
              <a:cxnLst/>
              <a:rect l="l" t="t" r="r" b="b"/>
              <a:pathLst>
                <a:path w="843279" h="510539">
                  <a:moveTo>
                    <a:pt x="842772" y="0"/>
                  </a:moveTo>
                  <a:lnTo>
                    <a:pt x="0" y="0"/>
                  </a:lnTo>
                  <a:lnTo>
                    <a:pt x="0" y="510539"/>
                  </a:lnTo>
                  <a:lnTo>
                    <a:pt x="842772" y="510539"/>
                  </a:lnTo>
                  <a:lnTo>
                    <a:pt x="8427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156716" y="2461260"/>
            <a:ext cx="4326890" cy="2691765"/>
            <a:chOff x="1156716" y="2461260"/>
            <a:chExt cx="4326890" cy="2691765"/>
          </a:xfrm>
        </p:grpSpPr>
        <p:sp>
          <p:nvSpPr>
            <p:cNvPr id="13" name="object 13"/>
            <p:cNvSpPr/>
            <p:nvPr/>
          </p:nvSpPr>
          <p:spPr>
            <a:xfrm>
              <a:off x="1616964" y="3083052"/>
              <a:ext cx="615950" cy="481965"/>
            </a:xfrm>
            <a:custGeom>
              <a:avLst/>
              <a:gdLst/>
              <a:ahLst/>
              <a:cxnLst/>
              <a:rect l="l" t="t" r="r" b="b"/>
              <a:pathLst>
                <a:path w="615950" h="481964">
                  <a:moveTo>
                    <a:pt x="615695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615695" y="481584"/>
                  </a:lnTo>
                  <a:lnTo>
                    <a:pt x="6156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56716" y="3090672"/>
              <a:ext cx="696595" cy="510540"/>
            </a:xfrm>
            <a:custGeom>
              <a:avLst/>
              <a:gdLst/>
              <a:ahLst/>
              <a:cxnLst/>
              <a:rect l="l" t="t" r="r" b="b"/>
              <a:pathLst>
                <a:path w="696594" h="510539">
                  <a:moveTo>
                    <a:pt x="696468" y="0"/>
                  </a:moveTo>
                  <a:lnTo>
                    <a:pt x="0" y="0"/>
                  </a:lnTo>
                  <a:lnTo>
                    <a:pt x="0" y="510539"/>
                  </a:lnTo>
                  <a:lnTo>
                    <a:pt x="696468" y="510539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2624" y="2491740"/>
              <a:ext cx="4300728" cy="266090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91768" y="2461260"/>
              <a:ext cx="710565" cy="509270"/>
            </a:xfrm>
            <a:custGeom>
              <a:avLst/>
              <a:gdLst/>
              <a:ahLst/>
              <a:cxnLst/>
              <a:rect l="l" t="t" r="r" b="b"/>
              <a:pathLst>
                <a:path w="710564" h="509269">
                  <a:moveTo>
                    <a:pt x="710183" y="0"/>
                  </a:moveTo>
                  <a:lnTo>
                    <a:pt x="0" y="0"/>
                  </a:lnTo>
                  <a:lnTo>
                    <a:pt x="0" y="509016"/>
                  </a:lnTo>
                  <a:lnTo>
                    <a:pt x="710183" y="509016"/>
                  </a:lnTo>
                  <a:lnTo>
                    <a:pt x="7101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843015" y="2529839"/>
            <a:ext cx="4413885" cy="2517775"/>
            <a:chOff x="5843015" y="2529839"/>
            <a:chExt cx="4413885" cy="2517775"/>
          </a:xfrm>
        </p:grpSpPr>
        <p:sp>
          <p:nvSpPr>
            <p:cNvPr id="18" name="object 18"/>
            <p:cNvSpPr/>
            <p:nvPr/>
          </p:nvSpPr>
          <p:spPr>
            <a:xfrm>
              <a:off x="6275832" y="2909315"/>
              <a:ext cx="1610995" cy="715010"/>
            </a:xfrm>
            <a:custGeom>
              <a:avLst/>
              <a:gdLst/>
              <a:ahLst/>
              <a:cxnLst/>
              <a:rect l="l" t="t" r="r" b="b"/>
              <a:pathLst>
                <a:path w="1610995" h="715010">
                  <a:moveTo>
                    <a:pt x="569976" y="188988"/>
                  </a:moveTo>
                  <a:lnTo>
                    <a:pt x="470916" y="188988"/>
                  </a:lnTo>
                  <a:lnTo>
                    <a:pt x="470916" y="0"/>
                  </a:lnTo>
                  <a:lnTo>
                    <a:pt x="62484" y="0"/>
                  </a:lnTo>
                  <a:lnTo>
                    <a:pt x="62484" y="188988"/>
                  </a:lnTo>
                  <a:lnTo>
                    <a:pt x="0" y="188988"/>
                  </a:lnTo>
                  <a:lnTo>
                    <a:pt x="0" y="699516"/>
                  </a:lnTo>
                  <a:lnTo>
                    <a:pt x="569976" y="699516"/>
                  </a:lnTo>
                  <a:lnTo>
                    <a:pt x="569976" y="188988"/>
                  </a:lnTo>
                  <a:close/>
                </a:path>
                <a:path w="1610995" h="715010">
                  <a:moveTo>
                    <a:pt x="1610868" y="204216"/>
                  </a:moveTo>
                  <a:lnTo>
                    <a:pt x="768096" y="204216"/>
                  </a:lnTo>
                  <a:lnTo>
                    <a:pt x="768096" y="714756"/>
                  </a:lnTo>
                  <a:lnTo>
                    <a:pt x="1610868" y="714756"/>
                  </a:lnTo>
                  <a:lnTo>
                    <a:pt x="1610868" y="204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3015" y="2529839"/>
              <a:ext cx="4413503" cy="251764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723631" y="4742688"/>
              <a:ext cx="631190" cy="271780"/>
            </a:xfrm>
            <a:custGeom>
              <a:avLst/>
              <a:gdLst/>
              <a:ahLst/>
              <a:cxnLst/>
              <a:rect l="l" t="t" r="r" b="b"/>
              <a:pathLst>
                <a:path w="631190" h="271779">
                  <a:moveTo>
                    <a:pt x="630935" y="0"/>
                  </a:moveTo>
                  <a:lnTo>
                    <a:pt x="0" y="0"/>
                  </a:lnTo>
                  <a:lnTo>
                    <a:pt x="0" y="271272"/>
                  </a:lnTo>
                  <a:lnTo>
                    <a:pt x="630935" y="271272"/>
                  </a:lnTo>
                  <a:lnTo>
                    <a:pt x="6309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3383767" y="4471415"/>
            <a:ext cx="1239520" cy="387350"/>
          </a:xfrm>
          <a:prstGeom prst="rect">
            <a:avLst/>
          </a:prstGeom>
          <a:solidFill>
            <a:srgbClr val="5B9BD4"/>
          </a:solidFill>
        </p:spPr>
        <p:txBody>
          <a:bodyPr vert="horz" wrap="square" lIns="0" tIns="4000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31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fetch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15740" y="4572000"/>
            <a:ext cx="1240790" cy="38735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400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push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23631" y="4772913"/>
            <a:ext cx="63119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latin typeface="Arial MT"/>
                <a:cs typeface="Arial MT"/>
              </a:rPr>
              <a:t>origin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416795" y="2613660"/>
            <a:ext cx="745490" cy="33083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50"/>
              </a:spcBef>
            </a:pPr>
            <a:r>
              <a:rPr sz="800" spc="-5" dirty="0">
                <a:latin typeface="Arial MT"/>
                <a:cs typeface="Arial MT"/>
              </a:rPr>
              <a:t>workspace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917692" y="2575559"/>
            <a:ext cx="3185160" cy="2103120"/>
          </a:xfrm>
          <a:custGeom>
            <a:avLst/>
            <a:gdLst/>
            <a:ahLst/>
            <a:cxnLst/>
            <a:rect l="l" t="t" r="r" b="b"/>
            <a:pathLst>
              <a:path w="3185159" h="2103120">
                <a:moveTo>
                  <a:pt x="710184" y="0"/>
                </a:moveTo>
                <a:lnTo>
                  <a:pt x="0" y="0"/>
                </a:lnTo>
                <a:lnTo>
                  <a:pt x="0" y="510540"/>
                </a:lnTo>
                <a:lnTo>
                  <a:pt x="710184" y="510540"/>
                </a:lnTo>
                <a:lnTo>
                  <a:pt x="710184" y="0"/>
                </a:lnTo>
                <a:close/>
              </a:path>
              <a:path w="3185159" h="2103120">
                <a:moveTo>
                  <a:pt x="3185160" y="794004"/>
                </a:moveTo>
                <a:lnTo>
                  <a:pt x="1373124" y="794004"/>
                </a:lnTo>
                <a:lnTo>
                  <a:pt x="1373124" y="1987296"/>
                </a:lnTo>
                <a:lnTo>
                  <a:pt x="1373124" y="2103120"/>
                </a:lnTo>
                <a:lnTo>
                  <a:pt x="3185160" y="2103120"/>
                </a:lnTo>
                <a:lnTo>
                  <a:pt x="3185160" y="1987296"/>
                </a:lnTo>
                <a:lnTo>
                  <a:pt x="3185160" y="7940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799576" y="4562855"/>
            <a:ext cx="1240790" cy="38735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4064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2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pull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18347" y="3899915"/>
            <a:ext cx="533400" cy="396239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8759063" y="3965341"/>
            <a:ext cx="318770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90"/>
              </a:lnSpc>
            </a:pPr>
            <a:r>
              <a:rPr sz="800" spc="-5" dirty="0">
                <a:latin typeface="Arial MT"/>
                <a:cs typeface="Arial MT"/>
              </a:rPr>
              <a:t>re</a:t>
            </a:r>
            <a:r>
              <a:rPr sz="800" spc="10" dirty="0">
                <a:latin typeface="Arial MT"/>
                <a:cs typeface="Arial MT"/>
              </a:rPr>
              <a:t>m</a:t>
            </a:r>
            <a:r>
              <a:rPr sz="800" spc="-5" dirty="0">
                <a:latin typeface="Arial MT"/>
                <a:cs typeface="Arial MT"/>
              </a:rPr>
              <a:t>o</a:t>
            </a:r>
            <a:r>
              <a:rPr sz="800" dirty="0">
                <a:latin typeface="Arial MT"/>
                <a:cs typeface="Arial MT"/>
              </a:rPr>
              <a:t>te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56332" y="4774691"/>
            <a:ext cx="744220" cy="2717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38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45"/>
              </a:spcBef>
            </a:pPr>
            <a:r>
              <a:rPr sz="800" dirty="0">
                <a:latin typeface="Arial MT"/>
                <a:cs typeface="Arial MT"/>
              </a:rPr>
              <a:t>remote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784348" y="3500628"/>
            <a:ext cx="744220" cy="271780"/>
          </a:xfrm>
          <a:custGeom>
            <a:avLst/>
            <a:gdLst/>
            <a:ahLst/>
            <a:cxnLst/>
            <a:rect l="l" t="t" r="r" b="b"/>
            <a:pathLst>
              <a:path w="744220" h="271779">
                <a:moveTo>
                  <a:pt x="743712" y="0"/>
                </a:moveTo>
                <a:lnTo>
                  <a:pt x="0" y="0"/>
                </a:lnTo>
                <a:lnTo>
                  <a:pt x="0" y="271272"/>
                </a:lnTo>
                <a:lnTo>
                  <a:pt x="743712" y="271272"/>
                </a:lnTo>
                <a:lnTo>
                  <a:pt x="7437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7360539" y="3015789"/>
            <a:ext cx="2056764" cy="1756410"/>
            <a:chOff x="7360539" y="3015789"/>
            <a:chExt cx="2056764" cy="1756410"/>
          </a:xfrm>
        </p:grpSpPr>
        <p:sp>
          <p:nvSpPr>
            <p:cNvPr id="32" name="object 32"/>
            <p:cNvSpPr/>
            <p:nvPr/>
          </p:nvSpPr>
          <p:spPr>
            <a:xfrm>
              <a:off x="7360539" y="4183380"/>
              <a:ext cx="935990" cy="588645"/>
            </a:xfrm>
            <a:custGeom>
              <a:avLst/>
              <a:gdLst/>
              <a:ahLst/>
              <a:cxnLst/>
              <a:rect l="l" t="t" r="r" b="b"/>
              <a:pathLst>
                <a:path w="935990" h="588645">
                  <a:moveTo>
                    <a:pt x="867534" y="35076"/>
                  </a:moveTo>
                  <a:lnTo>
                    <a:pt x="0" y="577850"/>
                  </a:lnTo>
                  <a:lnTo>
                    <a:pt x="6857" y="588645"/>
                  </a:lnTo>
                  <a:lnTo>
                    <a:pt x="874291" y="45856"/>
                  </a:lnTo>
                  <a:lnTo>
                    <a:pt x="867534" y="35076"/>
                  </a:lnTo>
                  <a:close/>
                </a:path>
                <a:path w="935990" h="588645">
                  <a:moveTo>
                    <a:pt x="918232" y="28321"/>
                  </a:moveTo>
                  <a:lnTo>
                    <a:pt x="878331" y="28321"/>
                  </a:lnTo>
                  <a:lnTo>
                    <a:pt x="885062" y="39116"/>
                  </a:lnTo>
                  <a:lnTo>
                    <a:pt x="874291" y="45856"/>
                  </a:lnTo>
                  <a:lnTo>
                    <a:pt x="891158" y="72771"/>
                  </a:lnTo>
                  <a:lnTo>
                    <a:pt x="918232" y="28321"/>
                  </a:lnTo>
                  <a:close/>
                </a:path>
                <a:path w="935990" h="588645">
                  <a:moveTo>
                    <a:pt x="878331" y="28321"/>
                  </a:moveTo>
                  <a:lnTo>
                    <a:pt x="867534" y="35076"/>
                  </a:lnTo>
                  <a:lnTo>
                    <a:pt x="874291" y="45856"/>
                  </a:lnTo>
                  <a:lnTo>
                    <a:pt x="885062" y="39116"/>
                  </a:lnTo>
                  <a:lnTo>
                    <a:pt x="878331" y="28321"/>
                  </a:lnTo>
                  <a:close/>
                </a:path>
                <a:path w="935990" h="588645">
                  <a:moveTo>
                    <a:pt x="935481" y="0"/>
                  </a:moveTo>
                  <a:lnTo>
                    <a:pt x="850645" y="8128"/>
                  </a:lnTo>
                  <a:lnTo>
                    <a:pt x="867534" y="35076"/>
                  </a:lnTo>
                  <a:lnTo>
                    <a:pt x="878331" y="28321"/>
                  </a:lnTo>
                  <a:lnTo>
                    <a:pt x="918232" y="28321"/>
                  </a:lnTo>
                  <a:lnTo>
                    <a:pt x="9354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937320" y="3020552"/>
              <a:ext cx="1254760" cy="1198880"/>
            </a:xfrm>
            <a:custGeom>
              <a:avLst/>
              <a:gdLst/>
              <a:ahLst/>
              <a:cxnLst/>
              <a:rect l="l" t="t" r="r" b="b"/>
              <a:pathLst>
                <a:path w="1254759" h="1198879">
                  <a:moveTo>
                    <a:pt x="194616" y="1198260"/>
                  </a:moveTo>
                  <a:lnTo>
                    <a:pt x="162059" y="1161587"/>
                  </a:lnTo>
                  <a:lnTo>
                    <a:pt x="132491" y="1123358"/>
                  </a:lnTo>
                  <a:lnTo>
                    <a:pt x="105904" y="1083724"/>
                  </a:lnTo>
                  <a:lnTo>
                    <a:pt x="82296" y="1042835"/>
                  </a:lnTo>
                  <a:lnTo>
                    <a:pt x="61660" y="1000840"/>
                  </a:lnTo>
                  <a:lnTo>
                    <a:pt x="43992" y="957889"/>
                  </a:lnTo>
                  <a:lnTo>
                    <a:pt x="29287" y="914133"/>
                  </a:lnTo>
                  <a:lnTo>
                    <a:pt x="17540" y="869721"/>
                  </a:lnTo>
                  <a:lnTo>
                    <a:pt x="8747" y="824803"/>
                  </a:lnTo>
                  <a:lnTo>
                    <a:pt x="2901" y="779529"/>
                  </a:lnTo>
                  <a:lnTo>
                    <a:pt x="0" y="734050"/>
                  </a:lnTo>
                  <a:lnTo>
                    <a:pt x="36" y="688514"/>
                  </a:lnTo>
                  <a:lnTo>
                    <a:pt x="3006" y="643072"/>
                  </a:lnTo>
                  <a:lnTo>
                    <a:pt x="8905" y="597875"/>
                  </a:lnTo>
                  <a:lnTo>
                    <a:pt x="17728" y="553071"/>
                  </a:lnTo>
                  <a:lnTo>
                    <a:pt x="29469" y="508810"/>
                  </a:lnTo>
                  <a:lnTo>
                    <a:pt x="44124" y="465244"/>
                  </a:lnTo>
                  <a:lnTo>
                    <a:pt x="61689" y="422520"/>
                  </a:lnTo>
                  <a:lnTo>
                    <a:pt x="82157" y="380791"/>
                  </a:lnTo>
                  <a:lnTo>
                    <a:pt x="105525" y="340205"/>
                  </a:lnTo>
                  <a:lnTo>
                    <a:pt x="131787" y="300912"/>
                  </a:lnTo>
                  <a:lnTo>
                    <a:pt x="160938" y="263063"/>
                  </a:lnTo>
                  <a:lnTo>
                    <a:pt x="192974" y="226806"/>
                  </a:lnTo>
                  <a:lnTo>
                    <a:pt x="227890" y="192293"/>
                  </a:lnTo>
                  <a:lnTo>
                    <a:pt x="263577" y="161405"/>
                  </a:lnTo>
                  <a:lnTo>
                    <a:pt x="300720" y="133234"/>
                  </a:lnTo>
                  <a:lnTo>
                    <a:pt x="339185" y="107776"/>
                  </a:lnTo>
                  <a:lnTo>
                    <a:pt x="378836" y="85026"/>
                  </a:lnTo>
                  <a:lnTo>
                    <a:pt x="419540" y="64979"/>
                  </a:lnTo>
                  <a:lnTo>
                    <a:pt x="461163" y="47633"/>
                  </a:lnTo>
                  <a:lnTo>
                    <a:pt x="503570" y="32981"/>
                  </a:lnTo>
                  <a:lnTo>
                    <a:pt x="546627" y="21020"/>
                  </a:lnTo>
                  <a:lnTo>
                    <a:pt x="590199" y="11746"/>
                  </a:lnTo>
                  <a:lnTo>
                    <a:pt x="634154" y="5154"/>
                  </a:lnTo>
                  <a:lnTo>
                    <a:pt x="678355" y="1240"/>
                  </a:lnTo>
                  <a:lnTo>
                    <a:pt x="722670" y="0"/>
                  </a:lnTo>
                  <a:lnTo>
                    <a:pt x="766963" y="1428"/>
                  </a:lnTo>
                  <a:lnTo>
                    <a:pt x="811101" y="5521"/>
                  </a:lnTo>
                  <a:lnTo>
                    <a:pt x="854949" y="12275"/>
                  </a:lnTo>
                  <a:lnTo>
                    <a:pt x="898373" y="21685"/>
                  </a:lnTo>
                  <a:lnTo>
                    <a:pt x="941238" y="33747"/>
                  </a:lnTo>
                  <a:lnTo>
                    <a:pt x="983412" y="48457"/>
                  </a:lnTo>
                  <a:lnTo>
                    <a:pt x="1024758" y="65809"/>
                  </a:lnTo>
                  <a:lnTo>
                    <a:pt x="1065143" y="85800"/>
                  </a:lnTo>
                  <a:lnTo>
                    <a:pt x="1104433" y="108426"/>
                  </a:lnTo>
                  <a:lnTo>
                    <a:pt x="1142493" y="133682"/>
                  </a:lnTo>
                  <a:lnTo>
                    <a:pt x="1179190" y="161563"/>
                  </a:lnTo>
                  <a:lnTo>
                    <a:pt x="1214388" y="192066"/>
                  </a:lnTo>
                  <a:lnTo>
                    <a:pt x="1247954" y="225186"/>
                  </a:lnTo>
                  <a:lnTo>
                    <a:pt x="1249986" y="227345"/>
                  </a:lnTo>
                  <a:lnTo>
                    <a:pt x="1252018" y="229504"/>
                  </a:lnTo>
                  <a:lnTo>
                    <a:pt x="1254177" y="23179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21496" y="3077464"/>
              <a:ext cx="240537" cy="13423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671560" y="3950208"/>
              <a:ext cx="745490" cy="271780"/>
            </a:xfrm>
            <a:custGeom>
              <a:avLst/>
              <a:gdLst/>
              <a:ahLst/>
              <a:cxnLst/>
              <a:rect l="l" t="t" r="r" b="b"/>
              <a:pathLst>
                <a:path w="745490" h="271779">
                  <a:moveTo>
                    <a:pt x="745235" y="0"/>
                  </a:moveTo>
                  <a:lnTo>
                    <a:pt x="0" y="0"/>
                  </a:lnTo>
                  <a:lnTo>
                    <a:pt x="0" y="271272"/>
                  </a:lnTo>
                  <a:lnTo>
                    <a:pt x="745235" y="271272"/>
                  </a:lnTo>
                  <a:lnTo>
                    <a:pt x="745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12379452" y="2983991"/>
            <a:ext cx="2595880" cy="2005964"/>
          </a:xfrm>
          <a:custGeom>
            <a:avLst/>
            <a:gdLst/>
            <a:ahLst/>
            <a:cxnLst/>
            <a:rect l="l" t="t" r="r" b="b"/>
            <a:pathLst>
              <a:path w="2595880" h="2005964">
                <a:moveTo>
                  <a:pt x="743699" y="1734312"/>
                </a:moveTo>
                <a:lnTo>
                  <a:pt x="0" y="1734312"/>
                </a:lnTo>
                <a:lnTo>
                  <a:pt x="0" y="2005584"/>
                </a:lnTo>
                <a:lnTo>
                  <a:pt x="743699" y="2005584"/>
                </a:lnTo>
                <a:lnTo>
                  <a:pt x="743699" y="1734312"/>
                </a:lnTo>
                <a:close/>
              </a:path>
              <a:path w="2595880" h="2005964">
                <a:moveTo>
                  <a:pt x="795528" y="789432"/>
                </a:moveTo>
                <a:lnTo>
                  <a:pt x="51816" y="789432"/>
                </a:lnTo>
                <a:lnTo>
                  <a:pt x="51816" y="1060704"/>
                </a:lnTo>
                <a:lnTo>
                  <a:pt x="795528" y="1060704"/>
                </a:lnTo>
                <a:lnTo>
                  <a:pt x="795528" y="789432"/>
                </a:lnTo>
                <a:close/>
              </a:path>
              <a:path w="2595880" h="2005964">
                <a:moveTo>
                  <a:pt x="2595372" y="0"/>
                </a:moveTo>
                <a:lnTo>
                  <a:pt x="1900428" y="0"/>
                </a:lnTo>
                <a:lnTo>
                  <a:pt x="1900428" y="271272"/>
                </a:lnTo>
                <a:lnTo>
                  <a:pt x="2595372" y="271272"/>
                </a:lnTo>
                <a:lnTo>
                  <a:pt x="25953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671559" y="3950208"/>
            <a:ext cx="469900" cy="2717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381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45"/>
              </a:spcBef>
            </a:pPr>
            <a:r>
              <a:rPr sz="800" spc="-5" dirty="0">
                <a:latin typeface="Arial MT"/>
                <a:cs typeface="Arial MT"/>
              </a:rPr>
              <a:t>repo</a:t>
            </a:r>
            <a:r>
              <a:rPr sz="800" dirty="0">
                <a:latin typeface="Arial MT"/>
                <a:cs typeface="Arial MT"/>
              </a:rPr>
              <a:t>sito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102852" y="3950208"/>
            <a:ext cx="314325" cy="27178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345"/>
              </a:spcBef>
            </a:pPr>
            <a:r>
              <a:rPr sz="800" spc="-5" dirty="0">
                <a:latin typeface="Arial MT"/>
                <a:cs typeface="Arial MT"/>
              </a:rPr>
              <a:t>ry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594859" y="2577083"/>
            <a:ext cx="745490" cy="2717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31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40"/>
              </a:spcBef>
            </a:pPr>
            <a:r>
              <a:rPr sz="800" spc="-5" dirty="0">
                <a:latin typeface="Arial MT"/>
                <a:cs typeface="Arial MT"/>
              </a:rPr>
              <a:t>repository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701528" y="2491739"/>
            <a:ext cx="4413885" cy="2889885"/>
          </a:xfrm>
          <a:prstGeom prst="rect">
            <a:avLst/>
          </a:prstGeom>
          <a:ln w="571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50">
              <a:latin typeface="Times New Roman"/>
              <a:cs typeface="Times New Roman"/>
            </a:endParaRPr>
          </a:p>
          <a:p>
            <a:pPr marR="288290" algn="r">
              <a:lnSpc>
                <a:spcPct val="100000"/>
              </a:lnSpc>
            </a:pPr>
            <a:r>
              <a:rPr sz="800" spc="-5" dirty="0">
                <a:latin typeface="Arial MT"/>
                <a:cs typeface="Arial MT"/>
              </a:rPr>
              <a:t>repository</a:t>
            </a:r>
            <a:endParaRPr sz="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50">
              <a:latin typeface="Arial MT"/>
              <a:cs typeface="Arial MT"/>
            </a:endParaRPr>
          </a:p>
          <a:p>
            <a:pPr marR="545465" algn="ctr">
              <a:lnSpc>
                <a:spcPct val="100000"/>
              </a:lnSpc>
            </a:pPr>
            <a:r>
              <a:rPr sz="800" dirty="0">
                <a:latin typeface="Arial MT"/>
                <a:cs typeface="Arial MT"/>
              </a:rPr>
              <a:t>remote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6857492" y="306451"/>
            <a:ext cx="25425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Buzzwords</a:t>
            </a:r>
          </a:p>
        </p:txBody>
      </p:sp>
      <p:pic>
        <p:nvPicPr>
          <p:cNvPr id="42" name="object 4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34940" y="758951"/>
            <a:ext cx="5593079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58659" y="306451"/>
            <a:ext cx="21399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  <a:latin typeface="Tahoma"/>
                <a:cs typeface="Tahoma"/>
              </a:rPr>
              <a:t>What</a:t>
            </a:r>
            <a:r>
              <a:rPr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pc="-240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pc="-250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pc="-70" dirty="0">
                <a:solidFill>
                  <a:srgbClr val="3E3E3E"/>
                </a:solidFill>
                <a:latin typeface="Tahoma"/>
                <a:cs typeface="Tahoma"/>
              </a:rPr>
              <a:t>Git?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4703" y="729995"/>
            <a:ext cx="3384804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611373" y="1651254"/>
            <a:ext cx="11035665" cy="1087120"/>
          </a:xfrm>
          <a:custGeom>
            <a:avLst/>
            <a:gdLst/>
            <a:ahLst/>
            <a:cxnLst/>
            <a:rect l="l" t="t" r="r" b="b"/>
            <a:pathLst>
              <a:path w="11035665" h="1087120">
                <a:moveTo>
                  <a:pt x="0" y="181101"/>
                </a:moveTo>
                <a:lnTo>
                  <a:pt x="6465" y="132938"/>
                </a:lnTo>
                <a:lnTo>
                  <a:pt x="24713" y="89671"/>
                </a:lnTo>
                <a:lnTo>
                  <a:pt x="53022" y="53022"/>
                </a:lnTo>
                <a:lnTo>
                  <a:pt x="89671" y="24713"/>
                </a:lnTo>
                <a:lnTo>
                  <a:pt x="132938" y="6465"/>
                </a:lnTo>
                <a:lnTo>
                  <a:pt x="181101" y="0"/>
                </a:lnTo>
                <a:lnTo>
                  <a:pt x="10854182" y="0"/>
                </a:lnTo>
                <a:lnTo>
                  <a:pt x="10902345" y="6465"/>
                </a:lnTo>
                <a:lnTo>
                  <a:pt x="10945612" y="24713"/>
                </a:lnTo>
                <a:lnTo>
                  <a:pt x="10982261" y="53022"/>
                </a:lnTo>
                <a:lnTo>
                  <a:pt x="11010570" y="89671"/>
                </a:lnTo>
                <a:lnTo>
                  <a:pt x="11028818" y="132938"/>
                </a:lnTo>
                <a:lnTo>
                  <a:pt x="11035284" y="181101"/>
                </a:lnTo>
                <a:lnTo>
                  <a:pt x="11035284" y="905510"/>
                </a:lnTo>
                <a:lnTo>
                  <a:pt x="11028818" y="953673"/>
                </a:lnTo>
                <a:lnTo>
                  <a:pt x="11010570" y="996940"/>
                </a:lnTo>
                <a:lnTo>
                  <a:pt x="10982261" y="1033589"/>
                </a:lnTo>
                <a:lnTo>
                  <a:pt x="10945612" y="1061898"/>
                </a:lnTo>
                <a:lnTo>
                  <a:pt x="10902345" y="1080146"/>
                </a:lnTo>
                <a:lnTo>
                  <a:pt x="10854182" y="1086612"/>
                </a:lnTo>
                <a:lnTo>
                  <a:pt x="181101" y="1086612"/>
                </a:lnTo>
                <a:lnTo>
                  <a:pt x="132938" y="1080146"/>
                </a:lnTo>
                <a:lnTo>
                  <a:pt x="89671" y="1061898"/>
                </a:lnTo>
                <a:lnTo>
                  <a:pt x="53022" y="1033589"/>
                </a:lnTo>
                <a:lnTo>
                  <a:pt x="24713" y="996940"/>
                </a:lnTo>
                <a:lnTo>
                  <a:pt x="6465" y="953673"/>
                </a:lnTo>
                <a:lnTo>
                  <a:pt x="0" y="905510"/>
                </a:lnTo>
                <a:lnTo>
                  <a:pt x="0" y="181101"/>
                </a:lnTo>
                <a:close/>
              </a:path>
            </a:pathLst>
          </a:custGeom>
          <a:ln w="19050">
            <a:solidFill>
              <a:srgbClr val="0E53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73628" y="1831593"/>
            <a:ext cx="95046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685" marR="5080" indent="-13462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Git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434343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Tahoma"/>
                <a:cs typeface="Tahoma"/>
              </a:rPr>
              <a:t>version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ahoma"/>
                <a:cs typeface="Tahoma"/>
              </a:rPr>
              <a:t>control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system</a:t>
            </a:r>
            <a:r>
              <a:rPr sz="2200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434343"/>
                </a:solidFill>
                <a:latin typeface="Tahoma"/>
                <a:cs typeface="Tahoma"/>
              </a:rPr>
              <a:t>for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434343"/>
                </a:solidFill>
                <a:latin typeface="Tahoma"/>
                <a:cs typeface="Tahoma"/>
              </a:rPr>
              <a:t>tracking</a:t>
            </a:r>
            <a:r>
              <a:rPr sz="2200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434343"/>
                </a:solidFill>
                <a:latin typeface="Tahoma"/>
                <a:cs typeface="Tahoma"/>
              </a:rPr>
              <a:t>changes</a:t>
            </a:r>
            <a:r>
              <a:rPr sz="2200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ahoma"/>
                <a:cs typeface="Tahoma"/>
              </a:rPr>
              <a:t>in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434343"/>
                </a:solidFill>
                <a:latin typeface="Tahoma"/>
                <a:cs typeface="Tahoma"/>
              </a:rPr>
              <a:t>computer</a:t>
            </a:r>
            <a:r>
              <a:rPr sz="2200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434343"/>
                </a:solidFill>
                <a:latin typeface="Tahoma"/>
                <a:cs typeface="Tahoma"/>
              </a:rPr>
              <a:t>files.</a:t>
            </a:r>
            <a:r>
              <a:rPr sz="2200" spc="-7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434343"/>
                </a:solidFill>
                <a:latin typeface="Tahoma"/>
                <a:cs typeface="Tahoma"/>
              </a:rPr>
              <a:t>It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434343"/>
                </a:solidFill>
                <a:latin typeface="Tahoma"/>
                <a:cs typeface="Tahoma"/>
              </a:rPr>
              <a:t>is </a:t>
            </a:r>
            <a:r>
              <a:rPr sz="2200" spc="-67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434343"/>
                </a:solidFill>
                <a:latin typeface="Tahoma"/>
                <a:cs typeface="Tahoma"/>
              </a:rPr>
              <a:t>generally</a:t>
            </a:r>
            <a:r>
              <a:rPr sz="2200" spc="-7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434343"/>
                </a:solidFill>
                <a:latin typeface="Tahoma"/>
                <a:cs typeface="Tahoma"/>
              </a:rPr>
              <a:t>used</a:t>
            </a:r>
            <a:r>
              <a:rPr sz="2200" spc="-8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434343"/>
                </a:solidFill>
                <a:latin typeface="Tahoma"/>
                <a:cs typeface="Tahoma"/>
              </a:rPr>
              <a:t>for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ahoma"/>
                <a:cs typeface="Tahoma"/>
              </a:rPr>
              <a:t>source</a:t>
            </a:r>
            <a:r>
              <a:rPr sz="2200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ahoma"/>
                <a:cs typeface="Tahoma"/>
              </a:rPr>
              <a:t>code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ahoma"/>
                <a:cs typeface="Tahoma"/>
              </a:rPr>
              <a:t>management</a:t>
            </a:r>
            <a:r>
              <a:rPr sz="2200" spc="-7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ahoma"/>
                <a:cs typeface="Tahoma"/>
              </a:rPr>
              <a:t>in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software</a:t>
            </a:r>
            <a:r>
              <a:rPr sz="2200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Tahoma"/>
                <a:cs typeface="Tahoma"/>
              </a:rPr>
              <a:t>development.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04744" y="2912364"/>
            <a:ext cx="10023348" cy="46421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37634" y="7574660"/>
            <a:ext cx="14966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9405A"/>
                </a:solidFill>
                <a:latin typeface="Tahoma"/>
                <a:cs typeface="Tahoma"/>
              </a:rPr>
              <a:t>Deve</a:t>
            </a:r>
            <a:r>
              <a:rPr sz="2200" spc="100" dirty="0">
                <a:solidFill>
                  <a:srgbClr val="39405A"/>
                </a:solidFill>
                <a:latin typeface="Tahoma"/>
                <a:cs typeface="Tahoma"/>
              </a:rPr>
              <a:t>lope</a:t>
            </a:r>
            <a:r>
              <a:rPr sz="2200" spc="85" dirty="0">
                <a:solidFill>
                  <a:srgbClr val="39405A"/>
                </a:solidFill>
                <a:latin typeface="Tahoma"/>
                <a:cs typeface="Tahoma"/>
              </a:rPr>
              <a:t>r</a:t>
            </a:r>
            <a:r>
              <a:rPr sz="2200" spc="65" dirty="0">
                <a:solidFill>
                  <a:srgbClr val="39405A"/>
                </a:solidFill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19818" y="7574660"/>
            <a:ext cx="13068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9405A"/>
                </a:solidFill>
                <a:latin typeface="Tahoma"/>
                <a:cs typeface="Tahoma"/>
              </a:rPr>
              <a:t>Gi</a:t>
            </a:r>
            <a:r>
              <a:rPr sz="2200" spc="60" dirty="0">
                <a:solidFill>
                  <a:srgbClr val="39405A"/>
                </a:solidFill>
                <a:latin typeface="Tahoma"/>
                <a:cs typeface="Tahoma"/>
              </a:rPr>
              <a:t>t</a:t>
            </a:r>
            <a:r>
              <a:rPr sz="2200" spc="-105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9405A"/>
                </a:solidFill>
                <a:latin typeface="Tahoma"/>
                <a:cs typeface="Tahoma"/>
              </a:rPr>
              <a:t>Serv</a:t>
            </a:r>
            <a:r>
              <a:rPr sz="2200" spc="55" dirty="0">
                <a:solidFill>
                  <a:srgbClr val="39405A"/>
                </a:solidFill>
                <a:latin typeface="Tahoma"/>
                <a:cs typeface="Tahoma"/>
              </a:rPr>
              <a:t>e</a:t>
            </a:r>
            <a:r>
              <a:rPr sz="2200" spc="100" dirty="0">
                <a:solidFill>
                  <a:srgbClr val="39405A"/>
                </a:solidFill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3583" y="1789176"/>
            <a:ext cx="13769340" cy="3321050"/>
            <a:chOff x="1243583" y="1789176"/>
            <a:chExt cx="13769340" cy="3321050"/>
          </a:xfrm>
        </p:grpSpPr>
        <p:sp>
          <p:nvSpPr>
            <p:cNvPr id="3" name="object 3"/>
            <p:cNvSpPr/>
            <p:nvPr/>
          </p:nvSpPr>
          <p:spPr>
            <a:xfrm>
              <a:off x="1243583" y="1789176"/>
              <a:ext cx="13769340" cy="3321050"/>
            </a:xfrm>
            <a:custGeom>
              <a:avLst/>
              <a:gdLst/>
              <a:ahLst/>
              <a:cxnLst/>
              <a:rect l="l" t="t" r="r" b="b"/>
              <a:pathLst>
                <a:path w="13769340" h="3321050">
                  <a:moveTo>
                    <a:pt x="13769340" y="0"/>
                  </a:moveTo>
                  <a:lnTo>
                    <a:pt x="0" y="0"/>
                  </a:lnTo>
                  <a:lnTo>
                    <a:pt x="0" y="3320796"/>
                  </a:lnTo>
                  <a:lnTo>
                    <a:pt x="13769340" y="3320796"/>
                  </a:lnTo>
                  <a:lnTo>
                    <a:pt x="13769340" y="0"/>
                  </a:lnTo>
                  <a:close/>
                </a:path>
              </a:pathLst>
            </a:custGeom>
            <a:solidFill>
              <a:srgbClr val="D4D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16480" y="2051304"/>
              <a:ext cx="5497195" cy="2872740"/>
            </a:xfrm>
            <a:custGeom>
              <a:avLst/>
              <a:gdLst/>
              <a:ahLst/>
              <a:cxnLst/>
              <a:rect l="l" t="t" r="r" b="b"/>
              <a:pathLst>
                <a:path w="5497195" h="2872740">
                  <a:moveTo>
                    <a:pt x="5497068" y="0"/>
                  </a:moveTo>
                  <a:lnTo>
                    <a:pt x="0" y="0"/>
                  </a:lnTo>
                  <a:lnTo>
                    <a:pt x="0" y="2872740"/>
                  </a:lnTo>
                  <a:lnTo>
                    <a:pt x="5497068" y="2872740"/>
                  </a:lnTo>
                  <a:lnTo>
                    <a:pt x="5497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16480" y="2051304"/>
              <a:ext cx="5497195" cy="2872740"/>
            </a:xfrm>
            <a:custGeom>
              <a:avLst/>
              <a:gdLst/>
              <a:ahLst/>
              <a:cxnLst/>
              <a:rect l="l" t="t" r="r" b="b"/>
              <a:pathLst>
                <a:path w="5497195" h="2872740">
                  <a:moveTo>
                    <a:pt x="0" y="2872740"/>
                  </a:moveTo>
                  <a:lnTo>
                    <a:pt x="5497068" y="2872740"/>
                  </a:lnTo>
                  <a:lnTo>
                    <a:pt x="5497068" y="0"/>
                  </a:lnTo>
                  <a:lnTo>
                    <a:pt x="0" y="0"/>
                  </a:lnTo>
                  <a:lnTo>
                    <a:pt x="0" y="2872740"/>
                  </a:lnTo>
                  <a:close/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989582" y="5907785"/>
            <a:ext cx="12305030" cy="1447800"/>
          </a:xfrm>
          <a:custGeom>
            <a:avLst/>
            <a:gdLst/>
            <a:ahLst/>
            <a:cxnLst/>
            <a:rect l="l" t="t" r="r" b="b"/>
            <a:pathLst>
              <a:path w="12305030" h="1447800">
                <a:moveTo>
                  <a:pt x="0" y="241300"/>
                </a:moveTo>
                <a:lnTo>
                  <a:pt x="4904" y="192682"/>
                </a:lnTo>
                <a:lnTo>
                  <a:pt x="18968" y="147393"/>
                </a:lnTo>
                <a:lnTo>
                  <a:pt x="41221" y="106405"/>
                </a:lnTo>
                <a:lnTo>
                  <a:pt x="70691" y="70691"/>
                </a:lnTo>
                <a:lnTo>
                  <a:pt x="106405" y="41221"/>
                </a:lnTo>
                <a:lnTo>
                  <a:pt x="147393" y="18968"/>
                </a:lnTo>
                <a:lnTo>
                  <a:pt x="192682" y="4904"/>
                </a:lnTo>
                <a:lnTo>
                  <a:pt x="241300" y="0"/>
                </a:lnTo>
                <a:lnTo>
                  <a:pt x="12063476" y="0"/>
                </a:lnTo>
                <a:lnTo>
                  <a:pt x="12112093" y="4904"/>
                </a:lnTo>
                <a:lnTo>
                  <a:pt x="12157382" y="18968"/>
                </a:lnTo>
                <a:lnTo>
                  <a:pt x="12198370" y="41221"/>
                </a:lnTo>
                <a:lnTo>
                  <a:pt x="12234084" y="70691"/>
                </a:lnTo>
                <a:lnTo>
                  <a:pt x="12263554" y="106405"/>
                </a:lnTo>
                <a:lnTo>
                  <a:pt x="12285807" y="147393"/>
                </a:lnTo>
                <a:lnTo>
                  <a:pt x="12299871" y="192682"/>
                </a:lnTo>
                <a:lnTo>
                  <a:pt x="12304776" y="241300"/>
                </a:lnTo>
                <a:lnTo>
                  <a:pt x="12304776" y="1206500"/>
                </a:lnTo>
                <a:lnTo>
                  <a:pt x="12299871" y="1255117"/>
                </a:lnTo>
                <a:lnTo>
                  <a:pt x="12285807" y="1300406"/>
                </a:lnTo>
                <a:lnTo>
                  <a:pt x="12263554" y="1341394"/>
                </a:lnTo>
                <a:lnTo>
                  <a:pt x="12234084" y="1377108"/>
                </a:lnTo>
                <a:lnTo>
                  <a:pt x="12198370" y="1406578"/>
                </a:lnTo>
                <a:lnTo>
                  <a:pt x="12157382" y="1428831"/>
                </a:lnTo>
                <a:lnTo>
                  <a:pt x="12112093" y="1442895"/>
                </a:lnTo>
                <a:lnTo>
                  <a:pt x="12063476" y="1447800"/>
                </a:lnTo>
                <a:lnTo>
                  <a:pt x="241300" y="1447800"/>
                </a:lnTo>
                <a:lnTo>
                  <a:pt x="192682" y="1442895"/>
                </a:lnTo>
                <a:lnTo>
                  <a:pt x="147393" y="1428831"/>
                </a:lnTo>
                <a:lnTo>
                  <a:pt x="106405" y="1406578"/>
                </a:lnTo>
                <a:lnTo>
                  <a:pt x="70691" y="1377108"/>
                </a:lnTo>
                <a:lnTo>
                  <a:pt x="41221" y="1341394"/>
                </a:lnTo>
                <a:lnTo>
                  <a:pt x="18968" y="1300406"/>
                </a:lnTo>
                <a:lnTo>
                  <a:pt x="4904" y="1255117"/>
                </a:lnTo>
                <a:lnTo>
                  <a:pt x="0" y="1206500"/>
                </a:lnTo>
                <a:lnTo>
                  <a:pt x="0" y="241300"/>
                </a:lnTo>
                <a:close/>
              </a:path>
            </a:pathLst>
          </a:custGeom>
          <a:ln w="25400">
            <a:solidFill>
              <a:srgbClr val="F970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78760" y="6234810"/>
            <a:ext cx="115411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91666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100" dirty="0">
                <a:solidFill>
                  <a:srgbClr val="3E3E3E"/>
                </a:solidFill>
                <a:latin typeface="Tahoma"/>
                <a:cs typeface="Tahoma"/>
              </a:rPr>
              <a:t>When</a:t>
            </a:r>
            <a:r>
              <a:rPr sz="24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sz="24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4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flowing</a:t>
            </a:r>
            <a:r>
              <a:rPr sz="24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between</a:t>
            </a:r>
            <a:r>
              <a:rPr sz="24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r>
              <a:rPr sz="24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4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3E3E3E"/>
                </a:solidFill>
                <a:latin typeface="Tahoma"/>
                <a:cs typeface="Tahoma"/>
              </a:rPr>
              <a:t>B,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r>
              <a:rPr sz="24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Tahoma"/>
                <a:cs typeface="Tahoma"/>
              </a:rPr>
              <a:t>upstream </a:t>
            </a:r>
            <a:r>
              <a:rPr sz="2400" spc="-7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40" dirty="0">
                <a:solidFill>
                  <a:srgbClr val="3E3E3E"/>
                </a:solidFill>
                <a:latin typeface="Tahoma"/>
                <a:cs typeface="Tahoma"/>
              </a:rPr>
              <a:t>B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downstream</a:t>
            </a:r>
            <a:r>
              <a:rPr sz="24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making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40" dirty="0">
                <a:solidFill>
                  <a:srgbClr val="3E3E3E"/>
                </a:solidFill>
                <a:latin typeface="Tahoma"/>
                <a:cs typeface="Tahoma"/>
              </a:rPr>
              <a:t>B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Tahoma"/>
                <a:cs typeface="Tahoma"/>
              </a:rPr>
              <a:t>pull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30" dirty="0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r>
              <a:rPr sz="24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3E3E3E"/>
                </a:solidFill>
                <a:latin typeface="Tahoma"/>
                <a:cs typeface="Tahoma"/>
              </a:rPr>
              <a:t>A.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92396" y="4959096"/>
            <a:ext cx="15240" cy="955040"/>
          </a:xfrm>
          <a:custGeom>
            <a:avLst/>
            <a:gdLst/>
            <a:ahLst/>
            <a:cxnLst/>
            <a:rect l="l" t="t" r="r" b="b"/>
            <a:pathLst>
              <a:path w="15239" h="955039">
                <a:moveTo>
                  <a:pt x="0" y="0"/>
                </a:moveTo>
                <a:lnTo>
                  <a:pt x="14731" y="95491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0172" y="2919983"/>
            <a:ext cx="1348739" cy="144322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23915" y="2756916"/>
            <a:ext cx="2147316" cy="200101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805938" y="2471674"/>
            <a:ext cx="13404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50" dirty="0">
                <a:latin typeface="Tahoma"/>
                <a:cs typeface="Tahoma"/>
              </a:rPr>
              <a:t>L</a:t>
            </a:r>
            <a:r>
              <a:rPr sz="1400" spc="65" dirty="0">
                <a:latin typeface="Tahoma"/>
                <a:cs typeface="Tahoma"/>
              </a:rPr>
              <a:t>o</a:t>
            </a:r>
            <a:r>
              <a:rPr sz="1400" spc="35" dirty="0">
                <a:latin typeface="Tahoma"/>
                <a:cs typeface="Tahoma"/>
              </a:rPr>
              <a:t>ca</a:t>
            </a:r>
            <a:r>
              <a:rPr sz="1400" spc="15" dirty="0">
                <a:latin typeface="Tahoma"/>
                <a:cs typeface="Tahoma"/>
              </a:rPr>
              <a:t>l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r</a:t>
            </a:r>
            <a:r>
              <a:rPr sz="1400" spc="75" dirty="0">
                <a:latin typeface="Tahoma"/>
                <a:cs typeface="Tahoma"/>
              </a:rPr>
              <a:t>e</a:t>
            </a:r>
            <a:r>
              <a:rPr sz="1400" spc="85" dirty="0">
                <a:latin typeface="Tahoma"/>
                <a:cs typeface="Tahoma"/>
              </a:rPr>
              <a:t>p</a:t>
            </a:r>
            <a:r>
              <a:rPr sz="1400" spc="90" dirty="0">
                <a:latin typeface="Tahoma"/>
                <a:cs typeface="Tahoma"/>
              </a:rPr>
              <a:t>o</a:t>
            </a:r>
            <a:r>
              <a:rPr sz="1400" spc="45" dirty="0">
                <a:latin typeface="Tahoma"/>
                <a:cs typeface="Tahoma"/>
              </a:rPr>
              <a:t>s</a:t>
            </a:r>
            <a:r>
              <a:rPr sz="1400" spc="30" dirty="0">
                <a:latin typeface="Tahoma"/>
                <a:cs typeface="Tahoma"/>
              </a:rPr>
              <a:t>i</a:t>
            </a:r>
            <a:r>
              <a:rPr sz="1400" spc="45" dirty="0">
                <a:latin typeface="Tahoma"/>
                <a:cs typeface="Tahoma"/>
              </a:rPr>
              <a:t>tory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54726" y="2507361"/>
            <a:ext cx="15601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65" dirty="0">
                <a:latin typeface="Tahoma"/>
                <a:cs typeface="Tahoma"/>
              </a:rPr>
              <a:t>Rem</a:t>
            </a:r>
            <a:r>
              <a:rPr sz="1400" spc="60" dirty="0">
                <a:latin typeface="Tahoma"/>
                <a:cs typeface="Tahoma"/>
              </a:rPr>
              <a:t>o</a:t>
            </a:r>
            <a:r>
              <a:rPr sz="1400" spc="25" dirty="0">
                <a:latin typeface="Tahoma"/>
                <a:cs typeface="Tahoma"/>
              </a:rPr>
              <a:t>t</a:t>
            </a:r>
            <a:r>
              <a:rPr sz="1400" spc="45" dirty="0">
                <a:latin typeface="Tahoma"/>
                <a:cs typeface="Tahoma"/>
              </a:rPr>
              <a:t>e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r</a:t>
            </a:r>
            <a:r>
              <a:rPr sz="1400" spc="75" dirty="0">
                <a:latin typeface="Tahoma"/>
                <a:cs typeface="Tahoma"/>
              </a:rPr>
              <a:t>e</a:t>
            </a:r>
            <a:r>
              <a:rPr sz="1400" spc="85" dirty="0">
                <a:latin typeface="Tahoma"/>
                <a:cs typeface="Tahoma"/>
              </a:rPr>
              <a:t>p</a:t>
            </a:r>
            <a:r>
              <a:rPr sz="1400" spc="90" dirty="0">
                <a:latin typeface="Tahoma"/>
                <a:cs typeface="Tahoma"/>
              </a:rPr>
              <a:t>o</a:t>
            </a:r>
            <a:r>
              <a:rPr sz="1400" spc="45" dirty="0">
                <a:latin typeface="Tahoma"/>
                <a:cs typeface="Tahoma"/>
              </a:rPr>
              <a:t>s</a:t>
            </a:r>
            <a:r>
              <a:rPr sz="1400" spc="30" dirty="0">
                <a:latin typeface="Tahoma"/>
                <a:cs typeface="Tahoma"/>
              </a:rPr>
              <a:t>i</a:t>
            </a:r>
            <a:r>
              <a:rPr sz="1400" spc="45" dirty="0">
                <a:latin typeface="Tahoma"/>
                <a:cs typeface="Tahoma"/>
              </a:rPr>
              <a:t>tory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38017" y="4441063"/>
            <a:ext cx="10852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65" dirty="0">
                <a:latin typeface="Tahoma"/>
                <a:cs typeface="Tahoma"/>
              </a:rPr>
              <a:t>Downs</a:t>
            </a:r>
            <a:r>
              <a:rPr sz="1400" spc="60" dirty="0">
                <a:latin typeface="Tahoma"/>
                <a:cs typeface="Tahoma"/>
              </a:rPr>
              <a:t>tream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14390" y="4470907"/>
            <a:ext cx="8388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65" dirty="0">
                <a:latin typeface="Tahoma"/>
                <a:cs typeface="Tahoma"/>
              </a:rPr>
              <a:t>Upstream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857492" y="306451"/>
            <a:ext cx="25425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Buzzwords</a:t>
            </a: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34940" y="758951"/>
            <a:ext cx="5593079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3441" y="3800983"/>
            <a:ext cx="4077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/>
              <a:t>Introduction</a:t>
            </a:r>
            <a:r>
              <a:rPr spc="-60" dirty="0"/>
              <a:t> </a:t>
            </a:r>
            <a:r>
              <a:rPr spc="145" dirty="0"/>
              <a:t>to</a:t>
            </a:r>
            <a:r>
              <a:rPr spc="-75" dirty="0"/>
              <a:t> </a:t>
            </a:r>
            <a:r>
              <a:rPr spc="75" dirty="0"/>
              <a:t>GitHub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3776" y="306451"/>
            <a:ext cx="25666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solidFill>
                  <a:srgbClr val="3E3E3E"/>
                </a:solidFill>
              </a:rPr>
              <a:t>GitHub: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70" dirty="0">
                <a:solidFill>
                  <a:srgbClr val="3E3E3E"/>
                </a:solidFill>
              </a:rPr>
              <a:t>Basics</a:t>
            </a:r>
          </a:p>
        </p:txBody>
      </p:sp>
      <p:sp>
        <p:nvSpPr>
          <p:cNvPr id="3" name="object 3"/>
          <p:cNvSpPr/>
          <p:nvPr/>
        </p:nvSpPr>
        <p:spPr>
          <a:xfrm>
            <a:off x="10093452" y="2622804"/>
            <a:ext cx="525145" cy="135890"/>
          </a:xfrm>
          <a:custGeom>
            <a:avLst/>
            <a:gdLst/>
            <a:ahLst/>
            <a:cxnLst/>
            <a:rect l="l" t="t" r="r" b="b"/>
            <a:pathLst>
              <a:path w="525145" h="135889">
                <a:moveTo>
                  <a:pt x="397637" y="0"/>
                </a:moveTo>
                <a:lnTo>
                  <a:pt x="397637" y="135636"/>
                </a:lnTo>
                <a:lnTo>
                  <a:pt x="502157" y="80010"/>
                </a:lnTo>
                <a:lnTo>
                  <a:pt x="410464" y="80010"/>
                </a:lnTo>
                <a:lnTo>
                  <a:pt x="410464" y="55625"/>
                </a:lnTo>
                <a:lnTo>
                  <a:pt x="502157" y="55625"/>
                </a:lnTo>
                <a:lnTo>
                  <a:pt x="397637" y="0"/>
                </a:lnTo>
                <a:close/>
              </a:path>
              <a:path w="525145" h="135889">
                <a:moveTo>
                  <a:pt x="397637" y="55625"/>
                </a:moveTo>
                <a:lnTo>
                  <a:pt x="0" y="55625"/>
                </a:lnTo>
                <a:lnTo>
                  <a:pt x="0" y="80010"/>
                </a:lnTo>
                <a:lnTo>
                  <a:pt x="397637" y="80010"/>
                </a:lnTo>
                <a:lnTo>
                  <a:pt x="397637" y="55625"/>
                </a:lnTo>
                <a:close/>
              </a:path>
              <a:path w="525145" h="135889">
                <a:moveTo>
                  <a:pt x="502157" y="55625"/>
                </a:moveTo>
                <a:lnTo>
                  <a:pt x="410464" y="55625"/>
                </a:lnTo>
                <a:lnTo>
                  <a:pt x="410464" y="80010"/>
                </a:lnTo>
                <a:lnTo>
                  <a:pt x="502157" y="80010"/>
                </a:lnTo>
                <a:lnTo>
                  <a:pt x="525145" y="67818"/>
                </a:lnTo>
                <a:lnTo>
                  <a:pt x="502157" y="55625"/>
                </a:lnTo>
                <a:close/>
              </a:path>
            </a:pathLst>
          </a:custGeom>
          <a:solidFill>
            <a:srgbClr val="8495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078211" y="3307079"/>
            <a:ext cx="527050" cy="135890"/>
          </a:xfrm>
          <a:custGeom>
            <a:avLst/>
            <a:gdLst/>
            <a:ahLst/>
            <a:cxnLst/>
            <a:rect l="l" t="t" r="r" b="b"/>
            <a:pathLst>
              <a:path w="527050" h="135889">
                <a:moveTo>
                  <a:pt x="398780" y="0"/>
                </a:moveTo>
                <a:lnTo>
                  <a:pt x="398780" y="135636"/>
                </a:lnTo>
                <a:lnTo>
                  <a:pt x="503682" y="80010"/>
                </a:lnTo>
                <a:lnTo>
                  <a:pt x="411607" y="80010"/>
                </a:lnTo>
                <a:lnTo>
                  <a:pt x="411607" y="55625"/>
                </a:lnTo>
                <a:lnTo>
                  <a:pt x="503682" y="55625"/>
                </a:lnTo>
                <a:lnTo>
                  <a:pt x="398780" y="0"/>
                </a:lnTo>
                <a:close/>
              </a:path>
              <a:path w="527050" h="135889">
                <a:moveTo>
                  <a:pt x="398780" y="55625"/>
                </a:moveTo>
                <a:lnTo>
                  <a:pt x="0" y="55625"/>
                </a:lnTo>
                <a:lnTo>
                  <a:pt x="0" y="80010"/>
                </a:lnTo>
                <a:lnTo>
                  <a:pt x="398780" y="80010"/>
                </a:lnTo>
                <a:lnTo>
                  <a:pt x="398780" y="55625"/>
                </a:lnTo>
                <a:close/>
              </a:path>
              <a:path w="527050" h="135889">
                <a:moveTo>
                  <a:pt x="503682" y="55625"/>
                </a:moveTo>
                <a:lnTo>
                  <a:pt x="411607" y="55625"/>
                </a:lnTo>
                <a:lnTo>
                  <a:pt x="411607" y="80010"/>
                </a:lnTo>
                <a:lnTo>
                  <a:pt x="503682" y="80010"/>
                </a:lnTo>
                <a:lnTo>
                  <a:pt x="526669" y="67818"/>
                </a:lnTo>
                <a:lnTo>
                  <a:pt x="503682" y="55625"/>
                </a:lnTo>
                <a:close/>
              </a:path>
            </a:pathLst>
          </a:custGeom>
          <a:solidFill>
            <a:srgbClr val="8495A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705355" y="1406652"/>
            <a:ext cx="13728700" cy="6295390"/>
            <a:chOff x="1705355" y="1406652"/>
            <a:chExt cx="13728700" cy="62953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5355" y="1406652"/>
              <a:ext cx="8257032" cy="43251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41219" y="6326123"/>
              <a:ext cx="6132830" cy="609600"/>
            </a:xfrm>
            <a:custGeom>
              <a:avLst/>
              <a:gdLst/>
              <a:ahLst/>
              <a:cxnLst/>
              <a:rect l="l" t="t" r="r" b="b"/>
              <a:pathLst>
                <a:path w="6132830" h="609600">
                  <a:moveTo>
                    <a:pt x="0" y="609600"/>
                  </a:moveTo>
                  <a:lnTo>
                    <a:pt x="6132576" y="609600"/>
                  </a:lnTo>
                  <a:lnTo>
                    <a:pt x="6132576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12174">
              <a:solidFill>
                <a:srgbClr val="8495A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08448" y="5751575"/>
              <a:ext cx="128270" cy="1950085"/>
            </a:xfrm>
            <a:custGeom>
              <a:avLst/>
              <a:gdLst/>
              <a:ahLst/>
              <a:cxnLst/>
              <a:rect l="l" t="t" r="r" b="b"/>
              <a:pathLst>
                <a:path w="128270" h="1950084">
                  <a:moveTo>
                    <a:pt x="128016" y="1814449"/>
                  </a:moveTo>
                  <a:lnTo>
                    <a:pt x="75565" y="1814449"/>
                  </a:lnTo>
                  <a:lnTo>
                    <a:pt x="75565" y="1103376"/>
                  </a:lnTo>
                  <a:lnTo>
                    <a:pt x="52451" y="1103376"/>
                  </a:lnTo>
                  <a:lnTo>
                    <a:pt x="52451" y="1814449"/>
                  </a:lnTo>
                  <a:lnTo>
                    <a:pt x="0" y="1814449"/>
                  </a:lnTo>
                  <a:lnTo>
                    <a:pt x="64008" y="1950085"/>
                  </a:lnTo>
                  <a:lnTo>
                    <a:pt x="121666" y="1828038"/>
                  </a:lnTo>
                  <a:lnTo>
                    <a:pt x="128016" y="1814449"/>
                  </a:lnTo>
                  <a:close/>
                </a:path>
                <a:path w="128270" h="1950084">
                  <a:moveTo>
                    <a:pt x="128016" y="482219"/>
                  </a:moveTo>
                  <a:lnTo>
                    <a:pt x="82423" y="482219"/>
                  </a:lnTo>
                  <a:lnTo>
                    <a:pt x="82423" y="0"/>
                  </a:lnTo>
                  <a:lnTo>
                    <a:pt x="62357" y="0"/>
                  </a:lnTo>
                  <a:lnTo>
                    <a:pt x="62357" y="482219"/>
                  </a:lnTo>
                  <a:lnTo>
                    <a:pt x="16764" y="482219"/>
                  </a:lnTo>
                  <a:lnTo>
                    <a:pt x="72390" y="574040"/>
                  </a:lnTo>
                  <a:lnTo>
                    <a:pt x="122428" y="491363"/>
                  </a:lnTo>
                  <a:lnTo>
                    <a:pt x="128016" y="482219"/>
                  </a:lnTo>
                  <a:close/>
                </a:path>
              </a:pathLst>
            </a:custGeom>
            <a:solidFill>
              <a:srgbClr val="849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27591" y="5283708"/>
              <a:ext cx="6496811" cy="211226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922765" y="5278881"/>
              <a:ext cx="6506845" cy="2122170"/>
            </a:xfrm>
            <a:custGeom>
              <a:avLst/>
              <a:gdLst/>
              <a:ahLst/>
              <a:cxnLst/>
              <a:rect l="l" t="t" r="r" b="b"/>
              <a:pathLst>
                <a:path w="6506844" h="2122170">
                  <a:moveTo>
                    <a:pt x="0" y="2121789"/>
                  </a:moveTo>
                  <a:lnTo>
                    <a:pt x="6506336" y="2121789"/>
                  </a:lnTo>
                  <a:lnTo>
                    <a:pt x="6506336" y="0"/>
                  </a:lnTo>
                  <a:lnTo>
                    <a:pt x="0" y="0"/>
                  </a:lnTo>
                  <a:lnTo>
                    <a:pt x="0" y="2121789"/>
                  </a:lnTo>
                  <a:close/>
                </a:path>
              </a:pathLst>
            </a:custGeom>
            <a:ln w="9525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63428" y="3125723"/>
            <a:ext cx="2299970" cy="609600"/>
          </a:xfrm>
          <a:prstGeom prst="rect">
            <a:avLst/>
          </a:prstGeom>
          <a:ln w="12174">
            <a:solidFill>
              <a:srgbClr val="8495AE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680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Collaboration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82139" y="6376238"/>
            <a:ext cx="53644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Web-based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hosting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service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73323" y="7741919"/>
            <a:ext cx="4407535" cy="611505"/>
          </a:xfrm>
          <a:prstGeom prst="rect">
            <a:avLst/>
          </a:prstGeom>
          <a:ln w="12174">
            <a:solidFill>
              <a:srgbClr val="8495AE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980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Web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interface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upload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63428" y="2476500"/>
            <a:ext cx="2299970" cy="407034"/>
          </a:xfrm>
          <a:prstGeom prst="rect">
            <a:avLst/>
          </a:prstGeom>
          <a:ln w="12174">
            <a:solidFill>
              <a:srgbClr val="8495AE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175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Publish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Project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130028" y="1979676"/>
            <a:ext cx="490220" cy="142240"/>
          </a:xfrm>
          <a:custGeom>
            <a:avLst/>
            <a:gdLst/>
            <a:ahLst/>
            <a:cxnLst/>
            <a:rect l="l" t="t" r="r" b="b"/>
            <a:pathLst>
              <a:path w="490220" h="142239">
                <a:moveTo>
                  <a:pt x="371221" y="0"/>
                </a:moveTo>
                <a:lnTo>
                  <a:pt x="371221" y="141731"/>
                </a:lnTo>
                <a:lnTo>
                  <a:pt x="468756" y="83566"/>
                </a:lnTo>
                <a:lnTo>
                  <a:pt x="383031" y="83566"/>
                </a:lnTo>
                <a:lnTo>
                  <a:pt x="383031" y="58166"/>
                </a:lnTo>
                <a:lnTo>
                  <a:pt x="468756" y="58166"/>
                </a:lnTo>
                <a:lnTo>
                  <a:pt x="371221" y="0"/>
                </a:lnTo>
                <a:close/>
              </a:path>
              <a:path w="490220" h="142239">
                <a:moveTo>
                  <a:pt x="371221" y="58166"/>
                </a:moveTo>
                <a:lnTo>
                  <a:pt x="0" y="58166"/>
                </a:lnTo>
                <a:lnTo>
                  <a:pt x="0" y="83566"/>
                </a:lnTo>
                <a:lnTo>
                  <a:pt x="371221" y="83566"/>
                </a:lnTo>
                <a:lnTo>
                  <a:pt x="371221" y="58166"/>
                </a:lnTo>
                <a:close/>
              </a:path>
              <a:path w="490220" h="142239">
                <a:moveTo>
                  <a:pt x="468756" y="58166"/>
                </a:moveTo>
                <a:lnTo>
                  <a:pt x="383031" y="58166"/>
                </a:lnTo>
                <a:lnTo>
                  <a:pt x="383031" y="83566"/>
                </a:lnTo>
                <a:lnTo>
                  <a:pt x="468756" y="83566"/>
                </a:lnTo>
                <a:lnTo>
                  <a:pt x="490093" y="70866"/>
                </a:lnTo>
                <a:lnTo>
                  <a:pt x="468756" y="58166"/>
                </a:lnTo>
                <a:close/>
              </a:path>
            </a:pathLst>
          </a:custGeom>
          <a:solidFill>
            <a:srgbClr val="8495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672571" y="1775460"/>
            <a:ext cx="2235835" cy="516890"/>
          </a:xfrm>
          <a:prstGeom prst="rect">
            <a:avLst/>
          </a:prstGeom>
          <a:ln w="12174">
            <a:solidFill>
              <a:srgbClr val="8495AE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710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Transparent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34940" y="758951"/>
            <a:ext cx="5593079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4209" y="3800983"/>
            <a:ext cx="2458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Git</a:t>
            </a:r>
            <a:r>
              <a:rPr spc="-80" dirty="0"/>
              <a:t> </a:t>
            </a:r>
            <a:r>
              <a:rPr spc="-40" dirty="0"/>
              <a:t>vs.</a:t>
            </a:r>
            <a:r>
              <a:rPr spc="-80" dirty="0"/>
              <a:t> </a:t>
            </a:r>
            <a:r>
              <a:rPr spc="75" dirty="0"/>
              <a:t>GitHub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00164" y="187198"/>
            <a:ext cx="2457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vs.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75" dirty="0">
                <a:solidFill>
                  <a:srgbClr val="3E3E3E"/>
                </a:solidFill>
              </a:rPr>
              <a:t>GitHub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61688" y="4186428"/>
            <a:ext cx="7863840" cy="3796665"/>
            <a:chOff x="4361688" y="4186428"/>
            <a:chExt cx="7863840" cy="37966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1688" y="4186428"/>
              <a:ext cx="7863840" cy="37962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2672" y="4555236"/>
              <a:ext cx="402335" cy="3794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0079" y="4521708"/>
              <a:ext cx="483107" cy="413003"/>
            </a:xfrm>
            <a:prstGeom prst="rect">
              <a:avLst/>
            </a:prstGeom>
          </p:spPr>
        </p:pic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46835" y="1387030"/>
          <a:ext cx="5651500" cy="3524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5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6668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Git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81280" marB="0">
                    <a:lnL w="9525">
                      <a:solidFill>
                        <a:srgbClr val="EC7C30"/>
                      </a:solidFill>
                      <a:prstDash val="solid"/>
                    </a:lnL>
                    <a:lnR w="9525">
                      <a:solidFill>
                        <a:srgbClr val="EC7C30"/>
                      </a:solidFill>
                      <a:prstDash val="solid"/>
                    </a:lnR>
                    <a:lnT w="9525">
                      <a:solidFill>
                        <a:srgbClr val="EC7C30"/>
                      </a:solidFill>
                      <a:prstDash val="solid"/>
                    </a:lnT>
                    <a:lnB w="9525">
                      <a:solidFill>
                        <a:srgbClr val="EC7C30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2482">
                <a:tc>
                  <a:txBody>
                    <a:bodyPr/>
                    <a:lstStyle/>
                    <a:p>
                      <a:pPr marL="91440">
                        <a:lnSpc>
                          <a:spcPts val="2615"/>
                        </a:lnSpc>
                        <a:spcBef>
                          <a:spcPts val="1480"/>
                        </a:spcBef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It</a:t>
                      </a:r>
                      <a:r>
                        <a:rPr sz="2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is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 installed</a:t>
                      </a:r>
                      <a:r>
                        <a:rPr sz="2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22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maintained</a:t>
                      </a:r>
                      <a:r>
                        <a:rPr sz="22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on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local</a:t>
                      </a:r>
                      <a:endParaRPr sz="22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ts val="2615"/>
                        </a:lnSpc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system.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187960" marB="0">
                    <a:lnL w="9525">
                      <a:solidFill>
                        <a:srgbClr val="EC7C30"/>
                      </a:solidFill>
                      <a:prstDash val="solid"/>
                    </a:lnL>
                    <a:lnR w="9525">
                      <a:solidFill>
                        <a:srgbClr val="EC7C30"/>
                      </a:solidFill>
                      <a:prstDash val="solid"/>
                    </a:lnR>
                    <a:lnT w="9525">
                      <a:solidFill>
                        <a:srgbClr val="EC7C30"/>
                      </a:solidFill>
                      <a:prstDash val="solid"/>
                    </a:lnT>
                    <a:lnB w="9525">
                      <a:solidFill>
                        <a:srgbClr val="EC7C3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248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It</a:t>
                      </a:r>
                      <a:r>
                        <a:rPr sz="22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is</a:t>
                      </a:r>
                      <a:r>
                        <a:rPr sz="2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a command</a:t>
                      </a:r>
                      <a:r>
                        <a:rPr sz="22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line</a:t>
                      </a:r>
                      <a:r>
                        <a:rPr sz="2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tool.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148590" marB="0">
                    <a:lnL w="9525">
                      <a:solidFill>
                        <a:srgbClr val="EC7C30"/>
                      </a:solidFill>
                      <a:prstDash val="solid"/>
                    </a:lnL>
                    <a:lnR w="9525">
                      <a:solidFill>
                        <a:srgbClr val="EC7C30"/>
                      </a:solidFill>
                      <a:prstDash val="solid"/>
                    </a:lnR>
                    <a:lnT w="9525">
                      <a:solidFill>
                        <a:srgbClr val="EC7C30"/>
                      </a:solidFill>
                      <a:prstDash val="solid"/>
                    </a:lnT>
                    <a:lnB w="9525">
                      <a:solidFill>
                        <a:srgbClr val="EC7C3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481">
                <a:tc>
                  <a:txBody>
                    <a:bodyPr/>
                    <a:lstStyle/>
                    <a:p>
                      <a:pPr marL="91440" marR="440690">
                        <a:lnSpc>
                          <a:spcPts val="2590"/>
                        </a:lnSpc>
                        <a:spcBef>
                          <a:spcPts val="1610"/>
                        </a:spcBef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It 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is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 a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tool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manage</a:t>
                      </a:r>
                      <a:r>
                        <a:rPr sz="22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different</a:t>
                      </a:r>
                      <a:r>
                        <a:rPr sz="22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versions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of </a:t>
                      </a:r>
                      <a:r>
                        <a:rPr sz="2200" spc="-59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the file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2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22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git</a:t>
                      </a:r>
                      <a:r>
                        <a:rPr sz="2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repository.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204470" marB="0">
                    <a:lnL w="9525">
                      <a:solidFill>
                        <a:srgbClr val="EC7C30"/>
                      </a:solidFill>
                      <a:prstDash val="solid"/>
                    </a:lnL>
                    <a:lnR w="9525">
                      <a:solidFill>
                        <a:srgbClr val="EC7C30"/>
                      </a:solidFill>
                      <a:prstDash val="solid"/>
                    </a:lnR>
                    <a:lnT w="9525">
                      <a:solidFill>
                        <a:srgbClr val="EC7C30"/>
                      </a:solidFill>
                      <a:prstDash val="solid"/>
                    </a:lnT>
                    <a:lnB w="9525">
                      <a:solidFill>
                        <a:srgbClr val="EC7C3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310052" y="1371917"/>
          <a:ext cx="5651500" cy="35938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5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9961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GitHub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9525">
                      <a:solidFill>
                        <a:srgbClr val="EC7C30"/>
                      </a:solidFill>
                      <a:prstDash val="solid"/>
                    </a:lnL>
                    <a:lnR w="9525">
                      <a:solidFill>
                        <a:srgbClr val="EC7C30"/>
                      </a:solidFill>
                      <a:prstDash val="solid"/>
                    </a:lnR>
                    <a:lnT w="9525">
                      <a:solidFill>
                        <a:srgbClr val="EC7C30"/>
                      </a:solidFill>
                      <a:prstDash val="solid"/>
                    </a:lnT>
                    <a:lnB w="9525">
                      <a:solidFill>
                        <a:srgbClr val="EC7C30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It</a:t>
                      </a:r>
                      <a:r>
                        <a:rPr sz="22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is</a:t>
                      </a:r>
                      <a:r>
                        <a:rPr sz="22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hosted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on</a:t>
                      </a:r>
                      <a:r>
                        <a:rPr sz="2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the web.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1270" marB="0">
                    <a:lnL w="9525">
                      <a:solidFill>
                        <a:srgbClr val="EC7C30"/>
                      </a:solidFill>
                      <a:prstDash val="solid"/>
                    </a:lnL>
                    <a:lnR w="9525">
                      <a:solidFill>
                        <a:srgbClr val="EC7C30"/>
                      </a:solidFill>
                      <a:prstDash val="solid"/>
                    </a:lnR>
                    <a:lnT w="9525">
                      <a:solidFill>
                        <a:srgbClr val="EC7C30"/>
                      </a:solidFill>
                      <a:prstDash val="solid"/>
                    </a:lnT>
                    <a:lnB w="9525">
                      <a:solidFill>
                        <a:srgbClr val="EC7C3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52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20"/>
                        </a:spcBef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It</a:t>
                      </a:r>
                      <a:r>
                        <a:rPr sz="2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is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 a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graphical interface.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269240" marB="0">
                    <a:lnL w="9525">
                      <a:solidFill>
                        <a:srgbClr val="EC7C30"/>
                      </a:solidFill>
                      <a:prstDash val="solid"/>
                    </a:lnL>
                    <a:lnR w="9525">
                      <a:solidFill>
                        <a:srgbClr val="EC7C30"/>
                      </a:solidFill>
                      <a:prstDash val="solid"/>
                    </a:lnR>
                    <a:lnT w="9525">
                      <a:solidFill>
                        <a:srgbClr val="EC7C30"/>
                      </a:solidFill>
                      <a:prstDash val="solid"/>
                    </a:lnT>
                    <a:lnB w="9525">
                      <a:solidFill>
                        <a:srgbClr val="EC7C3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6842">
                <a:tc>
                  <a:txBody>
                    <a:bodyPr/>
                    <a:lstStyle/>
                    <a:p>
                      <a:pPr marL="92075" marR="780415">
                        <a:lnSpc>
                          <a:spcPts val="2590"/>
                        </a:lnSpc>
                        <a:spcBef>
                          <a:spcPts val="1985"/>
                        </a:spcBef>
                      </a:pPr>
                      <a:r>
                        <a:rPr sz="2200" spc="-5" dirty="0">
                          <a:latin typeface="Arial MT"/>
                          <a:cs typeface="Arial MT"/>
                        </a:rPr>
                        <a:t>It 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is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 a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space to upload</a:t>
                      </a:r>
                      <a:r>
                        <a:rPr sz="2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22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copy</a:t>
                      </a:r>
                      <a:r>
                        <a:rPr sz="2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of the</a:t>
                      </a:r>
                      <a:r>
                        <a:rPr sz="22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git </a:t>
                      </a:r>
                      <a:r>
                        <a:rPr sz="2200" spc="-59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200" spc="-5" dirty="0">
                          <a:latin typeface="Arial MT"/>
                          <a:cs typeface="Arial MT"/>
                        </a:rPr>
                        <a:t>repository.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252095" marB="0">
                    <a:lnL w="9525">
                      <a:solidFill>
                        <a:srgbClr val="EC7C30"/>
                      </a:solidFill>
                      <a:prstDash val="solid"/>
                    </a:lnL>
                    <a:lnR w="9525">
                      <a:solidFill>
                        <a:srgbClr val="EC7C30"/>
                      </a:solidFill>
                      <a:prstDash val="solid"/>
                    </a:lnR>
                    <a:lnT w="9525">
                      <a:solidFill>
                        <a:srgbClr val="EC7C30"/>
                      </a:solidFill>
                      <a:prstDash val="solid"/>
                    </a:lnT>
                    <a:lnB w="9525">
                      <a:solidFill>
                        <a:srgbClr val="EC7C3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34940" y="758951"/>
            <a:ext cx="5593079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14465" y="3736669"/>
            <a:ext cx="44545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Creating</a:t>
            </a:r>
            <a:r>
              <a:rPr spc="-75" dirty="0"/>
              <a:t> </a:t>
            </a:r>
            <a:r>
              <a:rPr spc="130" dirty="0"/>
              <a:t>a</a:t>
            </a:r>
            <a:r>
              <a:rPr spc="-70" dirty="0"/>
              <a:t> </a:t>
            </a:r>
            <a:r>
              <a:rPr spc="65" dirty="0"/>
              <a:t>Git</a:t>
            </a:r>
            <a:r>
              <a:rPr spc="-85" dirty="0"/>
              <a:t> </a:t>
            </a:r>
            <a:r>
              <a:rPr spc="35" dirty="0"/>
              <a:t>Repository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7584" y="213740"/>
            <a:ext cx="5640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Steps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to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85" dirty="0">
                <a:solidFill>
                  <a:srgbClr val="3E3E3E"/>
                </a:solidFill>
              </a:rPr>
              <a:t>Create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35" dirty="0">
                <a:solidFill>
                  <a:srgbClr val="3E3E3E"/>
                </a:solidFill>
              </a:rPr>
              <a:t>Repository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52294" y="1306830"/>
            <a:ext cx="5922645" cy="554990"/>
          </a:xfrm>
          <a:prstGeom prst="rect">
            <a:avLst/>
          </a:prstGeom>
          <a:solidFill>
            <a:srgbClr val="E9AEA2"/>
          </a:solidFill>
          <a:ln w="25400">
            <a:solidFill>
              <a:srgbClr val="7E7E7E"/>
            </a:solidFill>
          </a:ln>
        </p:spPr>
        <p:txBody>
          <a:bodyPr vert="horz" wrap="square" lIns="0" tIns="93345" rIns="0" bIns="0" rtlCol="0">
            <a:spAutoFit/>
          </a:bodyPr>
          <a:lstStyle/>
          <a:p>
            <a:pPr marL="163830">
              <a:lnSpc>
                <a:spcPct val="100000"/>
              </a:lnSpc>
              <a:spcBef>
                <a:spcPts val="73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empty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directory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74557" y="1306830"/>
            <a:ext cx="5920740" cy="554990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750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Command: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$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mkdir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&lt;directory-name&gt;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52294" y="2548127"/>
            <a:ext cx="5922010" cy="539750"/>
          </a:xfrm>
          <a:prstGeom prst="rect">
            <a:avLst/>
          </a:prstGeom>
          <a:solidFill>
            <a:srgbClr val="E3B362"/>
          </a:solidFill>
          <a:ln w="26924">
            <a:solidFill>
              <a:srgbClr val="7E7E7E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163830">
              <a:lnSpc>
                <a:spcPct val="100000"/>
              </a:lnSpc>
              <a:spcBef>
                <a:spcPts val="675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Convert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directory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into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73795" y="2548127"/>
            <a:ext cx="5922010" cy="539750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690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Command: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$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5" dirty="0">
                <a:solidFill>
                  <a:srgbClr val="3E3E3E"/>
                </a:solidFill>
                <a:latin typeface="Arial"/>
                <a:cs typeface="Arial"/>
              </a:rPr>
              <a:t>init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2294" y="3755897"/>
            <a:ext cx="5922010" cy="523240"/>
          </a:xfrm>
          <a:prstGeom prst="rect">
            <a:avLst/>
          </a:prstGeom>
          <a:solidFill>
            <a:srgbClr val="0ECFE8"/>
          </a:solidFill>
          <a:ln w="26924">
            <a:solidFill>
              <a:srgbClr val="7E7E7E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63830">
              <a:lnSpc>
                <a:spcPct val="100000"/>
              </a:lnSpc>
              <a:spcBef>
                <a:spcPts val="63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Run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status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73795" y="3755897"/>
            <a:ext cx="5922010" cy="523240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615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Command: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$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status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83295" y="1869948"/>
            <a:ext cx="381000" cy="675005"/>
          </a:xfrm>
          <a:custGeom>
            <a:avLst/>
            <a:gdLst/>
            <a:ahLst/>
            <a:cxnLst/>
            <a:rect l="l" t="t" r="r" b="b"/>
            <a:pathLst>
              <a:path w="381000" h="675005">
                <a:moveTo>
                  <a:pt x="152400" y="294004"/>
                </a:moveTo>
                <a:lnTo>
                  <a:pt x="0" y="294004"/>
                </a:lnTo>
                <a:lnTo>
                  <a:pt x="190500" y="675004"/>
                </a:lnTo>
                <a:lnTo>
                  <a:pt x="361950" y="332104"/>
                </a:lnTo>
                <a:lnTo>
                  <a:pt x="152400" y="332104"/>
                </a:lnTo>
                <a:lnTo>
                  <a:pt x="152400" y="294004"/>
                </a:lnTo>
                <a:close/>
              </a:path>
              <a:path w="381000" h="675005">
                <a:moveTo>
                  <a:pt x="228600" y="0"/>
                </a:moveTo>
                <a:lnTo>
                  <a:pt x="152400" y="0"/>
                </a:lnTo>
                <a:lnTo>
                  <a:pt x="152400" y="332104"/>
                </a:lnTo>
                <a:lnTo>
                  <a:pt x="228600" y="332104"/>
                </a:lnTo>
                <a:lnTo>
                  <a:pt x="228600" y="0"/>
                </a:lnTo>
                <a:close/>
              </a:path>
              <a:path w="381000" h="675005">
                <a:moveTo>
                  <a:pt x="381000" y="294004"/>
                </a:moveTo>
                <a:lnTo>
                  <a:pt x="228600" y="294004"/>
                </a:lnTo>
                <a:lnTo>
                  <a:pt x="228600" y="332104"/>
                </a:lnTo>
                <a:lnTo>
                  <a:pt x="361950" y="332104"/>
                </a:lnTo>
                <a:lnTo>
                  <a:pt x="381000" y="294004"/>
                </a:lnTo>
                <a:close/>
              </a:path>
            </a:pathLst>
          </a:custGeom>
          <a:solidFill>
            <a:srgbClr val="0466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83295" y="3084576"/>
            <a:ext cx="381000" cy="675005"/>
          </a:xfrm>
          <a:custGeom>
            <a:avLst/>
            <a:gdLst/>
            <a:ahLst/>
            <a:cxnLst/>
            <a:rect l="l" t="t" r="r" b="b"/>
            <a:pathLst>
              <a:path w="381000" h="675004">
                <a:moveTo>
                  <a:pt x="152400" y="294004"/>
                </a:moveTo>
                <a:lnTo>
                  <a:pt x="0" y="294004"/>
                </a:lnTo>
                <a:lnTo>
                  <a:pt x="190500" y="675004"/>
                </a:lnTo>
                <a:lnTo>
                  <a:pt x="361950" y="332104"/>
                </a:lnTo>
                <a:lnTo>
                  <a:pt x="152400" y="332104"/>
                </a:lnTo>
                <a:lnTo>
                  <a:pt x="152400" y="294004"/>
                </a:lnTo>
                <a:close/>
              </a:path>
              <a:path w="381000" h="675004">
                <a:moveTo>
                  <a:pt x="228600" y="0"/>
                </a:moveTo>
                <a:lnTo>
                  <a:pt x="152400" y="0"/>
                </a:lnTo>
                <a:lnTo>
                  <a:pt x="152400" y="332104"/>
                </a:lnTo>
                <a:lnTo>
                  <a:pt x="228600" y="332104"/>
                </a:lnTo>
                <a:lnTo>
                  <a:pt x="228600" y="0"/>
                </a:lnTo>
                <a:close/>
              </a:path>
              <a:path w="381000" h="675004">
                <a:moveTo>
                  <a:pt x="381000" y="294004"/>
                </a:moveTo>
                <a:lnTo>
                  <a:pt x="228600" y="294004"/>
                </a:lnTo>
                <a:lnTo>
                  <a:pt x="228600" y="332104"/>
                </a:lnTo>
                <a:lnTo>
                  <a:pt x="361950" y="332104"/>
                </a:lnTo>
                <a:lnTo>
                  <a:pt x="381000" y="294004"/>
                </a:lnTo>
                <a:close/>
              </a:path>
            </a:pathLst>
          </a:custGeom>
          <a:solidFill>
            <a:srgbClr val="04668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2503932" y="4564379"/>
            <a:ext cx="11386185" cy="2156460"/>
            <a:chOff x="2503932" y="4564379"/>
            <a:chExt cx="11386185" cy="215646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3932" y="4564379"/>
              <a:ext cx="11385804" cy="215646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559558" y="5197601"/>
              <a:ext cx="3014980" cy="1416050"/>
            </a:xfrm>
            <a:custGeom>
              <a:avLst/>
              <a:gdLst/>
              <a:ahLst/>
              <a:cxnLst/>
              <a:rect l="l" t="t" r="r" b="b"/>
              <a:pathLst>
                <a:path w="3014979" h="1416050">
                  <a:moveTo>
                    <a:pt x="445008" y="348996"/>
                  </a:moveTo>
                  <a:lnTo>
                    <a:pt x="2993136" y="348996"/>
                  </a:lnTo>
                  <a:lnTo>
                    <a:pt x="2993136" y="0"/>
                  </a:lnTo>
                  <a:lnTo>
                    <a:pt x="445008" y="0"/>
                  </a:lnTo>
                  <a:lnTo>
                    <a:pt x="445008" y="348996"/>
                  </a:lnTo>
                  <a:close/>
                </a:path>
                <a:path w="3014979" h="1416050">
                  <a:moveTo>
                    <a:pt x="0" y="1415796"/>
                  </a:moveTo>
                  <a:lnTo>
                    <a:pt x="3014472" y="1415796"/>
                  </a:lnTo>
                  <a:lnTo>
                    <a:pt x="3014472" y="1002792"/>
                  </a:lnTo>
                  <a:lnTo>
                    <a:pt x="0" y="1002792"/>
                  </a:lnTo>
                  <a:lnTo>
                    <a:pt x="0" y="1415796"/>
                  </a:lnTo>
                  <a:close/>
                </a:path>
              </a:pathLst>
            </a:custGeom>
            <a:ln w="25400">
              <a:solidFill>
                <a:srgbClr val="F9A6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2351532" y="7313676"/>
            <a:ext cx="11843385" cy="1109980"/>
          </a:xfrm>
          <a:custGeom>
            <a:avLst/>
            <a:gdLst/>
            <a:ahLst/>
            <a:cxnLst/>
            <a:rect l="l" t="t" r="r" b="b"/>
            <a:pathLst>
              <a:path w="11843385" h="1109979">
                <a:moveTo>
                  <a:pt x="0" y="1109472"/>
                </a:moveTo>
                <a:lnTo>
                  <a:pt x="11843004" y="1109472"/>
                </a:lnTo>
                <a:lnTo>
                  <a:pt x="11843004" y="0"/>
                </a:lnTo>
                <a:lnTo>
                  <a:pt x="0" y="0"/>
                </a:lnTo>
                <a:lnTo>
                  <a:pt x="0" y="1109472"/>
                </a:lnTo>
                <a:close/>
              </a:path>
            </a:pathLst>
          </a:custGeom>
          <a:ln w="952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518917" y="7465821"/>
            <a:ext cx="11501755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08245" marR="5080" indent="-4996180">
              <a:lnSpc>
                <a:spcPct val="106800"/>
              </a:lnSpc>
              <a:spcBef>
                <a:spcPts val="100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$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init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command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creates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hidden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directory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stores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all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metadata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required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function.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26807" y="7040880"/>
            <a:ext cx="1803400" cy="457200"/>
          </a:xfrm>
          <a:prstGeom prst="rect">
            <a:avLst/>
          </a:prstGeom>
          <a:solidFill>
            <a:srgbClr val="F9A634"/>
          </a:solidFill>
        </p:spPr>
        <p:txBody>
          <a:bodyPr vert="horz" wrap="square" lIns="0" tIns="47625" rIns="0" bIns="0" rtlCol="0">
            <a:spAutoFit/>
          </a:bodyPr>
          <a:lstStyle/>
          <a:p>
            <a:pPr marL="518795">
              <a:lnSpc>
                <a:spcPct val="100000"/>
              </a:lnSpc>
              <a:spcBef>
                <a:spcPts val="375"/>
              </a:spcBef>
            </a:pPr>
            <a:r>
              <a:rPr sz="2200" b="1" spc="-25" dirty="0">
                <a:latin typeface="Arial"/>
                <a:cs typeface="Arial"/>
              </a:rPr>
              <a:t>NOTE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43984" y="758951"/>
            <a:ext cx="7586471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6394" y="866393"/>
            <a:ext cx="4851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latin typeface="Trebuchet MS"/>
                <a:cs typeface="Trebuchet MS"/>
              </a:rPr>
              <a:t>Create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195" dirty="0">
                <a:latin typeface="Trebuchet MS"/>
                <a:cs typeface="Trebuchet MS"/>
              </a:rPr>
              <a:t>a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130" dirty="0">
                <a:latin typeface="Trebuchet MS"/>
                <a:cs typeface="Trebuchet MS"/>
              </a:rPr>
              <a:t>GitHub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100" dirty="0">
                <a:latin typeface="Trebuchet MS"/>
                <a:cs typeface="Trebuchet MS"/>
              </a:rPr>
              <a:t>Repository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4994" y="2054732"/>
            <a:ext cx="13936344" cy="3272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7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4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9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r>
              <a:rPr sz="24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4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GitHub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4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share</a:t>
            </a:r>
            <a:r>
              <a:rPr sz="24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4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ahoma"/>
                <a:cs typeface="Tahoma"/>
              </a:rPr>
              <a:t>project</a:t>
            </a:r>
            <a:r>
              <a:rPr sz="24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files</a:t>
            </a:r>
            <a:r>
              <a:rPr sz="24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Tahoma"/>
                <a:cs typeface="Tahoma"/>
              </a:rPr>
              <a:t>your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ahoma"/>
                <a:cs typeface="Tahoma"/>
              </a:rPr>
              <a:t>coworkers.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4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125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4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solidFill>
                  <a:srgbClr val="3E3E3E"/>
                </a:solidFill>
                <a:latin typeface="Arial"/>
                <a:cs typeface="Arial"/>
              </a:rPr>
              <a:t>Perform:</a:t>
            </a:r>
            <a:endParaRPr sz="2400">
              <a:latin typeface="Arial"/>
              <a:cs typeface="Arial"/>
            </a:endParaRPr>
          </a:p>
          <a:p>
            <a:pPr marL="469265" indent="-457200">
              <a:lnSpc>
                <a:spcPct val="100000"/>
              </a:lnSpc>
              <a:spcBef>
                <a:spcPts val="198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70" dirty="0">
                <a:solidFill>
                  <a:srgbClr val="3E3E3E"/>
                </a:solidFill>
                <a:latin typeface="Tahoma"/>
                <a:cs typeface="Tahoma"/>
              </a:rPr>
              <a:t>Creating</a:t>
            </a:r>
            <a:r>
              <a:rPr sz="24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4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Tahoma"/>
                <a:cs typeface="Tahoma"/>
              </a:rPr>
              <a:t>new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github</a:t>
            </a:r>
            <a:r>
              <a:rPr sz="24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endParaRPr sz="2400">
              <a:latin typeface="Tahoma"/>
              <a:cs typeface="Tahoma"/>
            </a:endParaRPr>
          </a:p>
          <a:p>
            <a:pPr marL="469265" indent="-457200">
              <a:lnSpc>
                <a:spcPct val="100000"/>
              </a:lnSpc>
              <a:spcBef>
                <a:spcPts val="2445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55" dirty="0">
                <a:solidFill>
                  <a:srgbClr val="3E3E3E"/>
                </a:solidFill>
                <a:latin typeface="Tahoma"/>
                <a:cs typeface="Tahoma"/>
              </a:rPr>
              <a:t>Editing</a:t>
            </a:r>
            <a:r>
              <a:rPr sz="24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4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README</a:t>
            </a:r>
            <a:r>
              <a:rPr sz="24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file</a:t>
            </a:r>
            <a:endParaRPr sz="2400">
              <a:latin typeface="Tahoma"/>
              <a:cs typeface="Tahoma"/>
            </a:endParaRPr>
          </a:p>
          <a:p>
            <a:pPr marL="469265" indent="-457200">
              <a:lnSpc>
                <a:spcPct val="100000"/>
              </a:lnSpc>
              <a:spcBef>
                <a:spcPts val="2440"/>
              </a:spcBef>
              <a:buClr>
                <a:srgbClr val="000000"/>
              </a:buClr>
              <a:buSzPct val="91666"/>
              <a:buAutoNum type="arabicPeriod"/>
              <a:tabLst>
                <a:tab pos="469265" algn="l"/>
                <a:tab pos="469900" algn="l"/>
              </a:tabLst>
            </a:pPr>
            <a:r>
              <a:rPr sz="2400" spc="100" dirty="0">
                <a:solidFill>
                  <a:srgbClr val="3E3E3E"/>
                </a:solidFill>
                <a:latin typeface="Tahoma"/>
                <a:cs typeface="Tahoma"/>
              </a:rPr>
              <a:t>Uploading</a:t>
            </a:r>
            <a:r>
              <a:rPr sz="24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file</a:t>
            </a:r>
            <a:r>
              <a:rPr sz="24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4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5153" y="3789045"/>
            <a:ext cx="4114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Git</a:t>
            </a:r>
            <a:r>
              <a:rPr spc="-80" dirty="0"/>
              <a:t> </a:t>
            </a:r>
            <a:r>
              <a:rPr spc="65" dirty="0"/>
              <a:t>Configuration</a:t>
            </a:r>
            <a:r>
              <a:rPr spc="-45" dirty="0"/>
              <a:t> </a:t>
            </a:r>
            <a:r>
              <a:rPr spc="35" dirty="0"/>
              <a:t>Level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10147" y="176911"/>
            <a:ext cx="4114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Configuration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35" dirty="0">
                <a:solidFill>
                  <a:srgbClr val="3E3E3E"/>
                </a:solidFill>
              </a:rPr>
              <a:t>Level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1486" y="2328164"/>
            <a:ext cx="780478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config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command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allows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configure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settings.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35482" y="2910839"/>
            <a:ext cx="4250690" cy="3335020"/>
            <a:chOff x="935482" y="2910839"/>
            <a:chExt cx="4250690" cy="3335020"/>
          </a:xfrm>
        </p:grpSpPr>
        <p:sp>
          <p:nvSpPr>
            <p:cNvPr id="5" name="object 5"/>
            <p:cNvSpPr/>
            <p:nvPr/>
          </p:nvSpPr>
          <p:spPr>
            <a:xfrm>
              <a:off x="963168" y="2910839"/>
              <a:ext cx="4222750" cy="3299460"/>
            </a:xfrm>
            <a:custGeom>
              <a:avLst/>
              <a:gdLst/>
              <a:ahLst/>
              <a:cxnLst/>
              <a:rect l="l" t="t" r="r" b="b"/>
              <a:pathLst>
                <a:path w="4222750" h="3299460">
                  <a:moveTo>
                    <a:pt x="4222623" y="0"/>
                  </a:moveTo>
                  <a:lnTo>
                    <a:pt x="0" y="0"/>
                  </a:lnTo>
                  <a:lnTo>
                    <a:pt x="0" y="3299460"/>
                  </a:lnTo>
                  <a:lnTo>
                    <a:pt x="4222623" y="3299460"/>
                  </a:lnTo>
                  <a:lnTo>
                    <a:pt x="4222623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41832" y="2939795"/>
              <a:ext cx="4222750" cy="3299460"/>
            </a:xfrm>
            <a:custGeom>
              <a:avLst/>
              <a:gdLst/>
              <a:ahLst/>
              <a:cxnLst/>
              <a:rect l="l" t="t" r="r" b="b"/>
              <a:pathLst>
                <a:path w="4222750" h="3299460">
                  <a:moveTo>
                    <a:pt x="4222623" y="0"/>
                  </a:moveTo>
                  <a:lnTo>
                    <a:pt x="0" y="0"/>
                  </a:lnTo>
                  <a:lnTo>
                    <a:pt x="0" y="3299459"/>
                  </a:lnTo>
                  <a:lnTo>
                    <a:pt x="4222623" y="3299459"/>
                  </a:lnTo>
                  <a:lnTo>
                    <a:pt x="422262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41832" y="2939795"/>
              <a:ext cx="4222750" cy="3299460"/>
            </a:xfrm>
            <a:custGeom>
              <a:avLst/>
              <a:gdLst/>
              <a:ahLst/>
              <a:cxnLst/>
              <a:rect l="l" t="t" r="r" b="b"/>
              <a:pathLst>
                <a:path w="4222750" h="3299460">
                  <a:moveTo>
                    <a:pt x="0" y="3299459"/>
                  </a:moveTo>
                  <a:lnTo>
                    <a:pt x="4222623" y="3299459"/>
                  </a:lnTo>
                  <a:lnTo>
                    <a:pt x="4222623" y="0"/>
                  </a:lnTo>
                  <a:lnTo>
                    <a:pt x="0" y="0"/>
                  </a:lnTo>
                  <a:lnTo>
                    <a:pt x="0" y="3299459"/>
                  </a:lnTo>
                  <a:close/>
                </a:path>
              </a:pathLst>
            </a:custGeom>
            <a:ln w="12174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46632" y="3845051"/>
              <a:ext cx="3570604" cy="2179320"/>
            </a:xfrm>
            <a:custGeom>
              <a:avLst/>
              <a:gdLst/>
              <a:ahLst/>
              <a:cxnLst/>
              <a:rect l="l" t="t" r="r" b="b"/>
              <a:pathLst>
                <a:path w="3570604" h="2179320">
                  <a:moveTo>
                    <a:pt x="3570224" y="0"/>
                  </a:moveTo>
                  <a:lnTo>
                    <a:pt x="0" y="0"/>
                  </a:lnTo>
                  <a:lnTo>
                    <a:pt x="0" y="2179066"/>
                  </a:lnTo>
                  <a:lnTo>
                    <a:pt x="3570224" y="2179066"/>
                  </a:lnTo>
                  <a:lnTo>
                    <a:pt x="3570224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46632" y="3845051"/>
              <a:ext cx="3570604" cy="2179320"/>
            </a:xfrm>
            <a:custGeom>
              <a:avLst/>
              <a:gdLst/>
              <a:ahLst/>
              <a:cxnLst/>
              <a:rect l="l" t="t" r="r" b="b"/>
              <a:pathLst>
                <a:path w="3570604" h="2179320">
                  <a:moveTo>
                    <a:pt x="0" y="2179066"/>
                  </a:moveTo>
                  <a:lnTo>
                    <a:pt x="3570224" y="2179066"/>
                  </a:lnTo>
                  <a:lnTo>
                    <a:pt x="3570224" y="0"/>
                  </a:lnTo>
                  <a:lnTo>
                    <a:pt x="0" y="0"/>
                  </a:lnTo>
                  <a:lnTo>
                    <a:pt x="0" y="2179066"/>
                  </a:lnTo>
                  <a:close/>
                </a:path>
              </a:pathLst>
            </a:custGeom>
            <a:ln w="12174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72768" y="4759451"/>
              <a:ext cx="2917190" cy="981075"/>
            </a:xfrm>
            <a:custGeom>
              <a:avLst/>
              <a:gdLst/>
              <a:ahLst/>
              <a:cxnLst/>
              <a:rect l="l" t="t" r="r" b="b"/>
              <a:pathLst>
                <a:path w="2917190" h="981075">
                  <a:moveTo>
                    <a:pt x="2916682" y="0"/>
                  </a:moveTo>
                  <a:lnTo>
                    <a:pt x="0" y="0"/>
                  </a:lnTo>
                  <a:lnTo>
                    <a:pt x="0" y="980948"/>
                  </a:lnTo>
                  <a:lnTo>
                    <a:pt x="2916682" y="980948"/>
                  </a:lnTo>
                  <a:lnTo>
                    <a:pt x="2916682" y="0"/>
                  </a:lnTo>
                  <a:close/>
                </a:path>
              </a:pathLst>
            </a:custGeom>
            <a:solidFill>
              <a:srgbClr val="F8D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2768" y="4759451"/>
              <a:ext cx="2917190" cy="981075"/>
            </a:xfrm>
            <a:custGeom>
              <a:avLst/>
              <a:gdLst/>
              <a:ahLst/>
              <a:cxnLst/>
              <a:rect l="l" t="t" r="r" b="b"/>
              <a:pathLst>
                <a:path w="2917190" h="981075">
                  <a:moveTo>
                    <a:pt x="0" y="980948"/>
                  </a:moveTo>
                  <a:lnTo>
                    <a:pt x="2916682" y="980948"/>
                  </a:lnTo>
                  <a:lnTo>
                    <a:pt x="2916682" y="0"/>
                  </a:lnTo>
                  <a:lnTo>
                    <a:pt x="0" y="0"/>
                  </a:lnTo>
                  <a:lnTo>
                    <a:pt x="0" y="980948"/>
                  </a:lnTo>
                  <a:close/>
                </a:path>
              </a:pathLst>
            </a:custGeom>
            <a:ln w="12174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47919" y="3108198"/>
            <a:ext cx="42106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7525" algn="ctr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latin typeface="Tahoma"/>
                <a:cs typeface="Tahoma"/>
              </a:rPr>
              <a:t>--system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850135" y="3006851"/>
            <a:ext cx="727075" cy="1739264"/>
            <a:chOff x="1850135" y="3006851"/>
            <a:chExt cx="727075" cy="1739264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0135" y="3006851"/>
              <a:ext cx="726948" cy="7254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4435" y="3918203"/>
              <a:ext cx="498348" cy="82753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52719" y="4049648"/>
            <a:ext cx="355790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3705" algn="ctr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latin typeface="Tahoma"/>
                <a:cs typeface="Tahoma"/>
              </a:rPr>
              <a:t>--global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47088" y="4966715"/>
            <a:ext cx="731519" cy="59131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578855" y="4964684"/>
            <a:ext cx="29051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85545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latin typeface="Tahoma"/>
                <a:cs typeface="Tahoma"/>
              </a:rPr>
              <a:t>--local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64835" y="3037332"/>
            <a:ext cx="7751445" cy="798830"/>
          </a:xfrm>
          <a:custGeom>
            <a:avLst/>
            <a:gdLst/>
            <a:ahLst/>
            <a:cxnLst/>
            <a:rect l="l" t="t" r="r" b="b"/>
            <a:pathLst>
              <a:path w="7751445" h="798829">
                <a:moveTo>
                  <a:pt x="0" y="798576"/>
                </a:moveTo>
                <a:lnTo>
                  <a:pt x="7751063" y="798576"/>
                </a:lnTo>
                <a:lnTo>
                  <a:pt x="7751063" y="0"/>
                </a:lnTo>
                <a:lnTo>
                  <a:pt x="0" y="0"/>
                </a:lnTo>
                <a:lnTo>
                  <a:pt x="0" y="798576"/>
                </a:lnTo>
                <a:close/>
              </a:path>
            </a:pathLst>
          </a:custGeom>
          <a:ln w="12174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170732" y="2927121"/>
            <a:ext cx="7739380" cy="89725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890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Command: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ahoma"/>
                <a:cs typeface="Tahoma"/>
              </a:rPr>
              <a:t>‘</a:t>
            </a:r>
            <a:r>
              <a:rPr sz="2200" i="1" spc="-1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i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i="1" spc="-15" dirty="0">
                <a:solidFill>
                  <a:srgbClr val="3E3E3E"/>
                </a:solidFill>
                <a:latin typeface="Arial"/>
                <a:cs typeface="Arial"/>
              </a:rPr>
              <a:t>config</a:t>
            </a:r>
            <a:r>
              <a:rPr sz="2200" i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i="1" spc="-65" dirty="0">
                <a:solidFill>
                  <a:srgbClr val="3E3E3E"/>
                </a:solidFill>
                <a:latin typeface="Arial"/>
                <a:cs typeface="Arial"/>
              </a:rPr>
              <a:t>--system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’</a:t>
            </a:r>
            <a:endParaRPr sz="2200">
              <a:latin typeface="Tahoma"/>
              <a:cs typeface="Tahoma"/>
            </a:endParaRPr>
          </a:p>
          <a:p>
            <a:pPr marL="85725">
              <a:lnSpc>
                <a:spcPct val="100000"/>
              </a:lnSpc>
              <a:spcBef>
                <a:spcPts val="79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Saves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ahoma"/>
                <a:cs typeface="Tahoma"/>
              </a:rPr>
              <a:t>to: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i="1" spc="5" dirty="0">
                <a:solidFill>
                  <a:srgbClr val="3E3E3E"/>
                </a:solidFill>
                <a:latin typeface="Arial"/>
                <a:cs typeface="Arial"/>
              </a:rPr>
              <a:t>/etc/gitconfig</a:t>
            </a:r>
            <a:endParaRPr sz="2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17364" y="3854196"/>
            <a:ext cx="8098790" cy="861060"/>
          </a:xfrm>
          <a:custGeom>
            <a:avLst/>
            <a:gdLst/>
            <a:ahLst/>
            <a:cxnLst/>
            <a:rect l="l" t="t" r="r" b="b"/>
            <a:pathLst>
              <a:path w="8098790" h="861060">
                <a:moveTo>
                  <a:pt x="0" y="861060"/>
                </a:moveTo>
                <a:lnTo>
                  <a:pt x="8098282" y="861060"/>
                </a:lnTo>
                <a:lnTo>
                  <a:pt x="8098282" y="0"/>
                </a:lnTo>
                <a:lnTo>
                  <a:pt x="0" y="0"/>
                </a:lnTo>
                <a:lnTo>
                  <a:pt x="0" y="861060"/>
                </a:lnTo>
                <a:close/>
              </a:path>
            </a:pathLst>
          </a:custGeom>
          <a:ln w="12174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170542" y="3898468"/>
            <a:ext cx="7739380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2555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Command: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ahoma"/>
                <a:cs typeface="Tahoma"/>
              </a:rPr>
              <a:t>‘</a:t>
            </a:r>
            <a:r>
              <a:rPr sz="2200" i="1" spc="-1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i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i="1" spc="-15" dirty="0">
                <a:solidFill>
                  <a:srgbClr val="3E3E3E"/>
                </a:solidFill>
                <a:latin typeface="Arial"/>
                <a:cs typeface="Arial"/>
              </a:rPr>
              <a:t>config</a:t>
            </a:r>
            <a:r>
              <a:rPr sz="2200" i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i="1" spc="-15" dirty="0">
                <a:solidFill>
                  <a:srgbClr val="3E3E3E"/>
                </a:solidFill>
                <a:latin typeface="Arial"/>
                <a:cs typeface="Arial"/>
              </a:rPr>
              <a:t>--global</a:t>
            </a:r>
            <a:r>
              <a:rPr sz="2200" spc="-15" dirty="0">
                <a:solidFill>
                  <a:srgbClr val="3E3E3E"/>
                </a:solidFill>
                <a:latin typeface="Tahoma"/>
                <a:cs typeface="Tahoma"/>
              </a:rPr>
              <a:t>’</a:t>
            </a:r>
            <a:endParaRPr sz="2200">
              <a:latin typeface="Tahoma"/>
              <a:cs typeface="Tahoma"/>
            </a:endParaRPr>
          </a:p>
          <a:p>
            <a:pPr marL="122555">
              <a:lnSpc>
                <a:spcPct val="100000"/>
              </a:lnSpc>
              <a:spcBef>
                <a:spcPts val="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Saves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ahoma"/>
                <a:cs typeface="Tahoma"/>
              </a:rPr>
              <a:t>to: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i="1" dirty="0">
                <a:solidFill>
                  <a:srgbClr val="3E3E3E"/>
                </a:solidFill>
                <a:latin typeface="Arial"/>
                <a:cs typeface="Arial"/>
              </a:rPr>
              <a:t>~/.gitconfig</a:t>
            </a:r>
            <a:r>
              <a:rPr sz="2200" i="1" spc="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(On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windows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will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users)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89703" y="4753355"/>
            <a:ext cx="8426450" cy="965835"/>
          </a:xfrm>
          <a:custGeom>
            <a:avLst/>
            <a:gdLst/>
            <a:ahLst/>
            <a:cxnLst/>
            <a:rect l="l" t="t" r="r" b="b"/>
            <a:pathLst>
              <a:path w="8426450" h="965835">
                <a:moveTo>
                  <a:pt x="0" y="965708"/>
                </a:moveTo>
                <a:lnTo>
                  <a:pt x="8425942" y="965708"/>
                </a:lnTo>
                <a:lnTo>
                  <a:pt x="8425942" y="0"/>
                </a:lnTo>
                <a:lnTo>
                  <a:pt x="0" y="0"/>
                </a:lnTo>
                <a:lnTo>
                  <a:pt x="0" y="965708"/>
                </a:lnTo>
                <a:close/>
              </a:path>
            </a:pathLst>
          </a:custGeom>
          <a:ln w="12174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70542" y="4854067"/>
            <a:ext cx="77393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2555">
              <a:lnSpc>
                <a:spcPct val="100000"/>
              </a:lnSpc>
              <a:spcBef>
                <a:spcPts val="95"/>
              </a:spcBef>
            </a:pP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Command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ahoma"/>
                <a:cs typeface="Tahoma"/>
              </a:rPr>
              <a:t>‘</a:t>
            </a:r>
            <a:r>
              <a:rPr sz="2200" i="1" spc="-1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i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i="1" spc="-15" dirty="0">
                <a:solidFill>
                  <a:srgbClr val="3E3E3E"/>
                </a:solidFill>
                <a:latin typeface="Arial"/>
                <a:cs typeface="Arial"/>
              </a:rPr>
              <a:t>config </a:t>
            </a:r>
            <a:r>
              <a:rPr sz="2200" i="1" spc="-25" dirty="0">
                <a:solidFill>
                  <a:srgbClr val="3E3E3E"/>
                </a:solidFill>
                <a:latin typeface="Arial"/>
                <a:cs typeface="Arial"/>
              </a:rPr>
              <a:t>--local</a:t>
            </a:r>
            <a:r>
              <a:rPr sz="2200" spc="-25" dirty="0">
                <a:solidFill>
                  <a:srgbClr val="3E3E3E"/>
                </a:solidFill>
                <a:latin typeface="Tahoma"/>
                <a:cs typeface="Tahoma"/>
              </a:rPr>
              <a:t>’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(Or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just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ahoma"/>
                <a:cs typeface="Tahoma"/>
              </a:rPr>
              <a:t>‘git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ahoma"/>
                <a:cs typeface="Tahoma"/>
              </a:rPr>
              <a:t>config’)</a:t>
            </a:r>
            <a:endParaRPr sz="2200">
              <a:latin typeface="Tahoma"/>
              <a:cs typeface="Tahoma"/>
            </a:endParaRPr>
          </a:p>
          <a:p>
            <a:pPr marL="122555">
              <a:lnSpc>
                <a:spcPct val="100000"/>
              </a:lnSpc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Saves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ahoma"/>
                <a:cs typeface="Tahoma"/>
              </a:rPr>
              <a:t>to: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i="1" spc="5" dirty="0">
                <a:solidFill>
                  <a:srgbClr val="3E3E3E"/>
                </a:solidFill>
                <a:latin typeface="Arial"/>
                <a:cs typeface="Arial"/>
              </a:rPr>
              <a:t>.git/config</a:t>
            </a:r>
            <a:endParaRPr sz="22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894564" y="2930651"/>
            <a:ext cx="675005" cy="2809875"/>
          </a:xfrm>
          <a:custGeom>
            <a:avLst/>
            <a:gdLst/>
            <a:ahLst/>
            <a:cxnLst/>
            <a:rect l="l" t="t" r="r" b="b"/>
            <a:pathLst>
              <a:path w="675005" h="2809875">
                <a:moveTo>
                  <a:pt x="0" y="0"/>
                </a:moveTo>
                <a:lnTo>
                  <a:pt x="77342" y="1524"/>
                </a:lnTo>
                <a:lnTo>
                  <a:pt x="148335" y="5714"/>
                </a:lnTo>
                <a:lnTo>
                  <a:pt x="210947" y="12319"/>
                </a:lnTo>
                <a:lnTo>
                  <a:pt x="263270" y="21082"/>
                </a:lnTo>
                <a:lnTo>
                  <a:pt x="303022" y="31496"/>
                </a:lnTo>
                <a:lnTo>
                  <a:pt x="337312" y="56261"/>
                </a:lnTo>
                <a:lnTo>
                  <a:pt x="337312" y="1348613"/>
                </a:lnTo>
                <a:lnTo>
                  <a:pt x="346201" y="1361567"/>
                </a:lnTo>
                <a:lnTo>
                  <a:pt x="411352" y="1383792"/>
                </a:lnTo>
                <a:lnTo>
                  <a:pt x="463676" y="1392555"/>
                </a:lnTo>
                <a:lnTo>
                  <a:pt x="526287" y="1399159"/>
                </a:lnTo>
                <a:lnTo>
                  <a:pt x="597280" y="1403350"/>
                </a:lnTo>
                <a:lnTo>
                  <a:pt x="674624" y="1404874"/>
                </a:lnTo>
                <a:lnTo>
                  <a:pt x="597280" y="1406398"/>
                </a:lnTo>
                <a:lnTo>
                  <a:pt x="526287" y="1410589"/>
                </a:lnTo>
                <a:lnTo>
                  <a:pt x="463676" y="1417193"/>
                </a:lnTo>
                <a:lnTo>
                  <a:pt x="411352" y="1425956"/>
                </a:lnTo>
                <a:lnTo>
                  <a:pt x="371601" y="1436370"/>
                </a:lnTo>
                <a:lnTo>
                  <a:pt x="337312" y="1461135"/>
                </a:lnTo>
                <a:lnTo>
                  <a:pt x="337312" y="2753487"/>
                </a:lnTo>
                <a:lnTo>
                  <a:pt x="328422" y="2766441"/>
                </a:lnTo>
                <a:lnTo>
                  <a:pt x="263270" y="2788666"/>
                </a:lnTo>
                <a:lnTo>
                  <a:pt x="210947" y="2797429"/>
                </a:lnTo>
                <a:lnTo>
                  <a:pt x="148335" y="2804033"/>
                </a:lnTo>
                <a:lnTo>
                  <a:pt x="77342" y="2808224"/>
                </a:lnTo>
                <a:lnTo>
                  <a:pt x="0" y="2809748"/>
                </a:lnTo>
              </a:path>
            </a:pathLst>
          </a:custGeom>
          <a:ln w="9525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3623036" y="3147060"/>
            <a:ext cx="1937385" cy="2411095"/>
          </a:xfrm>
          <a:prstGeom prst="rect">
            <a:avLst/>
          </a:prstGeom>
          <a:solidFill>
            <a:srgbClr val="DF666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248920" marR="238760" algn="ctr">
              <a:lnSpc>
                <a:spcPct val="100000"/>
              </a:lnSpc>
              <a:spcBef>
                <a:spcPts val="1964"/>
              </a:spcBef>
            </a:pPr>
            <a:r>
              <a:rPr sz="2200" spc="35" dirty="0">
                <a:solidFill>
                  <a:srgbClr val="FFFFFF"/>
                </a:solidFill>
                <a:latin typeface="Tahoma"/>
                <a:cs typeface="Tahoma"/>
              </a:rPr>
              <a:t>File</a:t>
            </a:r>
            <a:r>
              <a:rPr sz="22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follows </a:t>
            </a:r>
            <a:r>
              <a:rPr sz="2200" spc="-6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same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pattern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132582" y="7349490"/>
            <a:ext cx="9992995" cy="919480"/>
          </a:xfrm>
          <a:custGeom>
            <a:avLst/>
            <a:gdLst/>
            <a:ahLst/>
            <a:cxnLst/>
            <a:rect l="l" t="t" r="r" b="b"/>
            <a:pathLst>
              <a:path w="9992994" h="919479">
                <a:moveTo>
                  <a:pt x="0" y="153161"/>
                </a:moveTo>
                <a:lnTo>
                  <a:pt x="7808" y="104753"/>
                </a:lnTo>
                <a:lnTo>
                  <a:pt x="29553" y="62709"/>
                </a:lnTo>
                <a:lnTo>
                  <a:pt x="62709" y="29553"/>
                </a:lnTo>
                <a:lnTo>
                  <a:pt x="104753" y="7808"/>
                </a:lnTo>
                <a:lnTo>
                  <a:pt x="153162" y="0"/>
                </a:lnTo>
                <a:lnTo>
                  <a:pt x="9839706" y="0"/>
                </a:lnTo>
                <a:lnTo>
                  <a:pt x="9888114" y="7808"/>
                </a:lnTo>
                <a:lnTo>
                  <a:pt x="9930158" y="29553"/>
                </a:lnTo>
                <a:lnTo>
                  <a:pt x="9963314" y="62709"/>
                </a:lnTo>
                <a:lnTo>
                  <a:pt x="9985059" y="104753"/>
                </a:lnTo>
                <a:lnTo>
                  <a:pt x="9992868" y="153161"/>
                </a:lnTo>
                <a:lnTo>
                  <a:pt x="9992868" y="765809"/>
                </a:lnTo>
                <a:lnTo>
                  <a:pt x="9985059" y="814223"/>
                </a:lnTo>
                <a:lnTo>
                  <a:pt x="9963314" y="856267"/>
                </a:lnTo>
                <a:lnTo>
                  <a:pt x="9930158" y="889422"/>
                </a:lnTo>
                <a:lnTo>
                  <a:pt x="9888114" y="911164"/>
                </a:lnTo>
                <a:lnTo>
                  <a:pt x="9839706" y="918971"/>
                </a:lnTo>
                <a:lnTo>
                  <a:pt x="153162" y="918971"/>
                </a:lnTo>
                <a:lnTo>
                  <a:pt x="104753" y="911164"/>
                </a:lnTo>
                <a:lnTo>
                  <a:pt x="62709" y="889422"/>
                </a:lnTo>
                <a:lnTo>
                  <a:pt x="29553" y="856267"/>
                </a:lnTo>
                <a:lnTo>
                  <a:pt x="7808" y="814223"/>
                </a:lnTo>
                <a:lnTo>
                  <a:pt x="0" y="765809"/>
                </a:lnTo>
                <a:lnTo>
                  <a:pt x="0" y="153161"/>
                </a:lnTo>
                <a:close/>
              </a:path>
            </a:pathLst>
          </a:custGeom>
          <a:ln w="28575">
            <a:solidFill>
              <a:srgbClr val="F9A6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255390" y="7781645"/>
            <a:ext cx="752855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Local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overrides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Global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Global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overrides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Level.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32676" y="7120128"/>
            <a:ext cx="1804670" cy="457200"/>
          </a:xfrm>
          <a:prstGeom prst="rect">
            <a:avLst/>
          </a:prstGeom>
          <a:solidFill>
            <a:srgbClr val="F9A634"/>
          </a:solidFill>
        </p:spPr>
        <p:txBody>
          <a:bodyPr vert="horz" wrap="square" lIns="0" tIns="47625" rIns="0" bIns="0" rtlCol="0">
            <a:spAutoFit/>
          </a:bodyPr>
          <a:lstStyle/>
          <a:p>
            <a:pPr marL="519430">
              <a:lnSpc>
                <a:spcPct val="100000"/>
              </a:lnSpc>
              <a:spcBef>
                <a:spcPts val="375"/>
              </a:spcBef>
            </a:pPr>
            <a:r>
              <a:rPr sz="2200" b="1" spc="-25" dirty="0">
                <a:solidFill>
                  <a:srgbClr val="FFFFFF"/>
                </a:solidFill>
                <a:latin typeface="Arial"/>
                <a:cs typeface="Arial"/>
              </a:rPr>
              <a:t>NOTE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30140" y="758951"/>
            <a:ext cx="628345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07454" y="306451"/>
            <a:ext cx="2641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3E3E3E"/>
                </a:solidFill>
                <a:latin typeface="Tahoma"/>
                <a:cs typeface="Tahoma"/>
              </a:rPr>
              <a:t>Features</a:t>
            </a:r>
            <a:r>
              <a:rPr sz="2800" b="1" spc="-1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800" b="1" spc="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800" b="1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8859" y="729995"/>
            <a:ext cx="393649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897869" y="2004822"/>
            <a:ext cx="18300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9405A"/>
                </a:solidFill>
                <a:latin typeface="Tahoma"/>
                <a:cs typeface="Tahoma"/>
              </a:rPr>
              <a:t>Tracks</a:t>
            </a:r>
            <a:r>
              <a:rPr sz="2200" spc="-170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9405A"/>
                </a:solidFill>
                <a:latin typeface="Tahoma"/>
                <a:cs typeface="Tahoma"/>
              </a:rPr>
              <a:t>history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73550" y="1583689"/>
            <a:ext cx="7552435" cy="60939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958196" y="2017852"/>
            <a:ext cx="229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7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12551" y="3471748"/>
            <a:ext cx="22669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spc="-5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28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12551" y="5263641"/>
            <a:ext cx="226695" cy="459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50" spc="-5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28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57561" y="6708140"/>
            <a:ext cx="228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7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36730" y="3366261"/>
            <a:ext cx="190944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sz="2200" spc="55" dirty="0">
                <a:solidFill>
                  <a:srgbClr val="39405A"/>
                </a:solidFill>
                <a:latin typeface="Tahoma"/>
                <a:cs typeface="Tahoma"/>
              </a:rPr>
              <a:t>Free</a:t>
            </a:r>
            <a:r>
              <a:rPr sz="2200" spc="-140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9405A"/>
                </a:solidFill>
                <a:latin typeface="Tahoma"/>
                <a:cs typeface="Tahoma"/>
              </a:rPr>
              <a:t>and</a:t>
            </a:r>
            <a:r>
              <a:rPr sz="2200" spc="-145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9405A"/>
                </a:solidFill>
                <a:latin typeface="Tahoma"/>
                <a:cs typeface="Tahoma"/>
              </a:rPr>
              <a:t>open </a:t>
            </a:r>
            <a:r>
              <a:rPr sz="2200" spc="-670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9405A"/>
                </a:solidFill>
                <a:latin typeface="Tahoma"/>
                <a:cs typeface="Tahoma"/>
              </a:rPr>
              <a:t>source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980291" y="5157597"/>
            <a:ext cx="261937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sz="2200" spc="85" dirty="0">
                <a:solidFill>
                  <a:srgbClr val="39405A"/>
                </a:solidFill>
                <a:latin typeface="Tahoma"/>
                <a:cs typeface="Tahoma"/>
              </a:rPr>
              <a:t>Supports</a:t>
            </a:r>
            <a:r>
              <a:rPr sz="2200" spc="-145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9405A"/>
                </a:solidFill>
                <a:latin typeface="Tahoma"/>
                <a:cs typeface="Tahoma"/>
              </a:rPr>
              <a:t>non-linear </a:t>
            </a:r>
            <a:r>
              <a:rPr sz="2200" spc="-675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9405A"/>
                </a:solidFill>
                <a:latin typeface="Tahoma"/>
                <a:cs typeface="Tahoma"/>
              </a:rPr>
              <a:t>development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22634" y="6804786"/>
            <a:ext cx="20383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9405A"/>
                </a:solidFill>
                <a:latin typeface="Tahoma"/>
                <a:cs typeface="Tahoma"/>
              </a:rPr>
              <a:t>Creates</a:t>
            </a:r>
            <a:r>
              <a:rPr sz="2200" spc="-145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9405A"/>
                </a:solidFill>
                <a:latin typeface="Tahoma"/>
                <a:cs typeface="Tahoma"/>
              </a:rPr>
              <a:t>backup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12865" y="2022170"/>
            <a:ext cx="229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7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60163" y="3471798"/>
            <a:ext cx="228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7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60163" y="5263388"/>
            <a:ext cx="228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7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12358" y="6712457"/>
            <a:ext cx="228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70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32676" y="3442715"/>
            <a:ext cx="2264664" cy="226466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045965" y="2004822"/>
            <a:ext cx="10890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9405A"/>
                </a:solidFill>
                <a:latin typeface="Tahoma"/>
                <a:cs typeface="Tahoma"/>
              </a:rPr>
              <a:t>Scalable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58898" y="3374263"/>
            <a:ext cx="1742439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536575">
              <a:lnSpc>
                <a:spcPct val="100499"/>
              </a:lnSpc>
              <a:spcBef>
                <a:spcPts val="80"/>
              </a:spcBef>
            </a:pPr>
            <a:r>
              <a:rPr sz="2200" spc="50" dirty="0">
                <a:solidFill>
                  <a:srgbClr val="39405A"/>
                </a:solidFill>
                <a:latin typeface="Tahoma"/>
                <a:cs typeface="Tahoma"/>
              </a:rPr>
              <a:t>S</a:t>
            </a:r>
            <a:r>
              <a:rPr sz="2200" spc="35" dirty="0">
                <a:solidFill>
                  <a:srgbClr val="39405A"/>
                </a:solidFill>
                <a:latin typeface="Tahoma"/>
                <a:cs typeface="Tahoma"/>
              </a:rPr>
              <a:t>u</a:t>
            </a:r>
            <a:r>
              <a:rPr sz="2200" spc="110" dirty="0">
                <a:solidFill>
                  <a:srgbClr val="39405A"/>
                </a:solidFill>
                <a:latin typeface="Tahoma"/>
                <a:cs typeface="Tahoma"/>
              </a:rPr>
              <a:t>ppor</a:t>
            </a:r>
            <a:r>
              <a:rPr sz="2200" spc="80" dirty="0">
                <a:solidFill>
                  <a:srgbClr val="39405A"/>
                </a:solidFill>
                <a:latin typeface="Tahoma"/>
                <a:cs typeface="Tahoma"/>
              </a:rPr>
              <a:t>t</a:t>
            </a:r>
            <a:r>
              <a:rPr sz="2200" spc="50" dirty="0">
                <a:solidFill>
                  <a:srgbClr val="39405A"/>
                </a:solidFill>
                <a:latin typeface="Tahoma"/>
                <a:cs typeface="Tahoma"/>
              </a:rPr>
              <a:t>s  </a:t>
            </a:r>
            <a:r>
              <a:rPr sz="2200" spc="80" dirty="0">
                <a:solidFill>
                  <a:srgbClr val="39405A"/>
                </a:solidFill>
                <a:latin typeface="Tahoma"/>
                <a:cs typeface="Tahoma"/>
              </a:rPr>
              <a:t>collabo</a:t>
            </a:r>
            <a:r>
              <a:rPr sz="2200" spc="70" dirty="0">
                <a:solidFill>
                  <a:srgbClr val="39405A"/>
                </a:solidFill>
                <a:latin typeface="Tahoma"/>
                <a:cs typeface="Tahoma"/>
              </a:rPr>
              <a:t>r</a:t>
            </a:r>
            <a:r>
              <a:rPr sz="2200" spc="55" dirty="0">
                <a:solidFill>
                  <a:srgbClr val="39405A"/>
                </a:solidFill>
                <a:latin typeface="Tahoma"/>
                <a:cs typeface="Tahoma"/>
              </a:rPr>
              <a:t>a</a:t>
            </a:r>
            <a:r>
              <a:rPr sz="2200" spc="45" dirty="0">
                <a:solidFill>
                  <a:srgbClr val="39405A"/>
                </a:solidFill>
                <a:latin typeface="Tahoma"/>
                <a:cs typeface="Tahoma"/>
              </a:rPr>
              <a:t>t</a:t>
            </a:r>
            <a:r>
              <a:rPr sz="2200" spc="100" dirty="0">
                <a:solidFill>
                  <a:srgbClr val="39405A"/>
                </a:solidFill>
                <a:latin typeface="Tahoma"/>
                <a:cs typeface="Tahoma"/>
              </a:rPr>
              <a:t>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72080" y="5350205"/>
            <a:ext cx="19386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9405A"/>
                </a:solidFill>
                <a:latin typeface="Tahoma"/>
                <a:cs typeface="Tahoma"/>
              </a:rPr>
              <a:t>Easy</a:t>
            </a:r>
            <a:r>
              <a:rPr sz="2200" spc="-155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9405A"/>
                </a:solidFill>
                <a:latin typeface="Tahoma"/>
                <a:cs typeface="Tahoma"/>
              </a:rPr>
              <a:t>to</a:t>
            </a:r>
            <a:r>
              <a:rPr sz="2200" spc="-160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9405A"/>
                </a:solidFill>
                <a:latin typeface="Tahoma"/>
                <a:cs typeface="Tahoma"/>
              </a:rPr>
              <a:t>branch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11679" y="6728535"/>
            <a:ext cx="2706370" cy="697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9405A"/>
                </a:solidFill>
                <a:latin typeface="Tahoma"/>
                <a:cs typeface="Tahoma"/>
              </a:rPr>
              <a:t>Supports</a:t>
            </a:r>
            <a:r>
              <a:rPr sz="2200" spc="-170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9405A"/>
                </a:solidFill>
                <a:latin typeface="Tahoma"/>
                <a:cs typeface="Tahoma"/>
              </a:rPr>
              <a:t>distributed</a:t>
            </a:r>
            <a:endParaRPr sz="22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5"/>
              </a:spcBef>
            </a:pPr>
            <a:r>
              <a:rPr sz="2200" spc="90" dirty="0">
                <a:solidFill>
                  <a:srgbClr val="39405A"/>
                </a:solidFill>
                <a:latin typeface="Tahoma"/>
                <a:cs typeface="Tahoma"/>
              </a:rPr>
              <a:t>development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2141" y="2454097"/>
            <a:ext cx="11552555" cy="3372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ts val="2510"/>
              </a:lnSpc>
              <a:spcBef>
                <a:spcPts val="95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configuration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created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during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installation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was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lengthy.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Your</a:t>
            </a:r>
            <a:endParaRPr sz="2200">
              <a:latin typeface="Tahoma"/>
              <a:cs typeface="Tahoma"/>
            </a:endParaRPr>
          </a:p>
          <a:p>
            <a:pPr marL="279400">
              <a:lnSpc>
                <a:spcPts val="2510"/>
              </a:lnSpc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team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wants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configured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ease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use.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40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Perform:</a:t>
            </a:r>
            <a:endParaRPr sz="2200">
              <a:latin typeface="Arial"/>
              <a:cs typeface="Arial"/>
            </a:endParaRPr>
          </a:p>
          <a:p>
            <a:pPr marL="508000" indent="-457834">
              <a:lnSpc>
                <a:spcPct val="100000"/>
              </a:lnSpc>
              <a:spcBef>
                <a:spcPts val="1895"/>
              </a:spcBef>
              <a:buClr>
                <a:srgbClr val="000000"/>
              </a:buClr>
              <a:buAutoNum type="arabicPeriod"/>
              <a:tabLst>
                <a:tab pos="507365" algn="l"/>
                <a:tab pos="508634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Configure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username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email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id</a:t>
            </a:r>
            <a:endParaRPr sz="2200">
              <a:latin typeface="Tahoma"/>
              <a:cs typeface="Tahoma"/>
            </a:endParaRPr>
          </a:p>
          <a:p>
            <a:pPr marL="508000" indent="-457834">
              <a:lnSpc>
                <a:spcPct val="100000"/>
              </a:lnSpc>
              <a:spcBef>
                <a:spcPts val="2320"/>
              </a:spcBef>
              <a:buClr>
                <a:srgbClr val="000000"/>
              </a:buClr>
              <a:buAutoNum type="arabicPeriod"/>
              <a:tabLst>
                <a:tab pos="507365" algn="l"/>
                <a:tab pos="508634" algn="l"/>
              </a:tabLst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Confirm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username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email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id</a:t>
            </a:r>
            <a:endParaRPr sz="2200">
              <a:latin typeface="Tahoma"/>
              <a:cs typeface="Tahoma"/>
            </a:endParaRPr>
          </a:p>
          <a:p>
            <a:pPr marL="508000" indent="-495934">
              <a:lnSpc>
                <a:spcPct val="100000"/>
              </a:lnSpc>
              <a:spcBef>
                <a:spcPts val="1725"/>
              </a:spcBef>
              <a:buClr>
                <a:srgbClr val="000000"/>
              </a:buClr>
              <a:buSzPct val="127272"/>
              <a:buAutoNum type="arabicPeriod"/>
              <a:tabLst>
                <a:tab pos="507365" algn="l"/>
                <a:tab pos="508634" algn="l"/>
              </a:tabLst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Enable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credentials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storage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globally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2369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/>
              <a:t>Configure</a:t>
            </a:r>
            <a:r>
              <a:rPr spc="-60" dirty="0"/>
              <a:t> </a:t>
            </a:r>
            <a:r>
              <a:rPr spc="60" dirty="0"/>
              <a:t>Git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6394" y="760297"/>
            <a:ext cx="4673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latin typeface="Trebuchet MS"/>
                <a:cs typeface="Trebuchet MS"/>
              </a:rPr>
              <a:t>Clone</a:t>
            </a:r>
            <a:r>
              <a:rPr spc="-114" dirty="0">
                <a:latin typeface="Trebuchet MS"/>
                <a:cs typeface="Trebuchet MS"/>
              </a:rPr>
              <a:t> </a:t>
            </a:r>
            <a:r>
              <a:rPr spc="195" dirty="0">
                <a:latin typeface="Trebuchet MS"/>
                <a:cs typeface="Trebuchet MS"/>
              </a:rPr>
              <a:t>a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130" dirty="0">
                <a:latin typeface="Trebuchet MS"/>
                <a:cs typeface="Trebuchet MS"/>
              </a:rPr>
              <a:t>GitHub</a:t>
            </a:r>
            <a:r>
              <a:rPr spc="-140" dirty="0">
                <a:latin typeface="Trebuchet MS"/>
                <a:cs typeface="Trebuchet MS"/>
              </a:rPr>
              <a:t> </a:t>
            </a:r>
            <a:r>
              <a:rPr spc="100" dirty="0">
                <a:latin typeface="Trebuchet MS"/>
                <a:cs typeface="Trebuchet MS"/>
              </a:rPr>
              <a:t>Repository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4994" y="1960626"/>
            <a:ext cx="12687300" cy="2464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600"/>
              </a:lnSpc>
              <a:spcBef>
                <a:spcPts val="100"/>
              </a:spcBef>
            </a:pPr>
            <a:r>
              <a:rPr sz="2400" b="1" spc="7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4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9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r>
              <a:rPr sz="24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Tahoma"/>
                <a:cs typeface="Tahoma"/>
              </a:rPr>
              <a:t>Clone</a:t>
            </a:r>
            <a:r>
              <a:rPr sz="24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GitHub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r>
              <a:rPr sz="24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Tahoma"/>
                <a:cs typeface="Tahoma"/>
              </a:rPr>
              <a:t>shared</a:t>
            </a:r>
            <a:r>
              <a:rPr sz="24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Tahoma"/>
                <a:cs typeface="Tahoma"/>
              </a:rPr>
              <a:t>your</a:t>
            </a:r>
            <a:r>
              <a:rPr sz="24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Tahoma"/>
                <a:cs typeface="Tahoma"/>
              </a:rPr>
              <a:t>coworker</a:t>
            </a:r>
            <a:r>
              <a:rPr sz="24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sz="24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400" spc="-7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ahoma"/>
                <a:cs typeface="Tahoma"/>
              </a:rPr>
              <a:t>project</a:t>
            </a:r>
            <a:r>
              <a:rPr sz="24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Tahoma"/>
                <a:cs typeface="Tahoma"/>
              </a:rPr>
              <a:t>files.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4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125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4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solidFill>
                  <a:srgbClr val="3E3E3E"/>
                </a:solidFill>
                <a:latin typeface="Arial"/>
                <a:cs typeface="Arial"/>
              </a:rPr>
              <a:t>Perform: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80"/>
              </a:spcBef>
              <a:tabLst>
                <a:tab pos="469265" algn="l"/>
              </a:tabLst>
            </a:pPr>
            <a:r>
              <a:rPr sz="2200" spc="-15" dirty="0">
                <a:latin typeface="Tahoma"/>
                <a:cs typeface="Tahoma"/>
              </a:rPr>
              <a:t>1.	</a:t>
            </a:r>
            <a:r>
              <a:rPr sz="2400" spc="100" dirty="0">
                <a:solidFill>
                  <a:srgbClr val="3E3E3E"/>
                </a:solidFill>
                <a:latin typeface="Tahoma"/>
                <a:cs typeface="Tahoma"/>
              </a:rPr>
              <a:t>Clone</a:t>
            </a:r>
            <a:r>
              <a:rPr sz="24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4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github</a:t>
            </a:r>
            <a:r>
              <a:rPr sz="24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21373" y="3802507"/>
            <a:ext cx="3641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Basic</a:t>
            </a:r>
            <a:r>
              <a:rPr spc="-95" dirty="0"/>
              <a:t> </a:t>
            </a:r>
            <a:r>
              <a:rPr spc="60" dirty="0"/>
              <a:t>Git</a:t>
            </a:r>
            <a:r>
              <a:rPr spc="-100" dirty="0"/>
              <a:t> </a:t>
            </a:r>
            <a:r>
              <a:rPr spc="50" dirty="0"/>
              <a:t>Commands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7328" y="295732"/>
            <a:ext cx="36436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>
                <a:solidFill>
                  <a:srgbClr val="3E3E3E"/>
                </a:solidFill>
              </a:rPr>
              <a:t>Basic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Git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50" dirty="0">
                <a:solidFill>
                  <a:srgbClr val="3E3E3E"/>
                </a:solidFill>
              </a:rPr>
              <a:t>Commands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1239" y="2507056"/>
            <a:ext cx="59543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Below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list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basic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commands:</a:t>
            </a:r>
            <a:endParaRPr sz="2200">
              <a:latin typeface="Tahoma"/>
              <a:cs typeface="Tahom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47724" y="3053397"/>
          <a:ext cx="14365605" cy="3606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8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0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1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tc>
                  <a:txBody>
                    <a:bodyPr/>
                    <a:lstStyle/>
                    <a:p>
                      <a:pPr marL="9194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Explanation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Commands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Tell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who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you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are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38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Configure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author’s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200" spc="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name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email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address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config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--global</a:t>
                      </a:r>
                      <a:r>
                        <a:rPr sz="2200" spc="-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user.name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“Simplilearn"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config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--global</a:t>
                      </a:r>
                      <a:r>
                        <a:rPr sz="2200" spc="-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user.email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  <a:hlinkClick r:id="rId2"/>
                        </a:rPr>
                        <a:t>simplilearn@example.com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439">
                <a:tc>
                  <a:txBody>
                    <a:bodyPr/>
                    <a:lstStyle/>
                    <a:p>
                      <a:pPr marL="91440" marR="55181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Create</a:t>
                      </a:r>
                      <a:r>
                        <a:rPr sz="2200" spc="-1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new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local </a:t>
                      </a:r>
                      <a:r>
                        <a:rPr sz="2200" spc="-6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Create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38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init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38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3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Check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38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Create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working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copy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of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local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clone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/path/to/repository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38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Check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Use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server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clone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username@host:/path/to/repository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34940" y="758951"/>
            <a:ext cx="5593079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1239" y="2508249"/>
            <a:ext cx="59550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Below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list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basic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commands:</a:t>
            </a:r>
            <a:endParaRPr sz="2200">
              <a:latin typeface="Tahoma"/>
              <a:cs typeface="Tahom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47724" y="3102800"/>
          <a:ext cx="14346554" cy="35965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4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4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7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tc>
                  <a:txBody>
                    <a:bodyPr/>
                    <a:lstStyle/>
                    <a:p>
                      <a:pPr marL="122110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Explanation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Commands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3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2200" spc="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Add</a:t>
                      </a:r>
                      <a:r>
                        <a:rPr sz="2200" spc="-1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files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38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Add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one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or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more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files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200" spc="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staging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3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add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&lt;filename&gt;</a:t>
                      </a:r>
                      <a:r>
                        <a:rPr sz="2200" spc="-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add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*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51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4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Push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38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37528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Send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changes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master </a:t>
                      </a:r>
                      <a:r>
                        <a:rPr sz="2200" spc="-6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35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push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origin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master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574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Commit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Commit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changes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head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commit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-m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"Commit</a:t>
                      </a:r>
                      <a:r>
                        <a:rPr sz="2200" spc="-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message"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34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2200" spc="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Commit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38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Commit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files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added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with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b="1" spc="55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git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200" b="1" spc="65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add</a:t>
                      </a:r>
                      <a:r>
                        <a:rPr sz="2200" b="1" spc="-60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files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changed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35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commit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-a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574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07328" y="143637"/>
            <a:ext cx="3641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>
                <a:solidFill>
                  <a:srgbClr val="3E3E3E"/>
                </a:solidFill>
              </a:rPr>
              <a:t>Basic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50" dirty="0">
                <a:solidFill>
                  <a:srgbClr val="3E3E3E"/>
                </a:solidFill>
              </a:rPr>
              <a:t>Commands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4940" y="682751"/>
            <a:ext cx="5593079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1239" y="2481452"/>
            <a:ext cx="59550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Below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list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basic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commands:</a:t>
            </a:r>
            <a:endParaRPr sz="2200">
              <a:latin typeface="Tahoma"/>
              <a:cs typeface="Tahom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47724" y="3086163"/>
          <a:ext cx="14351634" cy="42670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1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72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tc>
                  <a:txBody>
                    <a:bodyPr/>
                    <a:lstStyle/>
                    <a:p>
                      <a:pPr marL="1235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Explanation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Commands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5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Status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5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416559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List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files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that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need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be </a:t>
                      </a:r>
                      <a:r>
                        <a:rPr sz="2200" spc="-6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changed,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added, </a:t>
                      </a:r>
                      <a:r>
                        <a:rPr sz="2200" spc="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or </a:t>
                      </a:r>
                      <a:r>
                        <a:rPr sz="2200" spc="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committed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status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81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Connect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Add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server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push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for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connection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add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origin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&lt;server&gt;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38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439">
                <a:tc>
                  <a:txBody>
                    <a:bodyPr/>
                    <a:lstStyle/>
                    <a:p>
                      <a:pPr marL="91440" marR="277495">
                        <a:lnSpc>
                          <a:spcPct val="100499"/>
                        </a:lnSpc>
                        <a:spcBef>
                          <a:spcPts val="590"/>
                        </a:spcBef>
                      </a:pP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Connect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 </a:t>
                      </a:r>
                      <a:r>
                        <a:rPr sz="2200" spc="-6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492759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200" spc="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List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all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currently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configured </a:t>
                      </a:r>
                      <a:r>
                        <a:rPr sz="2200" spc="-6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repositories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25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-v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44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237490">
                        <a:lnSpc>
                          <a:spcPct val="100000"/>
                        </a:lnSpc>
                        <a:spcBef>
                          <a:spcPts val="1925"/>
                        </a:spcBef>
                      </a:pP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Search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44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290830">
                        <a:lnSpc>
                          <a:spcPct val="100499"/>
                        </a:lnSpc>
                        <a:spcBef>
                          <a:spcPts val="590"/>
                        </a:spcBef>
                      </a:pP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Search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working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directory </a:t>
                      </a:r>
                      <a:r>
                        <a:rPr sz="2200" spc="-6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for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foo()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25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grep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"foo()"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44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07328" y="143637"/>
            <a:ext cx="3641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>
                <a:solidFill>
                  <a:srgbClr val="3E3E3E"/>
                </a:solidFill>
              </a:rPr>
              <a:t>Basic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50" dirty="0">
                <a:solidFill>
                  <a:srgbClr val="3E3E3E"/>
                </a:solidFill>
              </a:rPr>
              <a:t>Commands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4940" y="682751"/>
            <a:ext cx="5593079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8380" y="2518663"/>
            <a:ext cx="59550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Below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list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basic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commands:</a:t>
            </a:r>
            <a:endParaRPr sz="2200">
              <a:latin typeface="Tahoma"/>
              <a:cs typeface="Tahom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04341" y="3090608"/>
          <a:ext cx="14283688" cy="3261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2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7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Explanation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Commands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3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Create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new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switch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checkout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-b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&lt;branchname&gt;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747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4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38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10464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Switch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from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one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 </a:t>
                      </a:r>
                      <a:r>
                        <a:rPr sz="2200" spc="-6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another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35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checkout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&lt;branchname&gt;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574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38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28384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List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all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branches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that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tell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you </a:t>
                      </a:r>
                      <a:r>
                        <a:rPr sz="2200" spc="-6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what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you're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currently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in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35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574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Delete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feature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-d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&lt;branchname&gt;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07328" y="219532"/>
            <a:ext cx="36436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>
                <a:solidFill>
                  <a:srgbClr val="3E3E3E"/>
                </a:solidFill>
              </a:rPr>
              <a:t>Basic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Git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50" dirty="0">
                <a:solidFill>
                  <a:srgbClr val="3E3E3E"/>
                </a:solidFill>
              </a:rPr>
              <a:t>Commands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4940" y="758951"/>
            <a:ext cx="5593079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801" y="2493010"/>
            <a:ext cx="59550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Below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list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basic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commands:</a:t>
            </a:r>
            <a:endParaRPr sz="2200">
              <a:latin typeface="Tahoma"/>
              <a:cs typeface="Tahom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45159" y="3110547"/>
          <a:ext cx="14357350" cy="3088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83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2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6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Explanation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Commands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3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31305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Push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your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 </a:t>
                      </a:r>
                      <a:r>
                        <a:rPr sz="2200" spc="-6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push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origin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&lt;branchname&gt;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4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14986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Push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all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branches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your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 </a:t>
                      </a:r>
                      <a:r>
                        <a:rPr sz="2200" spc="-6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push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--all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38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4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31178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Delete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your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 </a:t>
                      </a:r>
                      <a:r>
                        <a:rPr sz="2200" spc="-6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push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origin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:&lt;branchname&gt;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07328" y="219532"/>
            <a:ext cx="36436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>
                <a:solidFill>
                  <a:srgbClr val="3E3E3E"/>
                </a:solidFill>
              </a:rPr>
              <a:t>Basic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Git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50" dirty="0">
                <a:solidFill>
                  <a:srgbClr val="3E3E3E"/>
                </a:solidFill>
              </a:rPr>
              <a:t>Commands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4940" y="758951"/>
            <a:ext cx="5593079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1239" y="2504058"/>
            <a:ext cx="59550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Below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list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basic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commands:</a:t>
            </a:r>
            <a:endParaRPr sz="2200">
              <a:latin typeface="Tahoma"/>
              <a:cs typeface="Tahom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47724" y="3140265"/>
          <a:ext cx="14350363" cy="47851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3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5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tc>
                  <a:txBody>
                    <a:bodyPr/>
                    <a:lstStyle/>
                    <a:p>
                      <a:pPr marL="125031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Explanation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Commands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Update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from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</a:t>
                      </a:r>
                      <a:r>
                        <a:rPr sz="2200" spc="-1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Fetch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merge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changes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on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server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pull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38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313">
                <a:tc>
                  <a:txBody>
                    <a:bodyPr/>
                    <a:lstStyle/>
                    <a:p>
                      <a:pPr marL="91440" marR="568325">
                        <a:lnSpc>
                          <a:spcPct val="100499"/>
                        </a:lnSpc>
                        <a:spcBef>
                          <a:spcPts val="585"/>
                        </a:spcBef>
                      </a:pP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Update </a:t>
                      </a:r>
                      <a:r>
                        <a:rPr sz="2200" spc="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from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</a:t>
                      </a:r>
                      <a:r>
                        <a:rPr sz="2200" spc="-1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42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Merge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different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an </a:t>
                      </a:r>
                      <a:r>
                        <a:rPr sz="2200" spc="-6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active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35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merge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&lt;branchname&gt;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574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91440" marR="568325">
                        <a:lnSpc>
                          <a:spcPct val="100499"/>
                        </a:lnSpc>
                        <a:spcBef>
                          <a:spcPts val="590"/>
                        </a:spcBef>
                      </a:pP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Update </a:t>
                      </a:r>
                      <a:r>
                        <a:rPr sz="2200" spc="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from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</a:t>
                      </a:r>
                      <a:r>
                        <a:rPr sz="2200" spc="-1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2200" spc="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View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all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merge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conflicts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38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diff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38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34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Update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from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</a:t>
                      </a:r>
                      <a:r>
                        <a:rPr sz="2200" spc="-1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View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conflicts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against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base</a:t>
                      </a:r>
                      <a:r>
                        <a:rPr sz="2200" spc="-1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file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25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diff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--base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&lt;filename&gt;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44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3401">
                <a:tc>
                  <a:txBody>
                    <a:bodyPr/>
                    <a:lstStyle/>
                    <a:p>
                      <a:pPr marL="91440" marR="568325">
                        <a:lnSpc>
                          <a:spcPct val="100499"/>
                        </a:lnSpc>
                        <a:spcBef>
                          <a:spcPts val="590"/>
                        </a:spcBef>
                      </a:pP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Update </a:t>
                      </a:r>
                      <a:r>
                        <a:rPr sz="2200" spc="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from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</a:t>
                      </a:r>
                      <a:r>
                        <a:rPr sz="2200" spc="-1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956944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Preview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changes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before </a:t>
                      </a:r>
                      <a:r>
                        <a:rPr sz="2200" spc="-6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merging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35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diff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&lt;sourcebranch&gt;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&lt;targetbranch&gt;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574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07328" y="219532"/>
            <a:ext cx="36436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>
                <a:solidFill>
                  <a:srgbClr val="3E3E3E"/>
                </a:solidFill>
              </a:rPr>
              <a:t>Basic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Git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50" dirty="0">
                <a:solidFill>
                  <a:srgbClr val="3E3E3E"/>
                </a:solidFill>
              </a:rPr>
              <a:t>Commands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4940" y="758951"/>
            <a:ext cx="5593079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1239" y="2501899"/>
            <a:ext cx="59550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latin typeface="Tahoma"/>
                <a:cs typeface="Tahoma"/>
              </a:rPr>
              <a:t>Below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is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the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45" dirty="0">
                <a:latin typeface="Tahoma"/>
                <a:cs typeface="Tahoma"/>
              </a:rPr>
              <a:t>list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of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110" dirty="0">
                <a:latin typeface="Tahoma"/>
                <a:cs typeface="Tahoma"/>
              </a:rPr>
              <a:t>some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basic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Git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commands:</a:t>
            </a:r>
            <a:endParaRPr sz="2200">
              <a:latin typeface="Tahoma"/>
              <a:cs typeface="Tahom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47724" y="3100387"/>
          <a:ext cx="14365605" cy="293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Explanation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Commands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39">
                <a:tc>
                  <a:txBody>
                    <a:bodyPr/>
                    <a:lstStyle/>
                    <a:p>
                      <a:pPr marL="91440" marR="584835">
                        <a:lnSpc>
                          <a:spcPct val="100499"/>
                        </a:lnSpc>
                        <a:spcBef>
                          <a:spcPts val="585"/>
                        </a:spcBef>
                      </a:pP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Update </a:t>
                      </a:r>
                      <a:r>
                        <a:rPr sz="2200" spc="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from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</a:t>
                      </a:r>
                      <a:r>
                        <a:rPr sz="2200" spc="-1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42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33401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Manually</a:t>
                      </a:r>
                      <a:r>
                        <a:rPr sz="2200" spc="-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resolve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conflicts</a:t>
                      </a:r>
                      <a:r>
                        <a:rPr sz="2200" spc="-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mark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 </a:t>
                      </a:r>
                      <a:r>
                        <a:rPr sz="2200" spc="-6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changed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file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35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add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&lt;filename&gt;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574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3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Tags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Use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tagging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mark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significant</a:t>
                      </a:r>
                      <a:r>
                        <a:rPr sz="2200" spc="-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changeset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tag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1.0.0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&lt;commitID&gt;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Tags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Get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ID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use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log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Tags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Push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all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tags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push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--tags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origin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07328" y="219532"/>
            <a:ext cx="36436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>
                <a:solidFill>
                  <a:srgbClr val="3E3E3E"/>
                </a:solidFill>
              </a:rPr>
              <a:t>Basic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Git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50" dirty="0">
                <a:solidFill>
                  <a:srgbClr val="3E3E3E"/>
                </a:solidFill>
              </a:rPr>
              <a:t>Commands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4940" y="758951"/>
            <a:ext cx="5593079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1011" y="306451"/>
            <a:ext cx="7174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  <a:latin typeface="Tahoma"/>
                <a:cs typeface="Tahoma"/>
              </a:rPr>
              <a:t>Comparison</a:t>
            </a:r>
            <a:r>
              <a:rPr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pc="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pc="-20" dirty="0">
                <a:solidFill>
                  <a:srgbClr val="3E3E3E"/>
                </a:solidFill>
                <a:latin typeface="Tahoma"/>
                <a:cs typeface="Tahoma"/>
              </a:rPr>
              <a:t>Version-Control</a:t>
            </a:r>
            <a:r>
              <a:rPr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pc="-35" dirty="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2467" y="729995"/>
            <a:ext cx="10209276" cy="365759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55928" y="2459608"/>
          <a:ext cx="14279244" cy="4225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4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4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4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64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2056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200" b="1" spc="-2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Software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69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200" b="1" spc="-2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r>
                        <a:rPr sz="2200" b="1" spc="-9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b="1" spc="2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Model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69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200" b="1" spc="-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Concurrency</a:t>
                      </a:r>
                      <a:r>
                        <a:rPr sz="2200" b="1" spc="-7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b="1" spc="2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Model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69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200" b="1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Platforms</a:t>
                      </a:r>
                      <a:r>
                        <a:rPr sz="2200" b="1" spc="-7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b="1" spc="-1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Supported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69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200" spc="1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CVS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69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200" spc="5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Client-server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69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200" spc="10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Merge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69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200" spc="3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Unix-like,</a:t>
                      </a:r>
                      <a:r>
                        <a:rPr sz="2200" spc="-8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Windows,</a:t>
                      </a:r>
                      <a:r>
                        <a:rPr sz="2200" spc="-9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OS</a:t>
                      </a:r>
                      <a:r>
                        <a:rPr sz="2200" spc="-11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X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69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20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200" spc="6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Git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69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200" spc="7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Distributed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69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200" spc="10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Merge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69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200" spc="-2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POSIX,</a:t>
                      </a:r>
                      <a:r>
                        <a:rPr sz="2200" spc="-11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Windows,</a:t>
                      </a:r>
                      <a:r>
                        <a:rPr sz="2200" spc="-9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OS</a:t>
                      </a:r>
                      <a:r>
                        <a:rPr sz="2200" spc="-114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X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69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205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200" spc="5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SVN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69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200" spc="5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Client-server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69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200" spc="10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Merge</a:t>
                      </a:r>
                      <a:r>
                        <a:rPr sz="2200" spc="-13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14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or</a:t>
                      </a:r>
                      <a:r>
                        <a:rPr sz="2200" spc="-14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lock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69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200" spc="3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Unix-like,</a:t>
                      </a:r>
                      <a:r>
                        <a:rPr sz="2200" spc="-9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Windows</a:t>
                      </a:r>
                      <a:r>
                        <a:rPr sz="2200" spc="-8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OS</a:t>
                      </a:r>
                      <a:r>
                        <a:rPr sz="2200" spc="-13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X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69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200" spc="9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Mercurial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70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200" spc="7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Distributed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70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200" spc="10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Merge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70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200" spc="3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Unix-like,</a:t>
                      </a:r>
                      <a:r>
                        <a:rPr sz="2200" spc="-8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Windows,</a:t>
                      </a:r>
                      <a:r>
                        <a:rPr sz="2200" spc="-9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OS</a:t>
                      </a:r>
                      <a:r>
                        <a:rPr sz="2200" spc="-11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X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70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20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200" spc="13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Monotone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70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200" spc="7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Distributed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70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200" spc="10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Merge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70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200" spc="3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Unix-like,</a:t>
                      </a:r>
                      <a:r>
                        <a:rPr sz="2200" spc="-8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Windows,</a:t>
                      </a:r>
                      <a:r>
                        <a:rPr sz="2200" spc="-9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OS</a:t>
                      </a:r>
                      <a:r>
                        <a:rPr sz="2200" spc="-11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" dirty="0">
                          <a:solidFill>
                            <a:srgbClr val="39405A"/>
                          </a:solidFill>
                          <a:latin typeface="Tahoma"/>
                          <a:cs typeface="Tahoma"/>
                        </a:rPr>
                        <a:t>X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70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5390" y="2487548"/>
            <a:ext cx="59550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Below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list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basic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commands:</a:t>
            </a:r>
            <a:endParaRPr sz="2200">
              <a:latin typeface="Tahoma"/>
              <a:cs typeface="Tahom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58405" y="3173285"/>
          <a:ext cx="14328774" cy="2895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6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6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66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32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Explanation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Commands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2200" spc="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Undo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local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changes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38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12065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Replace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changes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in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your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working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tree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with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last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content </a:t>
                      </a:r>
                      <a:r>
                        <a:rPr sz="2200" spc="-6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head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2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checkou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--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&lt;filename&gt;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5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Undo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local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changes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32385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Fetch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latest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history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from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 </a:t>
                      </a:r>
                      <a:r>
                        <a:rPr sz="2200" spc="-6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server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and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point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local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master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fetch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origin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reset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--hard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origin/master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438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07328" y="219532"/>
            <a:ext cx="36436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>
                <a:solidFill>
                  <a:srgbClr val="3E3E3E"/>
                </a:solidFill>
              </a:rPr>
              <a:t>Basic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Git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50" dirty="0">
                <a:solidFill>
                  <a:srgbClr val="3E3E3E"/>
                </a:solidFill>
              </a:rPr>
              <a:t>Commands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4940" y="758951"/>
            <a:ext cx="5593079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6394" y="839851"/>
            <a:ext cx="2757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latin typeface="Trebuchet MS"/>
                <a:cs typeface="Trebuchet MS"/>
              </a:rPr>
              <a:t>Create</a:t>
            </a:r>
            <a:r>
              <a:rPr spc="-155" dirty="0">
                <a:latin typeface="Trebuchet MS"/>
                <a:cs typeface="Trebuchet MS"/>
              </a:rPr>
              <a:t> </a:t>
            </a:r>
            <a:r>
              <a:rPr spc="85" dirty="0">
                <a:latin typeface="Trebuchet MS"/>
                <a:cs typeface="Trebuchet MS"/>
              </a:rPr>
              <a:t>Git</a:t>
            </a:r>
            <a:r>
              <a:rPr spc="-150" dirty="0">
                <a:latin typeface="Trebuchet MS"/>
                <a:cs typeface="Trebuchet MS"/>
              </a:rPr>
              <a:t> </a:t>
            </a:r>
            <a:r>
              <a:rPr spc="114" dirty="0">
                <a:latin typeface="Trebuchet MS"/>
                <a:cs typeface="Trebuchet MS"/>
              </a:rPr>
              <a:t>Alias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8787" y="2115012"/>
            <a:ext cx="14123669" cy="263144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24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Problem</a:t>
            </a:r>
            <a:r>
              <a:rPr sz="24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Statement:</a:t>
            </a:r>
            <a:r>
              <a:rPr sz="24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3E3E3E"/>
                </a:solidFill>
                <a:latin typeface="Tahoma"/>
                <a:cs typeface="Tahoma"/>
              </a:rPr>
              <a:t>facing</a:t>
            </a:r>
            <a:r>
              <a:rPr sz="24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issues</a:t>
            </a:r>
            <a:r>
              <a:rPr sz="24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4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lengthy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35" dirty="0">
                <a:solidFill>
                  <a:srgbClr val="3E3E3E"/>
                </a:solidFill>
                <a:latin typeface="Tahoma"/>
                <a:cs typeface="Tahoma"/>
              </a:rPr>
              <a:t>command</a:t>
            </a:r>
            <a:r>
              <a:rPr sz="24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Tahoma"/>
                <a:cs typeface="Tahoma"/>
              </a:rPr>
              <a:t>lines.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3E3E3E"/>
                </a:solidFill>
                <a:latin typeface="Tahoma"/>
                <a:cs typeface="Tahoma"/>
              </a:rPr>
              <a:t>So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need</a:t>
            </a:r>
            <a:r>
              <a:rPr sz="24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14" dirty="0">
                <a:solidFill>
                  <a:srgbClr val="3E3E3E"/>
                </a:solidFill>
                <a:latin typeface="Tahoma"/>
                <a:cs typeface="Tahoma"/>
              </a:rPr>
              <a:t>add</a:t>
            </a:r>
            <a:r>
              <a:rPr sz="24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ahoma"/>
                <a:cs typeface="Tahoma"/>
              </a:rPr>
              <a:t>alias</a:t>
            </a:r>
            <a:r>
              <a:rPr sz="24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400" spc="-1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Tahoma"/>
                <a:cs typeface="Tahoma"/>
              </a:rPr>
              <a:t>commands.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200">
              <a:latin typeface="Tahoma"/>
              <a:cs typeface="Tahoma"/>
            </a:endParaRPr>
          </a:p>
          <a:p>
            <a:pPr marL="127635">
              <a:lnSpc>
                <a:spcPct val="100000"/>
              </a:lnSpc>
              <a:spcBef>
                <a:spcPts val="2820"/>
              </a:spcBef>
            </a:pPr>
            <a:r>
              <a:rPr sz="24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Step</a:t>
            </a:r>
            <a:r>
              <a:rPr sz="24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4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4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400" spc="-14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3E3E3E"/>
                </a:solidFill>
                <a:latin typeface="Lucida Sans Unicode"/>
                <a:cs typeface="Lucida Sans Unicode"/>
              </a:rPr>
              <a:t>Perfor</a:t>
            </a:r>
            <a:r>
              <a:rPr sz="24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m:</a:t>
            </a:r>
            <a:endParaRPr sz="2400">
              <a:latin typeface="Lucida Sans Unicode"/>
              <a:cs typeface="Lucida Sans Unicode"/>
            </a:endParaRPr>
          </a:p>
          <a:p>
            <a:pPr marL="127635">
              <a:lnSpc>
                <a:spcPct val="100000"/>
              </a:lnSpc>
              <a:spcBef>
                <a:spcPts val="1445"/>
              </a:spcBef>
              <a:tabLst>
                <a:tab pos="642620" algn="l"/>
              </a:tabLst>
            </a:pPr>
            <a:r>
              <a:rPr sz="2400" spc="-20" dirty="0">
                <a:solidFill>
                  <a:srgbClr val="3E3E3E"/>
                </a:solidFill>
                <a:latin typeface="Tahoma"/>
                <a:cs typeface="Tahoma"/>
              </a:rPr>
              <a:t>1.	</a:t>
            </a:r>
            <a:r>
              <a:rPr sz="2400" spc="75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4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400" spc="-1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ahoma"/>
                <a:cs typeface="Tahoma"/>
              </a:rPr>
              <a:t>Alias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74485" y="3802507"/>
            <a:ext cx="41357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/>
              <a:t>Web</a:t>
            </a:r>
            <a:r>
              <a:rPr spc="-85" dirty="0"/>
              <a:t> </a:t>
            </a:r>
            <a:r>
              <a:rPr spc="-30" dirty="0"/>
              <a:t>Scale</a:t>
            </a:r>
            <a:r>
              <a:rPr spc="-100" dirty="0"/>
              <a:t> </a:t>
            </a:r>
            <a:r>
              <a:rPr spc="90" dirty="0"/>
              <a:t>Architecture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60440" y="309499"/>
            <a:ext cx="4135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</a:rPr>
              <a:t>Web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-30" dirty="0">
                <a:solidFill>
                  <a:srgbClr val="3E3E3E"/>
                </a:solidFill>
              </a:rPr>
              <a:t>Scale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9583" y="1191894"/>
            <a:ext cx="10017125" cy="803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127272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uses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Directed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Acyclic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Graph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ahoma"/>
                <a:cs typeface="Tahoma"/>
              </a:rPr>
              <a:t>(DAG)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represent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history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commits.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730"/>
              </a:spcBef>
              <a:buClr>
                <a:srgbClr val="000000"/>
              </a:buClr>
              <a:buSzPct val="127272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stores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snapshot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your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whenever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commit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created.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20384" y="2217420"/>
            <a:ext cx="3185160" cy="1580515"/>
            <a:chOff x="6120384" y="2217420"/>
            <a:chExt cx="3185160" cy="1580515"/>
          </a:xfrm>
        </p:grpSpPr>
        <p:sp>
          <p:nvSpPr>
            <p:cNvPr id="5" name="object 5"/>
            <p:cNvSpPr/>
            <p:nvPr/>
          </p:nvSpPr>
          <p:spPr>
            <a:xfrm>
              <a:off x="6120384" y="2421648"/>
              <a:ext cx="3185160" cy="1376680"/>
            </a:xfrm>
            <a:custGeom>
              <a:avLst/>
              <a:gdLst/>
              <a:ahLst/>
              <a:cxnLst/>
              <a:rect l="l" t="t" r="r" b="b"/>
              <a:pathLst>
                <a:path w="3185159" h="1376679">
                  <a:moveTo>
                    <a:pt x="3185160" y="0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0" y="1376159"/>
                  </a:lnTo>
                  <a:lnTo>
                    <a:pt x="3185160" y="1376159"/>
                  </a:lnTo>
                  <a:lnTo>
                    <a:pt x="3185160" y="103632"/>
                  </a:lnTo>
                  <a:lnTo>
                    <a:pt x="3185160" y="0"/>
                  </a:lnTo>
                  <a:close/>
                </a:path>
              </a:pathLst>
            </a:custGeom>
            <a:solidFill>
              <a:srgbClr val="F38F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58712" y="2217420"/>
              <a:ext cx="1186180" cy="307975"/>
            </a:xfrm>
            <a:custGeom>
              <a:avLst/>
              <a:gdLst/>
              <a:ahLst/>
              <a:cxnLst/>
              <a:rect l="l" t="t" r="r" b="b"/>
              <a:pathLst>
                <a:path w="1186179" h="307975">
                  <a:moveTo>
                    <a:pt x="1185671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185671" y="307848"/>
                  </a:lnTo>
                  <a:lnTo>
                    <a:pt x="1185671" y="0"/>
                  </a:lnTo>
                  <a:close/>
                </a:path>
              </a:pathLst>
            </a:custGeom>
            <a:solidFill>
              <a:srgbClr val="F8D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458711" y="2217420"/>
            <a:ext cx="1186180" cy="204470"/>
          </a:xfrm>
          <a:prstGeom prst="rect">
            <a:avLst/>
          </a:prstGeom>
          <a:solidFill>
            <a:srgbClr val="F8DEC8"/>
          </a:solidFill>
        </p:spPr>
        <p:txBody>
          <a:bodyPr vert="horz" wrap="square" lIns="0" tIns="41910" rIns="0" bIns="0" rtlCol="0">
            <a:spAutoFit/>
          </a:bodyPr>
          <a:lstStyle/>
          <a:p>
            <a:pPr marL="247015">
              <a:lnSpc>
                <a:spcPts val="1275"/>
              </a:lnSpc>
              <a:spcBef>
                <a:spcPts val="330"/>
              </a:spcBef>
            </a:pPr>
            <a:r>
              <a:rPr sz="1400" spc="-5" dirty="0">
                <a:latin typeface="Arial MT"/>
                <a:cs typeface="Arial MT"/>
              </a:rPr>
              <a:t>52341g8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43244" y="3986783"/>
            <a:ext cx="3148965" cy="1377950"/>
          </a:xfrm>
          <a:custGeom>
            <a:avLst/>
            <a:gdLst/>
            <a:ahLst/>
            <a:cxnLst/>
            <a:rect l="l" t="t" r="r" b="b"/>
            <a:pathLst>
              <a:path w="3148965" h="1377950">
                <a:moveTo>
                  <a:pt x="3148584" y="0"/>
                </a:moveTo>
                <a:lnTo>
                  <a:pt x="0" y="0"/>
                </a:lnTo>
                <a:lnTo>
                  <a:pt x="0" y="112776"/>
                </a:lnTo>
                <a:lnTo>
                  <a:pt x="0" y="1377696"/>
                </a:lnTo>
                <a:lnTo>
                  <a:pt x="3148584" y="1377696"/>
                </a:lnTo>
                <a:lnTo>
                  <a:pt x="3148584" y="112776"/>
                </a:lnTo>
                <a:lnTo>
                  <a:pt x="3148584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34684" y="4112514"/>
            <a:ext cx="799465" cy="1100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b="1" spc="60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endParaRPr sz="2800">
              <a:latin typeface="Arial"/>
              <a:cs typeface="Arial"/>
            </a:endParaRPr>
          </a:p>
          <a:p>
            <a:pPr marR="412750" algn="just">
              <a:lnSpc>
                <a:spcPct val="99600"/>
              </a:lnSpc>
              <a:spcBef>
                <a:spcPts val="85"/>
              </a:spcBef>
            </a:pPr>
            <a:r>
              <a:rPr sz="1400" spc="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400" spc="3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400" spc="65" dirty="0">
                <a:solidFill>
                  <a:srgbClr val="FFFFFF"/>
                </a:solidFill>
                <a:latin typeface="Tahoma"/>
                <a:cs typeface="Tahoma"/>
              </a:rPr>
              <a:t>ob  </a:t>
            </a:r>
            <a:r>
              <a:rPr sz="1400" spc="8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400" spc="3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400" spc="65" dirty="0">
                <a:solidFill>
                  <a:srgbClr val="FFFFFF"/>
                </a:solidFill>
                <a:latin typeface="Tahoma"/>
                <a:cs typeface="Tahoma"/>
              </a:rPr>
              <a:t>ob  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50" dirty="0">
                <a:solidFill>
                  <a:srgbClr val="FFFFFF"/>
                </a:solidFill>
                <a:latin typeface="Tahoma"/>
                <a:cs typeface="Tahoma"/>
              </a:rPr>
              <a:t>ee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76588" y="4548377"/>
            <a:ext cx="876300" cy="664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82880">
              <a:lnSpc>
                <a:spcPct val="100000"/>
              </a:lnSpc>
              <a:spcBef>
                <a:spcPts val="105"/>
              </a:spcBef>
            </a:pPr>
            <a:r>
              <a:rPr sz="1400" spc="50" dirty="0">
                <a:solidFill>
                  <a:srgbClr val="FFFFFF"/>
                </a:solidFill>
                <a:latin typeface="Tahoma"/>
                <a:cs typeface="Tahoma"/>
              </a:rPr>
              <a:t>753r2d </a:t>
            </a:r>
            <a:r>
              <a:rPr sz="14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Tahoma"/>
                <a:cs typeface="Tahoma"/>
              </a:rPr>
              <a:t>844r</a:t>
            </a:r>
            <a:r>
              <a:rPr sz="1400" spc="35" dirty="0">
                <a:solidFill>
                  <a:srgbClr val="FFFFFF"/>
                </a:solidFill>
                <a:latin typeface="Tahoma"/>
                <a:cs typeface="Tahoma"/>
              </a:rPr>
              <a:t>219</a:t>
            </a:r>
            <a:endParaRPr sz="1400">
              <a:latin typeface="Tahoma"/>
              <a:cs typeface="Tahoma"/>
            </a:endParaRPr>
          </a:p>
          <a:p>
            <a:pPr marL="39370">
              <a:lnSpc>
                <a:spcPts val="1670"/>
              </a:lnSpc>
            </a:pPr>
            <a:r>
              <a:rPr sz="1400" spc="40" dirty="0">
                <a:solidFill>
                  <a:srgbClr val="FFFFFF"/>
                </a:solidFill>
                <a:latin typeface="Tahoma"/>
                <a:cs typeface="Tahoma"/>
              </a:rPr>
              <a:t>700n8321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24015" y="3881628"/>
            <a:ext cx="1420495" cy="218440"/>
          </a:xfrm>
          <a:custGeom>
            <a:avLst/>
            <a:gdLst/>
            <a:ahLst/>
            <a:cxnLst/>
            <a:rect l="l" t="t" r="r" b="b"/>
            <a:pathLst>
              <a:path w="1420495" h="218439">
                <a:moveTo>
                  <a:pt x="1420367" y="0"/>
                </a:moveTo>
                <a:lnTo>
                  <a:pt x="0" y="0"/>
                </a:lnTo>
                <a:lnTo>
                  <a:pt x="0" y="217932"/>
                </a:lnTo>
                <a:lnTo>
                  <a:pt x="1420367" y="217932"/>
                </a:lnTo>
                <a:lnTo>
                  <a:pt x="1420367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120384" y="2413667"/>
            <a:ext cx="3178810" cy="169100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2800" b="1" spc="100" dirty="0">
                <a:latin typeface="Arial"/>
                <a:cs typeface="Arial"/>
              </a:rPr>
              <a:t>Commit</a:t>
            </a:r>
            <a:endParaRPr sz="280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  <a:spcBef>
                <a:spcPts val="105"/>
              </a:spcBef>
              <a:tabLst>
                <a:tab pos="1488440" algn="l"/>
              </a:tabLst>
            </a:pPr>
            <a:r>
              <a:rPr sz="1400" spc="-5" dirty="0">
                <a:latin typeface="Arial MT"/>
                <a:cs typeface="Arial MT"/>
              </a:rPr>
              <a:t>Tree	r125632</a:t>
            </a:r>
            <a:endParaRPr sz="1400">
              <a:latin typeface="Arial MT"/>
              <a:cs typeface="Arial MT"/>
            </a:endParaRPr>
          </a:p>
          <a:p>
            <a:pPr marL="90805">
              <a:lnSpc>
                <a:spcPct val="100000"/>
              </a:lnSpc>
              <a:tabLst>
                <a:tab pos="1500505" algn="l"/>
              </a:tabLst>
            </a:pPr>
            <a:r>
              <a:rPr sz="1400" spc="-5" dirty="0">
                <a:latin typeface="Arial MT"/>
                <a:cs typeface="Arial MT"/>
              </a:rPr>
              <a:t>Parent	Nil</a:t>
            </a:r>
            <a:endParaRPr sz="1400">
              <a:latin typeface="Arial MT"/>
              <a:cs typeface="Arial MT"/>
            </a:endParaRPr>
          </a:p>
          <a:p>
            <a:pPr marL="90805">
              <a:lnSpc>
                <a:spcPct val="100000"/>
              </a:lnSpc>
              <a:tabLst>
                <a:tab pos="1500505" algn="l"/>
              </a:tabLst>
            </a:pPr>
            <a:r>
              <a:rPr sz="1400" dirty="0">
                <a:latin typeface="Arial MT"/>
                <a:cs typeface="Arial MT"/>
              </a:rPr>
              <a:t>Author	Simplilearn</a:t>
            </a:r>
            <a:endParaRPr sz="1400">
              <a:latin typeface="Arial MT"/>
              <a:cs typeface="Arial MT"/>
            </a:endParaRPr>
          </a:p>
          <a:p>
            <a:pPr marL="90805">
              <a:lnSpc>
                <a:spcPct val="100000"/>
              </a:lnSpc>
              <a:tabLst>
                <a:tab pos="1500505" algn="l"/>
              </a:tabLst>
            </a:pPr>
            <a:r>
              <a:rPr sz="1400" spc="-5" dirty="0">
                <a:latin typeface="Arial MT"/>
                <a:cs typeface="Arial MT"/>
              </a:rPr>
              <a:t>Committer	</a:t>
            </a:r>
            <a:r>
              <a:rPr sz="1400" dirty="0">
                <a:latin typeface="Arial MT"/>
                <a:cs typeface="Arial MT"/>
              </a:rPr>
              <a:t>Simplilearn</a:t>
            </a:r>
            <a:endParaRPr sz="1400">
              <a:latin typeface="Arial MT"/>
              <a:cs typeface="Arial MT"/>
            </a:endParaRPr>
          </a:p>
          <a:p>
            <a:pPr marL="511809">
              <a:lnSpc>
                <a:spcPct val="100000"/>
              </a:lnSpc>
              <a:spcBef>
                <a:spcPts val="105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rt25632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31864" y="5750051"/>
            <a:ext cx="2987040" cy="1329055"/>
          </a:xfrm>
          <a:custGeom>
            <a:avLst/>
            <a:gdLst/>
            <a:ahLst/>
            <a:cxnLst/>
            <a:rect l="l" t="t" r="r" b="b"/>
            <a:pathLst>
              <a:path w="2987040" h="1329054">
                <a:moveTo>
                  <a:pt x="2987040" y="0"/>
                </a:moveTo>
                <a:lnTo>
                  <a:pt x="0" y="0"/>
                </a:lnTo>
                <a:lnTo>
                  <a:pt x="0" y="198120"/>
                </a:lnTo>
                <a:lnTo>
                  <a:pt x="0" y="1328928"/>
                </a:lnTo>
                <a:lnTo>
                  <a:pt x="2987040" y="1328928"/>
                </a:lnTo>
                <a:lnTo>
                  <a:pt x="2987040" y="198120"/>
                </a:lnTo>
                <a:lnTo>
                  <a:pt x="2987040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11239" y="5957697"/>
            <a:ext cx="817244" cy="1101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Arial"/>
                <a:cs typeface="Arial"/>
              </a:rPr>
              <a:t>Blob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400" spc="10" dirty="0">
                <a:latin typeface="Tahoma"/>
                <a:cs typeface="Tahoma"/>
              </a:rPr>
              <a:t>*.log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ts val="1675"/>
              </a:lnSpc>
            </a:pPr>
            <a:r>
              <a:rPr sz="1400" dirty="0">
                <a:latin typeface="Tahoma"/>
                <a:cs typeface="Tahoma"/>
              </a:rPr>
              <a:t>*.csv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ts val="1675"/>
              </a:lnSpc>
            </a:pPr>
            <a:r>
              <a:rPr sz="1400" spc="20" dirty="0">
                <a:latin typeface="Tahoma"/>
                <a:cs typeface="Tahoma"/>
              </a:rPr>
              <a:t>*.dat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14716" y="5675376"/>
            <a:ext cx="1111250" cy="273050"/>
          </a:xfrm>
          <a:custGeom>
            <a:avLst/>
            <a:gdLst/>
            <a:ahLst/>
            <a:cxnLst/>
            <a:rect l="l" t="t" r="r" b="b"/>
            <a:pathLst>
              <a:path w="1111250" h="273050">
                <a:moveTo>
                  <a:pt x="1110996" y="0"/>
                </a:moveTo>
                <a:lnTo>
                  <a:pt x="0" y="0"/>
                </a:lnTo>
                <a:lnTo>
                  <a:pt x="0" y="272796"/>
                </a:lnTo>
                <a:lnTo>
                  <a:pt x="1110996" y="272796"/>
                </a:lnTo>
                <a:lnTo>
                  <a:pt x="1110996" y="0"/>
                </a:lnTo>
                <a:close/>
              </a:path>
            </a:pathLst>
          </a:custGeom>
          <a:solidFill>
            <a:srgbClr val="F8DE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014716" y="5750052"/>
            <a:ext cx="1111250" cy="198120"/>
          </a:xfrm>
          <a:prstGeom prst="rect">
            <a:avLst/>
          </a:prstGeom>
          <a:solidFill>
            <a:srgbClr val="F8DEC8"/>
          </a:solidFill>
        </p:spPr>
        <p:txBody>
          <a:bodyPr vert="horz" wrap="square" lIns="0" tIns="0" rIns="0" bIns="0" rtlCol="0">
            <a:spAutoFit/>
          </a:bodyPr>
          <a:lstStyle/>
          <a:p>
            <a:pPr marL="278765">
              <a:lnSpc>
                <a:spcPts val="1290"/>
              </a:lnSpc>
            </a:pPr>
            <a:r>
              <a:rPr sz="1400" dirty="0">
                <a:latin typeface="Arial MT"/>
                <a:cs typeface="Arial MT"/>
              </a:rPr>
              <a:t>753r2d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599676" y="5747003"/>
            <a:ext cx="3187065" cy="1285240"/>
          </a:xfrm>
          <a:custGeom>
            <a:avLst/>
            <a:gdLst/>
            <a:ahLst/>
            <a:cxnLst/>
            <a:rect l="l" t="t" r="r" b="b"/>
            <a:pathLst>
              <a:path w="3187065" h="1285240">
                <a:moveTo>
                  <a:pt x="3186684" y="0"/>
                </a:moveTo>
                <a:lnTo>
                  <a:pt x="0" y="0"/>
                </a:lnTo>
                <a:lnTo>
                  <a:pt x="0" y="65532"/>
                </a:lnTo>
                <a:lnTo>
                  <a:pt x="0" y="1284732"/>
                </a:lnTo>
                <a:lnTo>
                  <a:pt x="3186684" y="1284732"/>
                </a:lnTo>
                <a:lnTo>
                  <a:pt x="3186684" y="65532"/>
                </a:lnTo>
                <a:lnTo>
                  <a:pt x="3186684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679940" y="5825997"/>
            <a:ext cx="81724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Arial"/>
                <a:cs typeface="Arial"/>
              </a:rPr>
              <a:t>Blob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79940" y="6261861"/>
            <a:ext cx="284924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ahoma"/>
                <a:cs typeface="Tahoma"/>
              </a:rPr>
              <a:t>URL: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35" dirty="0">
                <a:latin typeface="Tahoma"/>
                <a:cs typeface="Tahoma"/>
              </a:rPr>
              <a:t>ht</a:t>
            </a:r>
            <a:r>
              <a:rPr sz="1400" spc="35" dirty="0">
                <a:latin typeface="Tahoma"/>
                <a:cs typeface="Tahoma"/>
                <a:hlinkClick r:id="rId2"/>
              </a:rPr>
              <a:t>tps://www.si</a:t>
            </a:r>
            <a:r>
              <a:rPr sz="1400" spc="35" dirty="0">
                <a:latin typeface="Tahoma"/>
                <a:cs typeface="Tahoma"/>
              </a:rPr>
              <a:t>mplile</a:t>
            </a:r>
            <a:r>
              <a:rPr sz="1400" spc="35" dirty="0">
                <a:latin typeface="Tahoma"/>
                <a:cs typeface="Tahoma"/>
                <a:hlinkClick r:id="rId2"/>
              </a:rPr>
              <a:t>arn.com </a:t>
            </a:r>
            <a:r>
              <a:rPr sz="1400" spc="-425" dirty="0">
                <a:latin typeface="Tahoma"/>
                <a:cs typeface="Tahoma"/>
              </a:rPr>
              <a:t> </a:t>
            </a:r>
            <a:r>
              <a:rPr sz="1400" spc="30" dirty="0">
                <a:latin typeface="Tahoma"/>
                <a:cs typeface="Tahoma"/>
              </a:rPr>
              <a:t>Signature:e11479d34tw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spc="10" dirty="0">
                <a:latin typeface="Tahoma"/>
                <a:cs typeface="Tahoma"/>
              </a:rPr>
              <a:t>S</a:t>
            </a:r>
            <a:r>
              <a:rPr sz="1400" spc="-5" dirty="0">
                <a:latin typeface="Tahoma"/>
                <a:cs typeface="Tahoma"/>
              </a:rPr>
              <a:t>t</a:t>
            </a:r>
            <a:r>
              <a:rPr sz="1400" spc="30" dirty="0">
                <a:latin typeface="Tahoma"/>
                <a:cs typeface="Tahoma"/>
              </a:rPr>
              <a:t>at</a:t>
            </a:r>
            <a:r>
              <a:rPr sz="1400" spc="60" dirty="0">
                <a:latin typeface="Tahoma"/>
                <a:cs typeface="Tahoma"/>
              </a:rPr>
              <a:t>us</a:t>
            </a:r>
            <a:r>
              <a:rPr sz="1400" spc="-125" dirty="0">
                <a:latin typeface="Tahoma"/>
                <a:cs typeface="Tahoma"/>
              </a:rPr>
              <a:t>: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35" dirty="0">
                <a:latin typeface="Tahoma"/>
                <a:cs typeface="Tahoma"/>
              </a:rPr>
              <a:t>500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414759" y="5640323"/>
            <a:ext cx="1111250" cy="172720"/>
          </a:xfrm>
          <a:custGeom>
            <a:avLst/>
            <a:gdLst/>
            <a:ahLst/>
            <a:cxnLst/>
            <a:rect l="l" t="t" r="r" b="b"/>
            <a:pathLst>
              <a:path w="1111250" h="172720">
                <a:moveTo>
                  <a:pt x="1110996" y="0"/>
                </a:moveTo>
                <a:lnTo>
                  <a:pt x="0" y="0"/>
                </a:lnTo>
                <a:lnTo>
                  <a:pt x="0" y="172212"/>
                </a:lnTo>
                <a:lnTo>
                  <a:pt x="1110996" y="172212"/>
                </a:lnTo>
                <a:lnTo>
                  <a:pt x="1110996" y="0"/>
                </a:lnTo>
                <a:close/>
              </a:path>
            </a:pathLst>
          </a:custGeom>
          <a:solidFill>
            <a:srgbClr val="F8DE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630659" y="5601715"/>
            <a:ext cx="6800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844r219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53512" y="5806452"/>
            <a:ext cx="3264535" cy="1236345"/>
          </a:xfrm>
          <a:custGeom>
            <a:avLst/>
            <a:gdLst/>
            <a:ahLst/>
            <a:cxnLst/>
            <a:rect l="l" t="t" r="r" b="b"/>
            <a:pathLst>
              <a:path w="3264535" h="1236345">
                <a:moveTo>
                  <a:pt x="3264408" y="0"/>
                </a:moveTo>
                <a:lnTo>
                  <a:pt x="0" y="0"/>
                </a:lnTo>
                <a:lnTo>
                  <a:pt x="0" y="234683"/>
                </a:lnTo>
                <a:lnTo>
                  <a:pt x="0" y="1235951"/>
                </a:lnTo>
                <a:lnTo>
                  <a:pt x="3264408" y="1235951"/>
                </a:lnTo>
                <a:lnTo>
                  <a:pt x="3264408" y="234683"/>
                </a:lnTo>
                <a:lnTo>
                  <a:pt x="3264408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045586" y="6047950"/>
            <a:ext cx="843915" cy="70485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sz="2800" b="1" spc="65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endParaRPr sz="2800">
              <a:latin typeface="Arial"/>
              <a:cs typeface="Arial"/>
            </a:endParaRPr>
          </a:p>
          <a:p>
            <a:pPr marL="473709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Blob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06862" y="6513321"/>
            <a:ext cx="7569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9fe98654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293364" y="5603747"/>
            <a:ext cx="1214755" cy="437515"/>
          </a:xfrm>
          <a:custGeom>
            <a:avLst/>
            <a:gdLst/>
            <a:ahLst/>
            <a:cxnLst/>
            <a:rect l="l" t="t" r="r" b="b"/>
            <a:pathLst>
              <a:path w="1214754" h="437514">
                <a:moveTo>
                  <a:pt x="1214627" y="0"/>
                </a:moveTo>
                <a:lnTo>
                  <a:pt x="0" y="0"/>
                </a:lnTo>
                <a:lnTo>
                  <a:pt x="0" y="437388"/>
                </a:lnTo>
                <a:lnTo>
                  <a:pt x="1214627" y="437388"/>
                </a:lnTo>
                <a:lnTo>
                  <a:pt x="1214627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93364" y="5806440"/>
            <a:ext cx="1214755" cy="234950"/>
          </a:xfrm>
          <a:prstGeom prst="rect">
            <a:avLst/>
          </a:prstGeom>
          <a:solidFill>
            <a:srgbClr val="4279A0"/>
          </a:solidFill>
        </p:spPr>
        <p:txBody>
          <a:bodyPr vert="horz" wrap="square" lIns="0" tIns="0" rIns="0" bIns="0" rtlCol="0">
            <a:spAutoFit/>
          </a:bodyPr>
          <a:lstStyle/>
          <a:p>
            <a:pPr marL="211454">
              <a:lnSpc>
                <a:spcPts val="925"/>
              </a:lnSpc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700n8321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83052" y="7371588"/>
            <a:ext cx="3436620" cy="1234440"/>
          </a:xfrm>
          <a:custGeom>
            <a:avLst/>
            <a:gdLst/>
            <a:ahLst/>
            <a:cxnLst/>
            <a:rect l="l" t="t" r="r" b="b"/>
            <a:pathLst>
              <a:path w="3436620" h="1234440">
                <a:moveTo>
                  <a:pt x="3436620" y="0"/>
                </a:moveTo>
                <a:lnTo>
                  <a:pt x="0" y="0"/>
                </a:lnTo>
                <a:lnTo>
                  <a:pt x="0" y="179832"/>
                </a:lnTo>
                <a:lnTo>
                  <a:pt x="0" y="1234440"/>
                </a:lnTo>
                <a:lnTo>
                  <a:pt x="3436620" y="1234440"/>
                </a:lnTo>
                <a:lnTo>
                  <a:pt x="3436620" y="179832"/>
                </a:lnTo>
                <a:lnTo>
                  <a:pt x="3436620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162045" y="7319009"/>
            <a:ext cx="81724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Arial"/>
                <a:cs typeface="Arial"/>
              </a:rPr>
              <a:t>Blob</a:t>
            </a:r>
            <a:endParaRPr sz="2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62045" y="7754823"/>
            <a:ext cx="284924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ahoma"/>
                <a:cs typeface="Tahoma"/>
              </a:rPr>
              <a:t>URL: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35" dirty="0">
                <a:latin typeface="Tahoma"/>
                <a:cs typeface="Tahoma"/>
              </a:rPr>
              <a:t>ht</a:t>
            </a:r>
            <a:r>
              <a:rPr sz="1400" spc="35" dirty="0">
                <a:latin typeface="Tahoma"/>
                <a:cs typeface="Tahoma"/>
                <a:hlinkClick r:id="rId2"/>
              </a:rPr>
              <a:t>tps://www.si</a:t>
            </a:r>
            <a:r>
              <a:rPr sz="1400" spc="35" dirty="0">
                <a:latin typeface="Tahoma"/>
                <a:cs typeface="Tahoma"/>
              </a:rPr>
              <a:t>mplile</a:t>
            </a:r>
            <a:r>
              <a:rPr sz="1400" spc="35" dirty="0">
                <a:latin typeface="Tahoma"/>
                <a:cs typeface="Tahoma"/>
                <a:hlinkClick r:id="rId2"/>
              </a:rPr>
              <a:t>arn.com </a:t>
            </a:r>
            <a:r>
              <a:rPr sz="1400" spc="-425" dirty="0">
                <a:latin typeface="Tahoma"/>
                <a:cs typeface="Tahoma"/>
              </a:rPr>
              <a:t> </a:t>
            </a:r>
            <a:r>
              <a:rPr sz="1400" spc="35" dirty="0">
                <a:latin typeface="Tahoma"/>
                <a:cs typeface="Tahoma"/>
              </a:rPr>
              <a:t>Signature:e1147uu543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10" dirty="0">
                <a:latin typeface="Tahoma"/>
                <a:cs typeface="Tahoma"/>
              </a:rPr>
              <a:t>S</a:t>
            </a:r>
            <a:r>
              <a:rPr sz="1400" spc="-5" dirty="0">
                <a:latin typeface="Tahoma"/>
                <a:cs typeface="Tahoma"/>
              </a:rPr>
              <a:t>t</a:t>
            </a:r>
            <a:r>
              <a:rPr sz="1400" spc="40" dirty="0">
                <a:latin typeface="Tahoma"/>
                <a:cs typeface="Tahoma"/>
              </a:rPr>
              <a:t>a</a:t>
            </a:r>
            <a:r>
              <a:rPr sz="1400" spc="15" dirty="0">
                <a:latin typeface="Tahoma"/>
                <a:cs typeface="Tahoma"/>
              </a:rPr>
              <a:t>t</a:t>
            </a:r>
            <a:r>
              <a:rPr sz="1400" dirty="0">
                <a:latin typeface="Tahoma"/>
                <a:cs typeface="Tahoma"/>
              </a:rPr>
              <a:t>us: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35" dirty="0">
                <a:latin typeface="Tahoma"/>
                <a:cs typeface="Tahoma"/>
              </a:rPr>
              <a:t>500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181600" y="7309104"/>
            <a:ext cx="1278890" cy="242570"/>
          </a:xfrm>
          <a:custGeom>
            <a:avLst/>
            <a:gdLst/>
            <a:ahLst/>
            <a:cxnLst/>
            <a:rect l="l" t="t" r="r" b="b"/>
            <a:pathLst>
              <a:path w="1278889" h="242570">
                <a:moveTo>
                  <a:pt x="1278636" y="0"/>
                </a:moveTo>
                <a:lnTo>
                  <a:pt x="0" y="0"/>
                </a:lnTo>
                <a:lnTo>
                  <a:pt x="0" y="242316"/>
                </a:lnTo>
                <a:lnTo>
                  <a:pt x="1278636" y="242316"/>
                </a:lnTo>
                <a:lnTo>
                  <a:pt x="1278636" y="0"/>
                </a:lnTo>
                <a:close/>
              </a:path>
            </a:pathLst>
          </a:custGeom>
          <a:solidFill>
            <a:srgbClr val="F8DE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181600" y="7371588"/>
            <a:ext cx="1278890" cy="180340"/>
          </a:xfrm>
          <a:prstGeom prst="rect">
            <a:avLst/>
          </a:prstGeom>
          <a:solidFill>
            <a:srgbClr val="F8DEC8"/>
          </a:solidFill>
        </p:spPr>
        <p:txBody>
          <a:bodyPr vert="horz" wrap="square" lIns="0" tIns="0" rIns="0" bIns="0" rtlCol="0">
            <a:spAutoFit/>
          </a:bodyPr>
          <a:lstStyle/>
          <a:p>
            <a:pPr marL="267970">
              <a:lnSpc>
                <a:spcPts val="1270"/>
              </a:lnSpc>
            </a:pPr>
            <a:r>
              <a:rPr sz="1400" dirty="0">
                <a:latin typeface="Arial MT"/>
                <a:cs typeface="Arial MT"/>
              </a:rPr>
              <a:t>9fe98654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547615" y="3779520"/>
            <a:ext cx="6347460" cy="3592195"/>
            <a:chOff x="4547615" y="3779520"/>
            <a:chExt cx="6347460" cy="3592195"/>
          </a:xfrm>
        </p:grpSpPr>
        <p:sp>
          <p:nvSpPr>
            <p:cNvPr id="33" name="object 33"/>
            <p:cNvSpPr/>
            <p:nvPr/>
          </p:nvSpPr>
          <p:spPr>
            <a:xfrm>
              <a:off x="7490460" y="3779519"/>
              <a:ext cx="419100" cy="2003425"/>
            </a:xfrm>
            <a:custGeom>
              <a:avLst/>
              <a:gdLst/>
              <a:ahLst/>
              <a:cxnLst/>
              <a:rect l="l" t="t" r="r" b="b"/>
              <a:pathLst>
                <a:path w="419100" h="2003425">
                  <a:moveTo>
                    <a:pt x="76200" y="1926717"/>
                  </a:moveTo>
                  <a:lnTo>
                    <a:pt x="44450" y="1926717"/>
                  </a:lnTo>
                  <a:lnTo>
                    <a:pt x="44450" y="1743456"/>
                  </a:lnTo>
                  <a:lnTo>
                    <a:pt x="31750" y="1743456"/>
                  </a:lnTo>
                  <a:lnTo>
                    <a:pt x="31750" y="1926717"/>
                  </a:lnTo>
                  <a:lnTo>
                    <a:pt x="0" y="1926717"/>
                  </a:lnTo>
                  <a:lnTo>
                    <a:pt x="38100" y="2002917"/>
                  </a:lnTo>
                  <a:lnTo>
                    <a:pt x="69850" y="1939417"/>
                  </a:lnTo>
                  <a:lnTo>
                    <a:pt x="76200" y="1926717"/>
                  </a:lnTo>
                  <a:close/>
                </a:path>
                <a:path w="419100" h="2003425">
                  <a:moveTo>
                    <a:pt x="419100" y="243840"/>
                  </a:moveTo>
                  <a:lnTo>
                    <a:pt x="387350" y="243840"/>
                  </a:lnTo>
                  <a:lnTo>
                    <a:pt x="387350" y="0"/>
                  </a:lnTo>
                  <a:lnTo>
                    <a:pt x="374650" y="0"/>
                  </a:lnTo>
                  <a:lnTo>
                    <a:pt x="374650" y="243840"/>
                  </a:lnTo>
                  <a:lnTo>
                    <a:pt x="342900" y="243840"/>
                  </a:lnTo>
                  <a:lnTo>
                    <a:pt x="381000" y="320040"/>
                  </a:lnTo>
                  <a:lnTo>
                    <a:pt x="412750" y="256540"/>
                  </a:lnTo>
                  <a:lnTo>
                    <a:pt x="419100" y="24384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18875" y="5522976"/>
              <a:ext cx="76200" cy="23520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547616" y="5522975"/>
              <a:ext cx="416559" cy="1848485"/>
            </a:xfrm>
            <a:custGeom>
              <a:avLst/>
              <a:gdLst/>
              <a:ahLst/>
              <a:cxnLst/>
              <a:rect l="l" t="t" r="r" b="b"/>
              <a:pathLst>
                <a:path w="416560" h="1848484">
                  <a:moveTo>
                    <a:pt x="76200" y="1772285"/>
                  </a:moveTo>
                  <a:lnTo>
                    <a:pt x="44450" y="1772285"/>
                  </a:lnTo>
                  <a:lnTo>
                    <a:pt x="44450" y="1519428"/>
                  </a:lnTo>
                  <a:lnTo>
                    <a:pt x="31750" y="1519428"/>
                  </a:lnTo>
                  <a:lnTo>
                    <a:pt x="31750" y="1772285"/>
                  </a:lnTo>
                  <a:lnTo>
                    <a:pt x="0" y="1772285"/>
                  </a:lnTo>
                  <a:lnTo>
                    <a:pt x="38100" y="1848485"/>
                  </a:lnTo>
                  <a:lnTo>
                    <a:pt x="69850" y="1784985"/>
                  </a:lnTo>
                  <a:lnTo>
                    <a:pt x="76200" y="1772285"/>
                  </a:lnTo>
                  <a:close/>
                </a:path>
                <a:path w="416560" h="1848484">
                  <a:moveTo>
                    <a:pt x="416052" y="243840"/>
                  </a:moveTo>
                  <a:lnTo>
                    <a:pt x="384302" y="243840"/>
                  </a:lnTo>
                  <a:lnTo>
                    <a:pt x="384302" y="0"/>
                  </a:lnTo>
                  <a:lnTo>
                    <a:pt x="371602" y="0"/>
                  </a:lnTo>
                  <a:lnTo>
                    <a:pt x="371602" y="243840"/>
                  </a:lnTo>
                  <a:lnTo>
                    <a:pt x="339852" y="243840"/>
                  </a:lnTo>
                  <a:lnTo>
                    <a:pt x="377952" y="320040"/>
                  </a:lnTo>
                  <a:lnTo>
                    <a:pt x="409702" y="256540"/>
                  </a:lnTo>
                  <a:lnTo>
                    <a:pt x="416052" y="24384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919471" y="5364480"/>
              <a:ext cx="5937885" cy="197485"/>
            </a:xfrm>
            <a:custGeom>
              <a:avLst/>
              <a:gdLst/>
              <a:ahLst/>
              <a:cxnLst/>
              <a:rect l="l" t="t" r="r" b="b"/>
              <a:pathLst>
                <a:path w="5937884" h="197485">
                  <a:moveTo>
                    <a:pt x="0" y="175260"/>
                  </a:moveTo>
                  <a:lnTo>
                    <a:pt x="5937884" y="175260"/>
                  </a:lnTo>
                </a:path>
                <a:path w="5937884" h="197485">
                  <a:moveTo>
                    <a:pt x="2604516" y="0"/>
                  </a:moveTo>
                  <a:lnTo>
                    <a:pt x="2604516" y="197104"/>
                  </a:lnTo>
                </a:path>
              </a:pathLst>
            </a:custGeom>
            <a:ln w="952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" name="object 3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34940" y="758951"/>
            <a:ext cx="5593079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0569" y="3802507"/>
            <a:ext cx="8902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Difference</a:t>
            </a:r>
            <a:r>
              <a:rPr spc="-55" dirty="0"/>
              <a:t> </a:t>
            </a:r>
            <a:r>
              <a:rPr spc="135" dirty="0"/>
              <a:t>between</a:t>
            </a:r>
            <a:r>
              <a:rPr spc="-50" dirty="0"/>
              <a:t> </a:t>
            </a:r>
            <a:r>
              <a:rPr spc="70" dirty="0"/>
              <a:t>GitHub,</a:t>
            </a:r>
            <a:r>
              <a:rPr spc="-60" dirty="0"/>
              <a:t> </a:t>
            </a:r>
            <a:r>
              <a:rPr spc="85" dirty="0"/>
              <a:t>Bitbucket,</a:t>
            </a:r>
            <a:r>
              <a:rPr spc="-60" dirty="0"/>
              <a:t> </a:t>
            </a:r>
            <a:r>
              <a:rPr spc="105" dirty="0"/>
              <a:t>and</a:t>
            </a:r>
            <a:r>
              <a:rPr spc="-55" dirty="0"/>
              <a:t> </a:t>
            </a:r>
            <a:r>
              <a:rPr spc="40" dirty="0"/>
              <a:t>GitLab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3784" y="299974"/>
            <a:ext cx="54876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3E3E3E"/>
                </a:solidFill>
              </a:rPr>
              <a:t>GitHub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vs.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35" dirty="0">
                <a:solidFill>
                  <a:srgbClr val="3E3E3E"/>
                </a:solidFill>
              </a:rPr>
              <a:t>GitLab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vs.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Bitbucket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512186" y="1871091"/>
          <a:ext cx="11219814" cy="53891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2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1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968375">
                        <a:lnSpc>
                          <a:spcPct val="100000"/>
                        </a:lnSpc>
                      </a:pPr>
                      <a:r>
                        <a:rPr sz="2200" b="1" spc="60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GitHub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602615">
                        <a:lnSpc>
                          <a:spcPct val="100000"/>
                        </a:lnSpc>
                      </a:pPr>
                      <a:r>
                        <a:rPr sz="2200" b="1" spc="30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GitLab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2325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2200" b="1" spc="70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Bitbucket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438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85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2200" spc="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Open</a:t>
                      </a:r>
                      <a:r>
                        <a:rPr sz="2200" spc="-1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Source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930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98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22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CI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pi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eli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936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98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2200" spc="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Own</a:t>
                      </a:r>
                      <a:r>
                        <a:rPr sz="2200" spc="-1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APIs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936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platform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981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91440" marR="92138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22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Active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ug 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tracking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285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Supports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936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37007" y="2017776"/>
            <a:ext cx="566928" cy="5669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50323" y="2017776"/>
            <a:ext cx="614172" cy="5669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82028" y="2017776"/>
            <a:ext cx="568451" cy="5669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51803" y="2836164"/>
            <a:ext cx="568451" cy="5669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17680" y="2834639"/>
            <a:ext cx="566927" cy="5699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34043" y="2836164"/>
            <a:ext cx="566927" cy="56692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51803" y="3544823"/>
            <a:ext cx="568451" cy="56845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734043" y="3544823"/>
            <a:ext cx="566927" cy="56845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945111" y="3544823"/>
            <a:ext cx="568451" cy="56845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51803" y="4346447"/>
            <a:ext cx="568451" cy="56845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07195" y="4361688"/>
            <a:ext cx="566927" cy="56692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945111" y="4285488"/>
            <a:ext cx="568451" cy="56845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807195" y="5100828"/>
            <a:ext cx="566927" cy="56845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51803" y="5100828"/>
            <a:ext cx="568451" cy="56845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807195" y="5862828"/>
            <a:ext cx="566927" cy="56845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51803" y="5862828"/>
            <a:ext cx="568451" cy="56845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945111" y="5885688"/>
            <a:ext cx="568451" cy="56845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807195" y="6548628"/>
            <a:ext cx="566927" cy="56845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51803" y="6548628"/>
            <a:ext cx="568451" cy="56845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007595" y="6548628"/>
            <a:ext cx="566927" cy="56845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931395" y="5100828"/>
            <a:ext cx="566927" cy="56845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74108" y="758951"/>
            <a:ext cx="796290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508" y="1187196"/>
            <a:ext cx="3974591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7663" y="784098"/>
            <a:ext cx="272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Key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Takeaways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519" y="2346960"/>
            <a:ext cx="457199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519" y="3368040"/>
            <a:ext cx="457199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519" y="4349496"/>
            <a:ext cx="457199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519" y="5419344"/>
            <a:ext cx="457199" cy="457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61591" y="2274569"/>
            <a:ext cx="8221980" cy="3710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record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changes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files.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350">
              <a:latin typeface="Tahoma"/>
              <a:cs typeface="Tahoma"/>
            </a:endParaRPr>
          </a:p>
          <a:p>
            <a:pPr marL="12700" marR="1271270">
              <a:lnSpc>
                <a:spcPct val="100000"/>
              </a:lnSpc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tracking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changes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computer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files.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SVN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Perforce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centralized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systems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4050">
              <a:latin typeface="Tahoma"/>
              <a:cs typeface="Tahoma"/>
            </a:endParaRPr>
          </a:p>
          <a:p>
            <a:pPr marL="12700" marR="859155">
              <a:lnSpc>
                <a:spcPct val="100000"/>
              </a:lnSpc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config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command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allows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configure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your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Git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settings.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1063-DDBD-47F2-B58A-567B6605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40D27-B24D-432C-9836-A91C5470C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066721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28235" y="4257878"/>
            <a:ext cx="4253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Getting</a:t>
            </a:r>
            <a:r>
              <a:rPr spc="-65" dirty="0"/>
              <a:t> </a:t>
            </a:r>
            <a:r>
              <a:rPr spc="95" dirty="0"/>
              <a:t>Started</a:t>
            </a:r>
            <a:r>
              <a:rPr spc="-60" dirty="0"/>
              <a:t> </a:t>
            </a:r>
            <a:r>
              <a:rPr spc="170" dirty="0"/>
              <a:t>with</a:t>
            </a:r>
            <a:r>
              <a:rPr spc="-60" dirty="0"/>
              <a:t> </a:t>
            </a:r>
            <a:r>
              <a:rPr spc="60" dirty="0"/>
              <a:t>Git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533" y="784098"/>
            <a:ext cx="35388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3E3E3E"/>
                </a:solidFill>
              </a:rPr>
              <a:t>Learning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2996183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186428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379720"/>
            <a:ext cx="457200" cy="457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97763" y="2086737"/>
            <a:ext cx="8021320" cy="391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end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this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lesson,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able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to: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250">
              <a:latin typeface="Trebuchet MS"/>
              <a:cs typeface="Trebuchet MS"/>
            </a:endParaRPr>
          </a:p>
          <a:p>
            <a:pPr marL="763905">
              <a:lnSpc>
                <a:spcPct val="100000"/>
              </a:lnSpc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Demonstrate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centralized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Trebuchet MS"/>
              <a:cs typeface="Trebuchet MS"/>
            </a:endParaRPr>
          </a:p>
          <a:p>
            <a:pPr marL="763905">
              <a:lnSpc>
                <a:spcPct val="100000"/>
              </a:lnSpc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Explain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different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types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workflows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Trebuchet MS"/>
              <a:cs typeface="Trebuchet MS"/>
            </a:endParaRPr>
          </a:p>
          <a:p>
            <a:pPr marL="763905" marR="5080">
              <a:lnSpc>
                <a:spcPts val="2380"/>
              </a:lnSpc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Demonstrate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various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operations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like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tracking,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reverting,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deleting,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ignoring,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renaming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3588" y="306451"/>
            <a:ext cx="2528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>
                <a:solidFill>
                  <a:srgbClr val="3E3E3E"/>
                </a:solidFill>
                <a:latin typeface="Tahoma"/>
                <a:cs typeface="Tahoma"/>
              </a:rPr>
              <a:t>Who</a:t>
            </a:r>
            <a:r>
              <a:rPr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pc="-20" dirty="0">
                <a:solidFill>
                  <a:srgbClr val="3E3E3E"/>
                </a:solidFill>
                <a:latin typeface="Tahoma"/>
                <a:cs typeface="Tahoma"/>
              </a:rPr>
              <a:t>Uses</a:t>
            </a:r>
            <a:r>
              <a:rPr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pc="-70" dirty="0">
                <a:solidFill>
                  <a:srgbClr val="3E3E3E"/>
                </a:solidFill>
                <a:latin typeface="Tahoma"/>
                <a:cs typeface="Tahoma"/>
              </a:rPr>
              <a:t>Git?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7300" y="2470404"/>
            <a:ext cx="5239512" cy="57607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57300" y="3694176"/>
            <a:ext cx="7785100" cy="1728470"/>
            <a:chOff x="1257300" y="3694176"/>
            <a:chExt cx="7785100" cy="1728470"/>
          </a:xfrm>
        </p:grpSpPr>
        <p:sp>
          <p:nvSpPr>
            <p:cNvPr id="5" name="object 5"/>
            <p:cNvSpPr/>
            <p:nvPr/>
          </p:nvSpPr>
          <p:spPr>
            <a:xfrm>
              <a:off x="7601711" y="3694176"/>
              <a:ext cx="1440180" cy="1728470"/>
            </a:xfrm>
            <a:custGeom>
              <a:avLst/>
              <a:gdLst/>
              <a:ahLst/>
              <a:cxnLst/>
              <a:rect l="l" t="t" r="r" b="b"/>
              <a:pathLst>
                <a:path w="1440179" h="1728470">
                  <a:moveTo>
                    <a:pt x="1200150" y="0"/>
                  </a:moveTo>
                  <a:lnTo>
                    <a:pt x="240030" y="0"/>
                  </a:lnTo>
                  <a:lnTo>
                    <a:pt x="191648" y="4875"/>
                  </a:lnTo>
                  <a:lnTo>
                    <a:pt x="146589" y="18859"/>
                  </a:lnTo>
                  <a:lnTo>
                    <a:pt x="105816" y="40987"/>
                  </a:lnTo>
                  <a:lnTo>
                    <a:pt x="70294" y="70294"/>
                  </a:lnTo>
                  <a:lnTo>
                    <a:pt x="40987" y="105816"/>
                  </a:lnTo>
                  <a:lnTo>
                    <a:pt x="18859" y="146589"/>
                  </a:lnTo>
                  <a:lnTo>
                    <a:pt x="4875" y="191648"/>
                  </a:lnTo>
                  <a:lnTo>
                    <a:pt x="0" y="240029"/>
                  </a:lnTo>
                  <a:lnTo>
                    <a:pt x="0" y="1488186"/>
                  </a:lnTo>
                  <a:lnTo>
                    <a:pt x="4875" y="1536567"/>
                  </a:lnTo>
                  <a:lnTo>
                    <a:pt x="18859" y="1581626"/>
                  </a:lnTo>
                  <a:lnTo>
                    <a:pt x="40987" y="1622399"/>
                  </a:lnTo>
                  <a:lnTo>
                    <a:pt x="70294" y="1657921"/>
                  </a:lnTo>
                  <a:lnTo>
                    <a:pt x="105816" y="1687228"/>
                  </a:lnTo>
                  <a:lnTo>
                    <a:pt x="146589" y="1709356"/>
                  </a:lnTo>
                  <a:lnTo>
                    <a:pt x="191648" y="1723340"/>
                  </a:lnTo>
                  <a:lnTo>
                    <a:pt x="240030" y="1728215"/>
                  </a:lnTo>
                  <a:lnTo>
                    <a:pt x="1200150" y="1728215"/>
                  </a:lnTo>
                  <a:lnTo>
                    <a:pt x="1248531" y="1723340"/>
                  </a:lnTo>
                  <a:lnTo>
                    <a:pt x="1293590" y="1709356"/>
                  </a:lnTo>
                  <a:lnTo>
                    <a:pt x="1334363" y="1687228"/>
                  </a:lnTo>
                  <a:lnTo>
                    <a:pt x="1369885" y="1657921"/>
                  </a:lnTo>
                  <a:lnTo>
                    <a:pt x="1399192" y="1622399"/>
                  </a:lnTo>
                  <a:lnTo>
                    <a:pt x="1421320" y="1581626"/>
                  </a:lnTo>
                  <a:lnTo>
                    <a:pt x="1435304" y="1536567"/>
                  </a:lnTo>
                  <a:lnTo>
                    <a:pt x="1440180" y="1488186"/>
                  </a:lnTo>
                  <a:lnTo>
                    <a:pt x="1440180" y="240029"/>
                  </a:lnTo>
                  <a:lnTo>
                    <a:pt x="1435304" y="191648"/>
                  </a:lnTo>
                  <a:lnTo>
                    <a:pt x="1421320" y="146589"/>
                  </a:lnTo>
                  <a:lnTo>
                    <a:pt x="1399192" y="105816"/>
                  </a:lnTo>
                  <a:lnTo>
                    <a:pt x="1369885" y="70294"/>
                  </a:lnTo>
                  <a:lnTo>
                    <a:pt x="1334363" y="40987"/>
                  </a:lnTo>
                  <a:lnTo>
                    <a:pt x="1293590" y="18859"/>
                  </a:lnTo>
                  <a:lnTo>
                    <a:pt x="1248531" y="4875"/>
                  </a:lnTo>
                  <a:lnTo>
                    <a:pt x="1200150" y="0"/>
                  </a:lnTo>
                  <a:close/>
                </a:path>
              </a:pathLst>
            </a:custGeom>
            <a:solidFill>
              <a:srgbClr val="4279A0">
                <a:alpha val="9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300" y="4280916"/>
              <a:ext cx="5239512" cy="57607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64996" y="2518663"/>
            <a:ext cx="25527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5" dirty="0">
                <a:latin typeface="Tahoma"/>
                <a:cs typeface="Tahoma"/>
              </a:rPr>
              <a:t>Computer</a:t>
            </a:r>
            <a:r>
              <a:rPr sz="2200" spc="-165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software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64996" y="4327981"/>
            <a:ext cx="47644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latin typeface="Tahoma"/>
                <a:cs typeface="Tahoma"/>
              </a:rPr>
              <a:t>Information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technology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and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services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7300" y="6160008"/>
            <a:ext cx="5239512" cy="57607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364996" y="6208014"/>
            <a:ext cx="31280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latin typeface="Tahoma"/>
                <a:cs typeface="Tahoma"/>
              </a:rPr>
              <a:t>Hospital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and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healthcare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490334" y="2470404"/>
            <a:ext cx="8916035" cy="4003040"/>
            <a:chOff x="6490334" y="2470404"/>
            <a:chExt cx="8916035" cy="4003040"/>
          </a:xfrm>
        </p:grpSpPr>
        <p:sp>
          <p:nvSpPr>
            <p:cNvPr id="12" name="object 12"/>
            <p:cNvSpPr/>
            <p:nvPr/>
          </p:nvSpPr>
          <p:spPr>
            <a:xfrm>
              <a:off x="6490335" y="2751200"/>
              <a:ext cx="1149350" cy="1845945"/>
            </a:xfrm>
            <a:custGeom>
              <a:avLst/>
              <a:gdLst/>
              <a:ahLst/>
              <a:cxnLst/>
              <a:rect l="l" t="t" r="r" b="b"/>
              <a:pathLst>
                <a:path w="1149350" h="1845945">
                  <a:moveTo>
                    <a:pt x="1149235" y="1808276"/>
                  </a:moveTo>
                  <a:lnTo>
                    <a:pt x="1147343" y="1797773"/>
                  </a:lnTo>
                  <a:lnTo>
                    <a:pt x="1148842" y="1789303"/>
                  </a:lnTo>
                  <a:lnTo>
                    <a:pt x="1147584" y="1783842"/>
                  </a:lnTo>
                  <a:lnTo>
                    <a:pt x="1145476" y="1774609"/>
                  </a:lnTo>
                  <a:lnTo>
                    <a:pt x="1137005" y="1762721"/>
                  </a:lnTo>
                  <a:lnTo>
                    <a:pt x="1124712" y="1754860"/>
                  </a:lnTo>
                  <a:lnTo>
                    <a:pt x="1109853" y="1752219"/>
                  </a:lnTo>
                  <a:lnTo>
                    <a:pt x="1097076" y="1755127"/>
                  </a:lnTo>
                  <a:lnTo>
                    <a:pt x="396621" y="1651"/>
                  </a:lnTo>
                  <a:lnTo>
                    <a:pt x="392938" y="0"/>
                  </a:lnTo>
                  <a:lnTo>
                    <a:pt x="389636" y="1397"/>
                  </a:lnTo>
                  <a:lnTo>
                    <a:pt x="386461" y="2667"/>
                  </a:lnTo>
                  <a:lnTo>
                    <a:pt x="384810" y="6350"/>
                  </a:lnTo>
                  <a:lnTo>
                    <a:pt x="386207" y="9652"/>
                  </a:lnTo>
                  <a:lnTo>
                    <a:pt x="1086116" y="1761947"/>
                  </a:lnTo>
                  <a:lnTo>
                    <a:pt x="1083144" y="1764055"/>
                  </a:lnTo>
                  <a:lnTo>
                    <a:pt x="1075270" y="1776349"/>
                  </a:lnTo>
                  <a:lnTo>
                    <a:pt x="1073759" y="1784896"/>
                  </a:lnTo>
                  <a:lnTo>
                    <a:pt x="6350" y="1811528"/>
                  </a:lnTo>
                  <a:lnTo>
                    <a:pt x="2794" y="1811655"/>
                  </a:lnTo>
                  <a:lnTo>
                    <a:pt x="0" y="1814576"/>
                  </a:lnTo>
                  <a:lnTo>
                    <a:pt x="254" y="1821561"/>
                  </a:lnTo>
                  <a:lnTo>
                    <a:pt x="3175" y="1824355"/>
                  </a:lnTo>
                  <a:lnTo>
                    <a:pt x="6604" y="1824228"/>
                  </a:lnTo>
                  <a:lnTo>
                    <a:pt x="1074115" y="1797596"/>
                  </a:lnTo>
                  <a:lnTo>
                    <a:pt x="1074585" y="1799666"/>
                  </a:lnTo>
                  <a:lnTo>
                    <a:pt x="1073048" y="1806790"/>
                  </a:lnTo>
                  <a:lnTo>
                    <a:pt x="1075817" y="1821688"/>
                  </a:lnTo>
                  <a:lnTo>
                    <a:pt x="1084072" y="1834362"/>
                  </a:lnTo>
                  <a:lnTo>
                    <a:pt x="1096137" y="1842592"/>
                  </a:lnTo>
                  <a:lnTo>
                    <a:pt x="1110386" y="1845665"/>
                  </a:lnTo>
                  <a:lnTo>
                    <a:pt x="1125220" y="1842897"/>
                  </a:lnTo>
                  <a:lnTo>
                    <a:pt x="1137881" y="1834642"/>
                  </a:lnTo>
                  <a:lnTo>
                    <a:pt x="1146124" y="1822564"/>
                  </a:lnTo>
                  <a:lnTo>
                    <a:pt x="1147838" y="1814703"/>
                  </a:lnTo>
                  <a:lnTo>
                    <a:pt x="1149235" y="1808276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92823" y="2758440"/>
              <a:ext cx="288925" cy="3672840"/>
            </a:xfrm>
            <a:custGeom>
              <a:avLst/>
              <a:gdLst/>
              <a:ahLst/>
              <a:cxnLst/>
              <a:rect l="l" t="t" r="r" b="b"/>
              <a:pathLst>
                <a:path w="288925" h="3672840">
                  <a:moveTo>
                    <a:pt x="288925" y="1524"/>
                  </a:moveTo>
                  <a:lnTo>
                    <a:pt x="0" y="0"/>
                  </a:lnTo>
                </a:path>
                <a:path w="288925" h="3672840">
                  <a:moveTo>
                    <a:pt x="288925" y="3672840"/>
                  </a:moveTo>
                  <a:lnTo>
                    <a:pt x="0" y="3671316"/>
                  </a:lnTo>
                </a:path>
              </a:pathLst>
            </a:custGeom>
            <a:ln w="9525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875144" y="4520225"/>
              <a:ext cx="764540" cy="1916430"/>
            </a:xfrm>
            <a:custGeom>
              <a:avLst/>
              <a:gdLst/>
              <a:ahLst/>
              <a:cxnLst/>
              <a:rect l="l" t="t" r="r" b="b"/>
              <a:pathLst>
                <a:path w="764540" h="1916429">
                  <a:moveTo>
                    <a:pt x="707252" y="70156"/>
                  </a:moveTo>
                  <a:lnTo>
                    <a:pt x="0" y="1909911"/>
                  </a:lnTo>
                  <a:lnTo>
                    <a:pt x="1650" y="1913467"/>
                  </a:lnTo>
                  <a:lnTo>
                    <a:pt x="8254" y="1916007"/>
                  </a:lnTo>
                  <a:lnTo>
                    <a:pt x="11937" y="1914356"/>
                  </a:lnTo>
                  <a:lnTo>
                    <a:pt x="13207" y="1911181"/>
                  </a:lnTo>
                  <a:lnTo>
                    <a:pt x="719083" y="74686"/>
                  </a:lnTo>
                  <a:lnTo>
                    <a:pt x="712724" y="73618"/>
                  </a:lnTo>
                  <a:lnTo>
                    <a:pt x="707252" y="70156"/>
                  </a:lnTo>
                  <a:close/>
                </a:path>
                <a:path w="764540" h="1916429">
                  <a:moveTo>
                    <a:pt x="763042" y="30819"/>
                  </a:moveTo>
                  <a:lnTo>
                    <a:pt x="725297" y="30819"/>
                  </a:lnTo>
                  <a:lnTo>
                    <a:pt x="731901" y="33359"/>
                  </a:lnTo>
                  <a:lnTo>
                    <a:pt x="733551" y="37042"/>
                  </a:lnTo>
                  <a:lnTo>
                    <a:pt x="719083" y="74686"/>
                  </a:lnTo>
                  <a:lnTo>
                    <a:pt x="727600" y="76116"/>
                  </a:lnTo>
                  <a:lnTo>
                    <a:pt x="741822" y="72840"/>
                  </a:lnTo>
                  <a:lnTo>
                    <a:pt x="753782" y="64492"/>
                  </a:lnTo>
                  <a:lnTo>
                    <a:pt x="761873" y="51774"/>
                  </a:lnTo>
                  <a:lnTo>
                    <a:pt x="764424" y="36824"/>
                  </a:lnTo>
                  <a:lnTo>
                    <a:pt x="763042" y="30819"/>
                  </a:lnTo>
                  <a:close/>
                </a:path>
                <a:path w="764540" h="1916429">
                  <a:moveTo>
                    <a:pt x="725297" y="30819"/>
                  </a:moveTo>
                  <a:lnTo>
                    <a:pt x="721613" y="32470"/>
                  </a:lnTo>
                  <a:lnTo>
                    <a:pt x="720471" y="35772"/>
                  </a:lnTo>
                  <a:lnTo>
                    <a:pt x="707252" y="70156"/>
                  </a:lnTo>
                  <a:lnTo>
                    <a:pt x="712724" y="73618"/>
                  </a:lnTo>
                  <a:lnTo>
                    <a:pt x="719083" y="74686"/>
                  </a:lnTo>
                  <a:lnTo>
                    <a:pt x="733551" y="37042"/>
                  </a:lnTo>
                  <a:lnTo>
                    <a:pt x="731901" y="33359"/>
                  </a:lnTo>
                  <a:lnTo>
                    <a:pt x="725297" y="30819"/>
                  </a:lnTo>
                  <a:close/>
                </a:path>
                <a:path w="764540" h="1916429">
                  <a:moveTo>
                    <a:pt x="725096" y="0"/>
                  </a:moveTo>
                  <a:lnTo>
                    <a:pt x="710866" y="3276"/>
                  </a:lnTo>
                  <a:lnTo>
                    <a:pt x="698898" y="11624"/>
                  </a:lnTo>
                  <a:lnTo>
                    <a:pt x="690752" y="24342"/>
                  </a:lnTo>
                  <a:lnTo>
                    <a:pt x="688256" y="39292"/>
                  </a:lnTo>
                  <a:lnTo>
                    <a:pt x="691546" y="53552"/>
                  </a:lnTo>
                  <a:lnTo>
                    <a:pt x="699932" y="65526"/>
                  </a:lnTo>
                  <a:lnTo>
                    <a:pt x="707252" y="70156"/>
                  </a:lnTo>
                  <a:lnTo>
                    <a:pt x="720471" y="35772"/>
                  </a:lnTo>
                  <a:lnTo>
                    <a:pt x="721613" y="32470"/>
                  </a:lnTo>
                  <a:lnTo>
                    <a:pt x="725297" y="30819"/>
                  </a:lnTo>
                  <a:lnTo>
                    <a:pt x="763042" y="30819"/>
                  </a:lnTo>
                  <a:lnTo>
                    <a:pt x="761142" y="22564"/>
                  </a:lnTo>
                  <a:lnTo>
                    <a:pt x="752764" y="10590"/>
                  </a:lnTo>
                  <a:lnTo>
                    <a:pt x="740028" y="2498"/>
                  </a:lnTo>
                  <a:lnTo>
                    <a:pt x="725096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761219" y="2758440"/>
              <a:ext cx="288925" cy="1905"/>
            </a:xfrm>
            <a:custGeom>
              <a:avLst/>
              <a:gdLst/>
              <a:ahLst/>
              <a:cxnLst/>
              <a:rect l="l" t="t" r="r" b="b"/>
              <a:pathLst>
                <a:path w="288925" h="1905">
                  <a:moveTo>
                    <a:pt x="288925" y="1524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002242" y="2751200"/>
              <a:ext cx="1171575" cy="1845945"/>
            </a:xfrm>
            <a:custGeom>
              <a:avLst/>
              <a:gdLst/>
              <a:ahLst/>
              <a:cxnLst/>
              <a:rect l="l" t="t" r="r" b="b"/>
              <a:pathLst>
                <a:path w="1171575" h="1845945">
                  <a:moveTo>
                    <a:pt x="1171346" y="1831340"/>
                  </a:moveTo>
                  <a:lnTo>
                    <a:pt x="1168552" y="1828419"/>
                  </a:lnTo>
                  <a:lnTo>
                    <a:pt x="1165123" y="1828292"/>
                  </a:lnTo>
                  <a:lnTo>
                    <a:pt x="76619" y="1801647"/>
                  </a:lnTo>
                  <a:lnTo>
                    <a:pt x="76441" y="1800606"/>
                  </a:lnTo>
                  <a:lnTo>
                    <a:pt x="75107" y="1793113"/>
                  </a:lnTo>
                  <a:lnTo>
                    <a:pt x="67233" y="1780819"/>
                  </a:lnTo>
                  <a:lnTo>
                    <a:pt x="58166" y="1774380"/>
                  </a:lnTo>
                  <a:lnTo>
                    <a:pt x="764565" y="9652"/>
                  </a:lnTo>
                  <a:lnTo>
                    <a:pt x="765962" y="6350"/>
                  </a:lnTo>
                  <a:lnTo>
                    <a:pt x="764311" y="2667"/>
                  </a:lnTo>
                  <a:lnTo>
                    <a:pt x="761136" y="1397"/>
                  </a:lnTo>
                  <a:lnTo>
                    <a:pt x="757834" y="0"/>
                  </a:lnTo>
                  <a:lnTo>
                    <a:pt x="754151" y="1651"/>
                  </a:lnTo>
                  <a:lnTo>
                    <a:pt x="46240" y="1770291"/>
                  </a:lnTo>
                  <a:lnTo>
                    <a:pt x="40538" y="1768983"/>
                  </a:lnTo>
                  <a:lnTo>
                    <a:pt x="37769" y="1769478"/>
                  </a:lnTo>
                  <a:lnTo>
                    <a:pt x="37388" y="1769402"/>
                  </a:lnTo>
                  <a:lnTo>
                    <a:pt x="33655" y="1770214"/>
                  </a:lnTo>
                  <a:lnTo>
                    <a:pt x="25666" y="1771624"/>
                  </a:lnTo>
                  <a:lnTo>
                    <a:pt x="24955" y="1772081"/>
                  </a:lnTo>
                  <a:lnTo>
                    <a:pt x="23114" y="1772475"/>
                  </a:lnTo>
                  <a:lnTo>
                    <a:pt x="11010" y="1780705"/>
                  </a:lnTo>
                  <a:lnTo>
                    <a:pt x="2692" y="1793367"/>
                  </a:lnTo>
                  <a:lnTo>
                    <a:pt x="0" y="1808276"/>
                  </a:lnTo>
                  <a:lnTo>
                    <a:pt x="3098" y="1822564"/>
                  </a:lnTo>
                  <a:lnTo>
                    <a:pt x="11290" y="1834642"/>
                  </a:lnTo>
                  <a:lnTo>
                    <a:pt x="23901" y="1842897"/>
                  </a:lnTo>
                  <a:lnTo>
                    <a:pt x="38798" y="1845665"/>
                  </a:lnTo>
                  <a:lnTo>
                    <a:pt x="51739" y="1842897"/>
                  </a:lnTo>
                  <a:lnTo>
                    <a:pt x="53619" y="1842554"/>
                  </a:lnTo>
                  <a:lnTo>
                    <a:pt x="65913" y="1834680"/>
                  </a:lnTo>
                  <a:lnTo>
                    <a:pt x="74383" y="1822754"/>
                  </a:lnTo>
                  <a:lnTo>
                    <a:pt x="76301" y="1814334"/>
                  </a:lnTo>
                  <a:lnTo>
                    <a:pt x="1164742" y="1840992"/>
                  </a:lnTo>
                  <a:lnTo>
                    <a:pt x="1168298" y="1841119"/>
                  </a:lnTo>
                  <a:lnTo>
                    <a:pt x="1171219" y="1838325"/>
                  </a:lnTo>
                  <a:lnTo>
                    <a:pt x="1171346" y="1834896"/>
                  </a:lnTo>
                  <a:lnTo>
                    <a:pt x="1171346" y="183134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761219" y="6466332"/>
              <a:ext cx="288925" cy="1905"/>
            </a:xfrm>
            <a:custGeom>
              <a:avLst/>
              <a:gdLst/>
              <a:ahLst/>
              <a:cxnLst/>
              <a:rect l="l" t="t" r="r" b="b"/>
              <a:pathLst>
                <a:path w="288925" h="1904">
                  <a:moveTo>
                    <a:pt x="288925" y="1524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03874" y="4520194"/>
              <a:ext cx="764540" cy="1953260"/>
            </a:xfrm>
            <a:custGeom>
              <a:avLst/>
              <a:gdLst/>
              <a:ahLst/>
              <a:cxnLst/>
              <a:rect l="l" t="t" r="r" b="b"/>
              <a:pathLst>
                <a:path w="764540" h="1953260">
                  <a:moveTo>
                    <a:pt x="56990" y="70305"/>
                  </a:moveTo>
                  <a:lnTo>
                    <a:pt x="51479" y="73777"/>
                  </a:lnTo>
                  <a:lnTo>
                    <a:pt x="45029" y="74815"/>
                  </a:lnTo>
                  <a:lnTo>
                    <a:pt x="751122" y="1948043"/>
                  </a:lnTo>
                  <a:lnTo>
                    <a:pt x="752392" y="1951345"/>
                  </a:lnTo>
                  <a:lnTo>
                    <a:pt x="756075" y="1952996"/>
                  </a:lnTo>
                  <a:lnTo>
                    <a:pt x="762679" y="1950456"/>
                  </a:lnTo>
                  <a:lnTo>
                    <a:pt x="764330" y="1946773"/>
                  </a:lnTo>
                  <a:lnTo>
                    <a:pt x="763060" y="1943598"/>
                  </a:lnTo>
                  <a:lnTo>
                    <a:pt x="56990" y="70305"/>
                  </a:lnTo>
                  <a:close/>
                </a:path>
                <a:path w="764540" h="1953260">
                  <a:moveTo>
                    <a:pt x="39485" y="0"/>
                  </a:moveTo>
                  <a:lnTo>
                    <a:pt x="3298" y="22405"/>
                  </a:lnTo>
                  <a:lnTo>
                    <a:pt x="0" y="37074"/>
                  </a:lnTo>
                  <a:lnTo>
                    <a:pt x="2330" y="51552"/>
                  </a:lnTo>
                  <a:lnTo>
                    <a:pt x="10402" y="64365"/>
                  </a:lnTo>
                  <a:lnTo>
                    <a:pt x="22332" y="72808"/>
                  </a:lnTo>
                  <a:lnTo>
                    <a:pt x="36548" y="76180"/>
                  </a:lnTo>
                  <a:lnTo>
                    <a:pt x="45029" y="74815"/>
                  </a:lnTo>
                  <a:lnTo>
                    <a:pt x="32048" y="40376"/>
                  </a:lnTo>
                  <a:lnTo>
                    <a:pt x="30778" y="37074"/>
                  </a:lnTo>
                  <a:lnTo>
                    <a:pt x="32556" y="33391"/>
                  </a:lnTo>
                  <a:lnTo>
                    <a:pt x="35731" y="32121"/>
                  </a:lnTo>
                  <a:lnTo>
                    <a:pt x="39033" y="30851"/>
                  </a:lnTo>
                  <a:lnTo>
                    <a:pt x="74705" y="30851"/>
                  </a:lnTo>
                  <a:lnTo>
                    <a:pt x="73704" y="24628"/>
                  </a:lnTo>
                  <a:lnTo>
                    <a:pt x="65631" y="11814"/>
                  </a:lnTo>
                  <a:lnTo>
                    <a:pt x="53701" y="3371"/>
                  </a:lnTo>
                  <a:lnTo>
                    <a:pt x="39485" y="0"/>
                  </a:lnTo>
                  <a:close/>
                </a:path>
                <a:path w="764540" h="1953260">
                  <a:moveTo>
                    <a:pt x="39033" y="30851"/>
                  </a:moveTo>
                  <a:lnTo>
                    <a:pt x="35731" y="32121"/>
                  </a:lnTo>
                  <a:lnTo>
                    <a:pt x="32556" y="33391"/>
                  </a:lnTo>
                  <a:lnTo>
                    <a:pt x="30778" y="37074"/>
                  </a:lnTo>
                  <a:lnTo>
                    <a:pt x="32048" y="40376"/>
                  </a:lnTo>
                  <a:lnTo>
                    <a:pt x="45029" y="74815"/>
                  </a:lnTo>
                  <a:lnTo>
                    <a:pt x="51479" y="73777"/>
                  </a:lnTo>
                  <a:lnTo>
                    <a:pt x="56990" y="70305"/>
                  </a:lnTo>
                  <a:lnTo>
                    <a:pt x="43986" y="35804"/>
                  </a:lnTo>
                  <a:lnTo>
                    <a:pt x="42716" y="32629"/>
                  </a:lnTo>
                  <a:lnTo>
                    <a:pt x="39033" y="30851"/>
                  </a:lnTo>
                  <a:close/>
                </a:path>
                <a:path w="764540" h="1953260">
                  <a:moveTo>
                    <a:pt x="74705" y="30851"/>
                  </a:moveTo>
                  <a:lnTo>
                    <a:pt x="39033" y="30851"/>
                  </a:lnTo>
                  <a:lnTo>
                    <a:pt x="42716" y="32629"/>
                  </a:lnTo>
                  <a:lnTo>
                    <a:pt x="43986" y="35804"/>
                  </a:lnTo>
                  <a:lnTo>
                    <a:pt x="56990" y="70305"/>
                  </a:lnTo>
                  <a:lnTo>
                    <a:pt x="64292" y="65704"/>
                  </a:lnTo>
                  <a:lnTo>
                    <a:pt x="72735" y="53774"/>
                  </a:lnTo>
                  <a:lnTo>
                    <a:pt x="76107" y="39558"/>
                  </a:lnTo>
                  <a:lnTo>
                    <a:pt x="74705" y="30851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8871" y="3988308"/>
              <a:ext cx="1162812" cy="11628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68127" y="2470404"/>
              <a:ext cx="5237987" cy="57607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275569" y="2518663"/>
            <a:ext cx="34207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latin typeface="Tahoma"/>
                <a:cs typeface="Tahoma"/>
              </a:rPr>
              <a:t>Marketing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and</a:t>
            </a:r>
            <a:r>
              <a:rPr sz="2200" spc="-145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advertising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68128" y="4297679"/>
            <a:ext cx="5237987" cy="576072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0275569" y="4345940"/>
            <a:ext cx="2281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latin typeface="Tahoma"/>
                <a:cs typeface="Tahoma"/>
              </a:rPr>
              <a:t>Financial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services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68128" y="6160008"/>
            <a:ext cx="5237987" cy="576072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0275569" y="6208014"/>
            <a:ext cx="18929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latin typeface="Tahoma"/>
                <a:cs typeface="Tahoma"/>
              </a:rPr>
              <a:t>Retail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industry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68111" y="729995"/>
            <a:ext cx="52379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073" y="4257878"/>
            <a:ext cx="2350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/>
              <a:t>Git</a:t>
            </a:r>
            <a:r>
              <a:rPr spc="-125" dirty="0"/>
              <a:t> </a:t>
            </a:r>
            <a:r>
              <a:rPr spc="105" dirty="0"/>
              <a:t>Workflow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25159" y="306451"/>
            <a:ext cx="4808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>
                <a:solidFill>
                  <a:srgbClr val="3E3E3E"/>
                </a:solidFill>
              </a:rPr>
              <a:t>Git’s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35" dirty="0">
                <a:solidFill>
                  <a:srgbClr val="3E3E3E"/>
                </a:solidFill>
              </a:rPr>
              <a:t>Three-Stage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Workflow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973579" y="4261091"/>
            <a:ext cx="2771140" cy="1235075"/>
            <a:chOff x="1973579" y="4261091"/>
            <a:chExt cx="2771140" cy="12350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6731" y="4261091"/>
              <a:ext cx="2625851" cy="12344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3579" y="4588738"/>
              <a:ext cx="2770632" cy="66753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089404" y="4283964"/>
            <a:ext cx="2545080" cy="1153795"/>
          </a:xfrm>
          <a:prstGeom prst="rect">
            <a:avLst/>
          </a:prstGeom>
          <a:solidFill>
            <a:srgbClr val="E9AEA2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700">
              <a:latin typeface="Times New Roman"/>
              <a:cs typeface="Times New Roman"/>
            </a:endParaRPr>
          </a:p>
          <a:p>
            <a:pPr marL="94615">
              <a:lnSpc>
                <a:spcPct val="100000"/>
              </a:lnSpc>
              <a:spcBef>
                <a:spcPts val="5"/>
              </a:spcBef>
            </a:pPr>
            <a:r>
              <a:rPr sz="2200" spc="75" dirty="0">
                <a:latin typeface="Trebuchet MS"/>
                <a:cs typeface="Trebuchet MS"/>
              </a:rPr>
              <a:t>Working</a:t>
            </a:r>
            <a:r>
              <a:rPr sz="2200" spc="-105" dirty="0">
                <a:latin typeface="Trebuchet MS"/>
                <a:cs typeface="Trebuchet MS"/>
              </a:rPr>
              <a:t> </a:t>
            </a:r>
            <a:r>
              <a:rPr sz="2200" spc="30" dirty="0">
                <a:latin typeface="Trebuchet MS"/>
                <a:cs typeface="Trebuchet MS"/>
              </a:rPr>
              <a:t>Directory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635246" y="4280903"/>
            <a:ext cx="5513070" cy="1235075"/>
            <a:chOff x="4635246" y="4280903"/>
            <a:chExt cx="5513070" cy="1235075"/>
          </a:xfrm>
        </p:grpSpPr>
        <p:sp>
          <p:nvSpPr>
            <p:cNvPr id="9" name="object 9"/>
            <p:cNvSpPr/>
            <p:nvPr/>
          </p:nvSpPr>
          <p:spPr>
            <a:xfrm>
              <a:off x="4635246" y="4789297"/>
              <a:ext cx="2932430" cy="142875"/>
            </a:xfrm>
            <a:custGeom>
              <a:avLst/>
              <a:gdLst/>
              <a:ahLst/>
              <a:cxnLst/>
              <a:rect l="l" t="t" r="r" b="b"/>
              <a:pathLst>
                <a:path w="2932429" h="142875">
                  <a:moveTo>
                    <a:pt x="2789047" y="0"/>
                  </a:moveTo>
                  <a:lnTo>
                    <a:pt x="2789047" y="142875"/>
                  </a:lnTo>
                  <a:lnTo>
                    <a:pt x="2903448" y="85725"/>
                  </a:lnTo>
                  <a:lnTo>
                    <a:pt x="2803271" y="85725"/>
                  </a:lnTo>
                  <a:lnTo>
                    <a:pt x="2803271" y="57150"/>
                  </a:lnTo>
                  <a:lnTo>
                    <a:pt x="2903245" y="57150"/>
                  </a:lnTo>
                  <a:lnTo>
                    <a:pt x="2789047" y="0"/>
                  </a:lnTo>
                  <a:close/>
                </a:path>
                <a:path w="2932429" h="142875">
                  <a:moveTo>
                    <a:pt x="2789047" y="57150"/>
                  </a:moveTo>
                  <a:lnTo>
                    <a:pt x="0" y="57150"/>
                  </a:lnTo>
                  <a:lnTo>
                    <a:pt x="0" y="85725"/>
                  </a:lnTo>
                  <a:lnTo>
                    <a:pt x="2789047" y="85725"/>
                  </a:lnTo>
                  <a:lnTo>
                    <a:pt x="2789047" y="57150"/>
                  </a:lnTo>
                  <a:close/>
                </a:path>
                <a:path w="2932429" h="142875">
                  <a:moveTo>
                    <a:pt x="2903245" y="57150"/>
                  </a:moveTo>
                  <a:lnTo>
                    <a:pt x="2803271" y="57150"/>
                  </a:lnTo>
                  <a:lnTo>
                    <a:pt x="2803271" y="85725"/>
                  </a:lnTo>
                  <a:lnTo>
                    <a:pt x="2903448" y="85725"/>
                  </a:lnTo>
                  <a:lnTo>
                    <a:pt x="2931922" y="71500"/>
                  </a:lnTo>
                  <a:lnTo>
                    <a:pt x="2903245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2464" y="4280903"/>
              <a:ext cx="2625852" cy="123445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2024" y="4610074"/>
              <a:ext cx="2048255" cy="66753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565135" y="4303776"/>
            <a:ext cx="2545080" cy="1153795"/>
          </a:xfrm>
          <a:prstGeom prst="rect">
            <a:avLst/>
          </a:prstGeom>
          <a:solidFill>
            <a:srgbClr val="0ECFE8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700">
              <a:latin typeface="Times New Roman"/>
              <a:cs typeface="Times New Roman"/>
            </a:endParaRPr>
          </a:p>
          <a:p>
            <a:pPr marL="457834">
              <a:lnSpc>
                <a:spcPct val="100000"/>
              </a:lnSpc>
            </a:pPr>
            <a:r>
              <a:rPr sz="2200" spc="50" dirty="0">
                <a:latin typeface="Trebuchet MS"/>
                <a:cs typeface="Trebuchet MS"/>
              </a:rPr>
              <a:t>Staging</a:t>
            </a:r>
            <a:r>
              <a:rPr sz="2200" spc="-100" dirty="0">
                <a:latin typeface="Trebuchet MS"/>
                <a:cs typeface="Trebuchet MS"/>
              </a:rPr>
              <a:t> </a:t>
            </a:r>
            <a:r>
              <a:rPr sz="2200" spc="55" dirty="0">
                <a:latin typeface="Trebuchet MS"/>
                <a:cs typeface="Trebuchet MS"/>
              </a:rPr>
              <a:t>Area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757659" y="4280903"/>
            <a:ext cx="2626360" cy="1235075"/>
            <a:chOff x="11757659" y="4280903"/>
            <a:chExt cx="2626360" cy="123507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659" y="4280903"/>
              <a:ext cx="2625852" cy="123445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92711" y="4610074"/>
              <a:ext cx="2557272" cy="66753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1800331" y="4303776"/>
            <a:ext cx="2545080" cy="1153795"/>
          </a:xfrm>
          <a:prstGeom prst="rect">
            <a:avLst/>
          </a:prstGeom>
          <a:solidFill>
            <a:srgbClr val="F7ACAB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700">
              <a:latin typeface="Times New Roman"/>
              <a:cs typeface="Times New Roman"/>
            </a:endParaRPr>
          </a:p>
          <a:p>
            <a:pPr marL="203200">
              <a:lnSpc>
                <a:spcPct val="100000"/>
              </a:lnSpc>
            </a:pP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Local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41676" y="1124711"/>
            <a:ext cx="1246631" cy="1435607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899157" y="3031998"/>
            <a:ext cx="2927350" cy="2628265"/>
            <a:chOff x="1899157" y="3031998"/>
            <a:chExt cx="2927350" cy="2628265"/>
          </a:xfrm>
        </p:grpSpPr>
        <p:sp>
          <p:nvSpPr>
            <p:cNvPr id="19" name="object 19"/>
            <p:cNvSpPr/>
            <p:nvPr/>
          </p:nvSpPr>
          <p:spPr>
            <a:xfrm>
              <a:off x="1911857" y="4075938"/>
              <a:ext cx="2901950" cy="1571625"/>
            </a:xfrm>
            <a:custGeom>
              <a:avLst/>
              <a:gdLst/>
              <a:ahLst/>
              <a:cxnLst/>
              <a:rect l="l" t="t" r="r" b="b"/>
              <a:pathLst>
                <a:path w="2901950" h="1571625">
                  <a:moveTo>
                    <a:pt x="0" y="1571243"/>
                  </a:moveTo>
                  <a:lnTo>
                    <a:pt x="2901696" y="1571243"/>
                  </a:lnTo>
                  <a:lnTo>
                    <a:pt x="2901696" y="0"/>
                  </a:lnTo>
                  <a:lnTo>
                    <a:pt x="0" y="0"/>
                  </a:lnTo>
                  <a:lnTo>
                    <a:pt x="0" y="1571243"/>
                  </a:lnTo>
                  <a:close/>
                </a:path>
              </a:pathLst>
            </a:custGeom>
            <a:ln w="254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91204" y="3031998"/>
              <a:ext cx="142875" cy="1043940"/>
            </a:xfrm>
            <a:custGeom>
              <a:avLst/>
              <a:gdLst/>
              <a:ahLst/>
              <a:cxnLst/>
              <a:rect l="l" t="t" r="r" b="b"/>
              <a:pathLst>
                <a:path w="142875" h="1043939">
                  <a:moveTo>
                    <a:pt x="57150" y="901064"/>
                  </a:moveTo>
                  <a:lnTo>
                    <a:pt x="0" y="901064"/>
                  </a:lnTo>
                  <a:lnTo>
                    <a:pt x="71500" y="1043939"/>
                  </a:lnTo>
                  <a:lnTo>
                    <a:pt x="135705" y="915415"/>
                  </a:lnTo>
                  <a:lnTo>
                    <a:pt x="57150" y="915415"/>
                  </a:lnTo>
                  <a:lnTo>
                    <a:pt x="57150" y="901064"/>
                  </a:lnTo>
                  <a:close/>
                </a:path>
                <a:path w="142875" h="1043939">
                  <a:moveTo>
                    <a:pt x="85725" y="0"/>
                  </a:moveTo>
                  <a:lnTo>
                    <a:pt x="57150" y="0"/>
                  </a:lnTo>
                  <a:lnTo>
                    <a:pt x="57150" y="915415"/>
                  </a:lnTo>
                  <a:lnTo>
                    <a:pt x="85725" y="915415"/>
                  </a:lnTo>
                  <a:lnTo>
                    <a:pt x="85725" y="0"/>
                  </a:lnTo>
                  <a:close/>
                </a:path>
                <a:path w="142875" h="1043939">
                  <a:moveTo>
                    <a:pt x="142875" y="901064"/>
                  </a:moveTo>
                  <a:lnTo>
                    <a:pt x="85725" y="901064"/>
                  </a:lnTo>
                  <a:lnTo>
                    <a:pt x="85725" y="915415"/>
                  </a:lnTo>
                  <a:lnTo>
                    <a:pt x="135705" y="915415"/>
                  </a:lnTo>
                  <a:lnTo>
                    <a:pt x="142875" y="9010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126995" y="2561589"/>
            <a:ext cx="2466975" cy="1170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14" dirty="0">
                <a:latin typeface="Trebuchet MS"/>
                <a:cs typeface="Trebuchet MS"/>
              </a:rPr>
              <a:t>New</a:t>
            </a:r>
            <a:r>
              <a:rPr sz="2200" spc="-110" dirty="0">
                <a:latin typeface="Trebuchet MS"/>
                <a:cs typeface="Trebuchet MS"/>
              </a:rPr>
              <a:t> </a:t>
            </a:r>
            <a:r>
              <a:rPr sz="2200" spc="45" dirty="0">
                <a:latin typeface="Trebuchet MS"/>
                <a:cs typeface="Trebuchet MS"/>
              </a:rPr>
              <a:t>untracked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file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>
              <a:latin typeface="Trebuchet MS"/>
              <a:cs typeface="Trebuchet MS"/>
            </a:endParaRPr>
          </a:p>
          <a:p>
            <a:pPr marL="261620">
              <a:lnSpc>
                <a:spcPct val="100000"/>
              </a:lnSpc>
            </a:pPr>
            <a:r>
              <a:rPr sz="2200" spc="85" dirty="0">
                <a:latin typeface="Trebuchet MS"/>
                <a:cs typeface="Trebuchet MS"/>
              </a:rPr>
              <a:t>added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87822" y="4445635"/>
            <a:ext cx="197738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latin typeface="Trebuchet MS"/>
                <a:cs typeface="Trebuchet MS"/>
              </a:rPr>
              <a:t>to</a:t>
            </a:r>
            <a:r>
              <a:rPr sz="2200" spc="-105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track</a:t>
            </a:r>
            <a:r>
              <a:rPr sz="2200" spc="-110" dirty="0">
                <a:latin typeface="Trebuchet MS"/>
                <a:cs typeface="Trebuchet MS"/>
              </a:rPr>
              <a:t> </a:t>
            </a:r>
            <a:r>
              <a:rPr sz="2200" spc="25" dirty="0">
                <a:latin typeface="Trebuchet MS"/>
                <a:cs typeface="Trebuchet MS"/>
              </a:rPr>
              <a:t>the</a:t>
            </a:r>
            <a:r>
              <a:rPr sz="2200" spc="-110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file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32476" y="5007864"/>
            <a:ext cx="1579245" cy="431800"/>
          </a:xfrm>
          <a:prstGeom prst="rect">
            <a:avLst/>
          </a:prstGeom>
          <a:solidFill>
            <a:srgbClr val="F7C9AC"/>
          </a:solidFill>
        </p:spPr>
        <p:txBody>
          <a:bodyPr vert="horz" wrap="square" lIns="0" tIns="31115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245"/>
              </a:spcBef>
            </a:pP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$</a:t>
            </a:r>
            <a:r>
              <a:rPr sz="2200" b="1"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add</a:t>
            </a:r>
            <a:endParaRPr sz="2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766936" y="5458205"/>
            <a:ext cx="142875" cy="853440"/>
          </a:xfrm>
          <a:custGeom>
            <a:avLst/>
            <a:gdLst/>
            <a:ahLst/>
            <a:cxnLst/>
            <a:rect l="l" t="t" r="r" b="b"/>
            <a:pathLst>
              <a:path w="142875" h="853439">
                <a:moveTo>
                  <a:pt x="57150" y="710057"/>
                </a:moveTo>
                <a:lnTo>
                  <a:pt x="0" y="710057"/>
                </a:lnTo>
                <a:lnTo>
                  <a:pt x="71501" y="852932"/>
                </a:lnTo>
                <a:lnTo>
                  <a:pt x="135769" y="724281"/>
                </a:lnTo>
                <a:lnTo>
                  <a:pt x="57150" y="724281"/>
                </a:lnTo>
                <a:lnTo>
                  <a:pt x="57150" y="710057"/>
                </a:lnTo>
                <a:close/>
              </a:path>
              <a:path w="142875" h="853439">
                <a:moveTo>
                  <a:pt x="85725" y="0"/>
                </a:moveTo>
                <a:lnTo>
                  <a:pt x="57150" y="0"/>
                </a:lnTo>
                <a:lnTo>
                  <a:pt x="57150" y="724281"/>
                </a:lnTo>
                <a:lnTo>
                  <a:pt x="85725" y="724281"/>
                </a:lnTo>
                <a:lnTo>
                  <a:pt x="85725" y="0"/>
                </a:lnTo>
                <a:close/>
              </a:path>
              <a:path w="142875" h="853439">
                <a:moveTo>
                  <a:pt x="142875" y="710057"/>
                </a:moveTo>
                <a:lnTo>
                  <a:pt x="85725" y="710057"/>
                </a:lnTo>
                <a:lnTo>
                  <a:pt x="85725" y="724281"/>
                </a:lnTo>
                <a:lnTo>
                  <a:pt x="135769" y="724281"/>
                </a:lnTo>
                <a:lnTo>
                  <a:pt x="142875" y="7100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584440" y="5620003"/>
            <a:ext cx="11823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latin typeface="Trebuchet MS"/>
                <a:cs typeface="Trebuchet MS"/>
              </a:rPr>
              <a:t>stored</a:t>
            </a:r>
            <a:r>
              <a:rPr sz="2200" spc="-150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in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565135" y="6324600"/>
            <a:ext cx="2545080" cy="1694814"/>
          </a:xfrm>
          <a:custGeom>
            <a:avLst/>
            <a:gdLst/>
            <a:ahLst/>
            <a:cxnLst/>
            <a:rect l="l" t="t" r="r" b="b"/>
            <a:pathLst>
              <a:path w="2545079" h="1694815">
                <a:moveTo>
                  <a:pt x="2545079" y="0"/>
                </a:moveTo>
                <a:lnTo>
                  <a:pt x="0" y="0"/>
                </a:lnTo>
                <a:lnTo>
                  <a:pt x="0" y="1694688"/>
                </a:lnTo>
                <a:lnTo>
                  <a:pt x="2545079" y="1694688"/>
                </a:lnTo>
                <a:lnTo>
                  <a:pt x="2545079" y="0"/>
                </a:lnTo>
                <a:close/>
              </a:path>
            </a:pathLst>
          </a:custGeom>
          <a:solidFill>
            <a:srgbClr val="F8DE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565135" y="6324600"/>
            <a:ext cx="2545080" cy="16948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250">
              <a:latin typeface="Times New Roman"/>
              <a:cs typeface="Times New Roman"/>
            </a:endParaRPr>
          </a:p>
          <a:p>
            <a:pPr marL="428625">
              <a:lnSpc>
                <a:spcPct val="100000"/>
              </a:lnSpc>
            </a:pPr>
            <a:r>
              <a:rPr sz="2200" b="1" spc="75" dirty="0">
                <a:latin typeface="Arial"/>
                <a:cs typeface="Arial"/>
              </a:rPr>
              <a:t>.git/index</a:t>
            </a:r>
            <a:r>
              <a:rPr sz="2200" b="1" spc="-55" dirty="0">
                <a:latin typeface="Arial"/>
                <a:cs typeface="Arial"/>
              </a:rPr>
              <a:t> </a:t>
            </a:r>
            <a:r>
              <a:rPr sz="2200" b="1" spc="70" dirty="0">
                <a:latin typeface="Arial"/>
                <a:cs typeface="Arial"/>
              </a:rPr>
              <a:t>file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446007" y="5470397"/>
            <a:ext cx="4699000" cy="1916430"/>
            <a:chOff x="8446007" y="5470397"/>
            <a:chExt cx="4699000" cy="1916430"/>
          </a:xfrm>
        </p:grpSpPr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6007" y="6449567"/>
              <a:ext cx="813816" cy="93726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0110215" y="7171943"/>
              <a:ext cx="2962275" cy="0"/>
            </a:xfrm>
            <a:custGeom>
              <a:avLst/>
              <a:gdLst/>
              <a:ahLst/>
              <a:cxnLst/>
              <a:rect l="l" t="t" r="r" b="b"/>
              <a:pathLst>
                <a:path w="2962275">
                  <a:moveTo>
                    <a:pt x="0" y="0"/>
                  </a:moveTo>
                  <a:lnTo>
                    <a:pt x="2962147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002132" y="5470397"/>
              <a:ext cx="142875" cy="1703070"/>
            </a:xfrm>
            <a:custGeom>
              <a:avLst/>
              <a:gdLst/>
              <a:ahLst/>
              <a:cxnLst/>
              <a:rect l="l" t="t" r="r" b="b"/>
              <a:pathLst>
                <a:path w="142875" h="1703070">
                  <a:moveTo>
                    <a:pt x="85725" y="128524"/>
                  </a:moveTo>
                  <a:lnTo>
                    <a:pt x="57150" y="128524"/>
                  </a:lnTo>
                  <a:lnTo>
                    <a:pt x="57150" y="1702562"/>
                  </a:lnTo>
                  <a:lnTo>
                    <a:pt x="85725" y="1702562"/>
                  </a:lnTo>
                  <a:lnTo>
                    <a:pt x="85725" y="128524"/>
                  </a:lnTo>
                  <a:close/>
                </a:path>
                <a:path w="142875" h="1703070">
                  <a:moveTo>
                    <a:pt x="71501" y="0"/>
                  </a:moveTo>
                  <a:lnTo>
                    <a:pt x="0" y="142875"/>
                  </a:lnTo>
                  <a:lnTo>
                    <a:pt x="57150" y="142875"/>
                  </a:lnTo>
                  <a:lnTo>
                    <a:pt x="57150" y="128524"/>
                  </a:lnTo>
                  <a:lnTo>
                    <a:pt x="135705" y="128524"/>
                  </a:lnTo>
                  <a:lnTo>
                    <a:pt x="71501" y="0"/>
                  </a:lnTo>
                  <a:close/>
                </a:path>
                <a:path w="142875" h="1703070">
                  <a:moveTo>
                    <a:pt x="135705" y="128524"/>
                  </a:moveTo>
                  <a:lnTo>
                    <a:pt x="85725" y="128524"/>
                  </a:lnTo>
                  <a:lnTo>
                    <a:pt x="85725" y="142875"/>
                  </a:lnTo>
                  <a:lnTo>
                    <a:pt x="142875" y="142875"/>
                  </a:lnTo>
                  <a:lnTo>
                    <a:pt x="135705" y="128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807065" y="6730745"/>
            <a:ext cx="178371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latin typeface="Trebuchet MS"/>
                <a:cs typeface="Trebuchet MS"/>
              </a:rPr>
              <a:t>committed</a:t>
            </a:r>
            <a:r>
              <a:rPr sz="2200" spc="-120" dirty="0">
                <a:latin typeface="Trebuchet MS"/>
                <a:cs typeface="Trebuchet MS"/>
              </a:rPr>
              <a:t> </a:t>
            </a:r>
            <a:r>
              <a:rPr sz="2200" spc="15" dirty="0">
                <a:latin typeface="Trebuchet MS"/>
                <a:cs typeface="Trebuchet MS"/>
              </a:rPr>
              <a:t>to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517123" y="7351776"/>
            <a:ext cx="2228215" cy="431800"/>
          </a:xfrm>
          <a:prstGeom prst="rect">
            <a:avLst/>
          </a:prstGeom>
          <a:solidFill>
            <a:srgbClr val="F7C9AC"/>
          </a:solidFill>
        </p:spPr>
        <p:txBody>
          <a:bodyPr vert="horz" wrap="square" lIns="0" tIns="31750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250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$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95" dirty="0">
                <a:solidFill>
                  <a:srgbClr val="3E3E3E"/>
                </a:solidFill>
                <a:latin typeface="Arial"/>
                <a:cs typeface="Arial"/>
              </a:rPr>
              <a:t>commit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2747" y="758951"/>
            <a:ext cx="6080759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95747" y="306451"/>
            <a:ext cx="6062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solidFill>
                  <a:srgbClr val="3E3E3E"/>
                </a:solidFill>
              </a:rPr>
              <a:t>Working</a:t>
            </a:r>
            <a:r>
              <a:rPr spc="-1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Directory</a:t>
            </a:r>
            <a:r>
              <a:rPr spc="-40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to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Staging</a:t>
            </a:r>
            <a:r>
              <a:rPr spc="-40" dirty="0">
                <a:solidFill>
                  <a:srgbClr val="3E3E3E"/>
                </a:solidFill>
              </a:rPr>
              <a:t> </a:t>
            </a:r>
            <a:r>
              <a:rPr spc="75" dirty="0">
                <a:solidFill>
                  <a:srgbClr val="3E3E3E"/>
                </a:solidFill>
              </a:rPr>
              <a:t>Area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50748" y="4037063"/>
            <a:ext cx="2771140" cy="1235075"/>
            <a:chOff x="650748" y="4037063"/>
            <a:chExt cx="2771140" cy="12350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376" y="4037063"/>
              <a:ext cx="2625852" cy="12344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748" y="4364710"/>
              <a:ext cx="2770631" cy="66753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65048" y="4059935"/>
            <a:ext cx="2545080" cy="1153795"/>
          </a:xfrm>
          <a:prstGeom prst="rect">
            <a:avLst/>
          </a:prstGeom>
          <a:solidFill>
            <a:srgbClr val="E9AEA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95885">
              <a:lnSpc>
                <a:spcPct val="100000"/>
              </a:lnSpc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Working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Directory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875776" y="4006583"/>
            <a:ext cx="2626360" cy="1235075"/>
            <a:chOff x="8875776" y="4006583"/>
            <a:chExt cx="2626360" cy="123507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75776" y="4006583"/>
              <a:ext cx="2625852" cy="12344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63812" y="4334230"/>
              <a:ext cx="2048255" cy="66753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918447" y="4029455"/>
            <a:ext cx="2545080" cy="1153795"/>
          </a:xfrm>
          <a:prstGeom prst="rect">
            <a:avLst/>
          </a:prstGeom>
          <a:solidFill>
            <a:srgbClr val="0ECFE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456565">
              <a:lnSpc>
                <a:spcPct val="100000"/>
              </a:lnSpc>
              <a:spcBef>
                <a:spcPts val="5"/>
              </a:spcBef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Staging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Area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10890" y="4310760"/>
            <a:ext cx="5607685" cy="653415"/>
          </a:xfrm>
          <a:custGeom>
            <a:avLst/>
            <a:gdLst/>
            <a:ahLst/>
            <a:cxnLst/>
            <a:rect l="l" t="t" r="r" b="b"/>
            <a:pathLst>
              <a:path w="5607684" h="653414">
                <a:moveTo>
                  <a:pt x="5607304" y="582041"/>
                </a:moveTo>
                <a:lnTo>
                  <a:pt x="5578627" y="567690"/>
                </a:lnTo>
                <a:lnTo>
                  <a:pt x="5464429" y="510540"/>
                </a:lnTo>
                <a:lnTo>
                  <a:pt x="5464429" y="567690"/>
                </a:lnTo>
                <a:lnTo>
                  <a:pt x="0" y="567690"/>
                </a:lnTo>
                <a:lnTo>
                  <a:pt x="0" y="596265"/>
                </a:lnTo>
                <a:lnTo>
                  <a:pt x="5464429" y="596265"/>
                </a:lnTo>
                <a:lnTo>
                  <a:pt x="5464429" y="653415"/>
                </a:lnTo>
                <a:lnTo>
                  <a:pt x="5578830" y="596265"/>
                </a:lnTo>
                <a:lnTo>
                  <a:pt x="5607304" y="582041"/>
                </a:lnTo>
                <a:close/>
              </a:path>
              <a:path w="5607684" h="653414">
                <a:moveTo>
                  <a:pt x="5607304" y="71501"/>
                </a:moveTo>
                <a:lnTo>
                  <a:pt x="5578627" y="57150"/>
                </a:lnTo>
                <a:lnTo>
                  <a:pt x="5464429" y="0"/>
                </a:lnTo>
                <a:lnTo>
                  <a:pt x="5464429" y="57150"/>
                </a:lnTo>
                <a:lnTo>
                  <a:pt x="0" y="57150"/>
                </a:lnTo>
                <a:lnTo>
                  <a:pt x="0" y="85725"/>
                </a:lnTo>
                <a:lnTo>
                  <a:pt x="5464429" y="85725"/>
                </a:lnTo>
                <a:lnTo>
                  <a:pt x="5464429" y="142875"/>
                </a:lnTo>
                <a:lnTo>
                  <a:pt x="5578830" y="85725"/>
                </a:lnTo>
                <a:lnTo>
                  <a:pt x="5607304" y="71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17264" y="2996183"/>
            <a:ext cx="4194175" cy="3194685"/>
          </a:xfrm>
          <a:prstGeom prst="rect">
            <a:avLst/>
          </a:prstGeom>
          <a:solidFill>
            <a:srgbClr val="F7C9A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805180" marR="946150" indent="-457200">
              <a:lnSpc>
                <a:spcPts val="2640"/>
              </a:lnSpc>
              <a:spcBef>
                <a:spcPts val="1825"/>
              </a:spcBef>
              <a:tabLst>
                <a:tab pos="805180" algn="l"/>
              </a:tabLst>
            </a:pPr>
            <a:r>
              <a:rPr sz="2400" spc="-70" dirty="0">
                <a:latin typeface="Trebuchet MS"/>
                <a:cs typeface="Trebuchet MS"/>
              </a:rPr>
              <a:t>1.	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Drop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into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directory</a:t>
            </a:r>
            <a:endParaRPr sz="2200">
              <a:latin typeface="Trebuchet MS"/>
              <a:cs typeface="Trebuchet MS"/>
            </a:endParaRPr>
          </a:p>
          <a:p>
            <a:pPr marL="805180" marR="683260" indent="-457200">
              <a:lnSpc>
                <a:spcPts val="2640"/>
              </a:lnSpc>
              <a:spcBef>
                <a:spcPts val="2640"/>
              </a:spcBef>
              <a:tabLst>
                <a:tab pos="805180" algn="l"/>
              </a:tabLst>
            </a:pPr>
            <a:r>
              <a:rPr sz="2400" spc="-70" dirty="0">
                <a:latin typeface="Trebuchet MS"/>
                <a:cs typeface="Trebuchet MS"/>
              </a:rPr>
              <a:t>1.	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Add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 </a:t>
            </a:r>
            <a:r>
              <a:rPr sz="2200" b="1" spc="-59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add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37619" y="4075176"/>
            <a:ext cx="1008887" cy="107746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438381" y="2937510"/>
            <a:ext cx="4052570" cy="3270885"/>
          </a:xfrm>
          <a:prstGeom prst="rect">
            <a:avLst/>
          </a:prstGeom>
          <a:ln w="25400">
            <a:solidFill>
              <a:srgbClr val="42709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00">
              <a:latin typeface="Times New Roman"/>
              <a:cs typeface="Times New Roman"/>
            </a:endParaRPr>
          </a:p>
          <a:p>
            <a:pPr marL="1443355" indent="-343535">
              <a:lnSpc>
                <a:spcPct val="100000"/>
              </a:lnSpc>
              <a:buClr>
                <a:srgbClr val="000000"/>
              </a:buClr>
              <a:buSzPct val="109090"/>
              <a:buFont typeface="Arial MT"/>
              <a:buChar char="•"/>
              <a:tabLst>
                <a:tab pos="1443355" algn="l"/>
                <a:tab pos="1443990" algn="l"/>
              </a:tabLst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Tracked</a:t>
            </a:r>
            <a:endParaRPr sz="2200">
              <a:latin typeface="Trebuchet MS"/>
              <a:cs typeface="Trebuchet MS"/>
            </a:endParaRPr>
          </a:p>
          <a:p>
            <a:pPr marL="1443355" indent="-343535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SzPct val="109090"/>
              <a:buFont typeface="Arial MT"/>
              <a:buChar char="•"/>
              <a:tabLst>
                <a:tab pos="1443355" algn="l"/>
                <a:tab pos="1443990" algn="l"/>
              </a:tabLst>
            </a:pP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Ready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commit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54244" y="306451"/>
            <a:ext cx="57461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</a:rPr>
              <a:t>Staging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75" dirty="0">
                <a:solidFill>
                  <a:srgbClr val="3E3E3E"/>
                </a:solidFill>
              </a:rPr>
              <a:t>Area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to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Local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35" dirty="0">
                <a:solidFill>
                  <a:srgbClr val="3E3E3E"/>
                </a:solidFill>
              </a:rPr>
              <a:t>Repository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28388" y="3509759"/>
            <a:ext cx="2626360" cy="1235075"/>
            <a:chOff x="4628388" y="3509759"/>
            <a:chExt cx="2626360" cy="12350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8388" y="3509759"/>
              <a:ext cx="2625852" cy="12344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16424" y="3838930"/>
              <a:ext cx="2048255" cy="66753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671059" y="3532632"/>
            <a:ext cx="2545080" cy="1153795"/>
          </a:xfrm>
          <a:prstGeom prst="rect">
            <a:avLst/>
          </a:prstGeom>
          <a:solidFill>
            <a:srgbClr val="0ECFE8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700">
              <a:latin typeface="Times New Roman"/>
              <a:cs typeface="Times New Roman"/>
            </a:endParaRPr>
          </a:p>
          <a:p>
            <a:pPr marL="455930">
              <a:lnSpc>
                <a:spcPct val="100000"/>
              </a:lnSpc>
              <a:spcBef>
                <a:spcPts val="5"/>
              </a:spcBef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Staging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Area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146280" y="3509759"/>
            <a:ext cx="2626360" cy="1235075"/>
            <a:chOff x="12146280" y="3509759"/>
            <a:chExt cx="2626360" cy="123507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6280" y="3509759"/>
              <a:ext cx="2625851" cy="12344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81332" y="3838930"/>
              <a:ext cx="2557272" cy="66753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188952" y="3532632"/>
            <a:ext cx="2545080" cy="1153795"/>
          </a:xfrm>
          <a:prstGeom prst="rect">
            <a:avLst/>
          </a:prstGeom>
          <a:solidFill>
            <a:srgbClr val="8295A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700">
              <a:latin typeface="Times New Roman"/>
              <a:cs typeface="Times New Roman"/>
            </a:endParaRPr>
          </a:p>
          <a:p>
            <a:pPr marL="203200">
              <a:lnSpc>
                <a:spcPct val="100000"/>
              </a:lnSpc>
              <a:spcBef>
                <a:spcPts val="5"/>
              </a:spcBef>
            </a:pP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Local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216902" y="2850388"/>
            <a:ext cx="4963795" cy="1327785"/>
            <a:chOff x="7216902" y="2850388"/>
            <a:chExt cx="4963795" cy="1327785"/>
          </a:xfrm>
        </p:grpSpPr>
        <p:sp>
          <p:nvSpPr>
            <p:cNvPr id="13" name="object 13"/>
            <p:cNvSpPr/>
            <p:nvPr/>
          </p:nvSpPr>
          <p:spPr>
            <a:xfrm>
              <a:off x="7216902" y="4034916"/>
              <a:ext cx="4963795" cy="142875"/>
            </a:xfrm>
            <a:custGeom>
              <a:avLst/>
              <a:gdLst/>
              <a:ahLst/>
              <a:cxnLst/>
              <a:rect l="l" t="t" r="r" b="b"/>
              <a:pathLst>
                <a:path w="4963795" h="142875">
                  <a:moveTo>
                    <a:pt x="4820920" y="0"/>
                  </a:moveTo>
                  <a:lnTo>
                    <a:pt x="4820920" y="142875"/>
                  </a:lnTo>
                  <a:lnTo>
                    <a:pt x="4935321" y="85725"/>
                  </a:lnTo>
                  <a:lnTo>
                    <a:pt x="4835271" y="85725"/>
                  </a:lnTo>
                  <a:lnTo>
                    <a:pt x="4835271" y="57150"/>
                  </a:lnTo>
                  <a:lnTo>
                    <a:pt x="4935118" y="57150"/>
                  </a:lnTo>
                  <a:lnTo>
                    <a:pt x="4820920" y="0"/>
                  </a:lnTo>
                  <a:close/>
                </a:path>
                <a:path w="4963795" h="142875">
                  <a:moveTo>
                    <a:pt x="4820920" y="57150"/>
                  </a:moveTo>
                  <a:lnTo>
                    <a:pt x="0" y="57150"/>
                  </a:lnTo>
                  <a:lnTo>
                    <a:pt x="0" y="85725"/>
                  </a:lnTo>
                  <a:lnTo>
                    <a:pt x="4820920" y="85725"/>
                  </a:lnTo>
                  <a:lnTo>
                    <a:pt x="4820920" y="57150"/>
                  </a:lnTo>
                  <a:close/>
                </a:path>
                <a:path w="4963795" h="142875">
                  <a:moveTo>
                    <a:pt x="4935118" y="57150"/>
                  </a:moveTo>
                  <a:lnTo>
                    <a:pt x="4835271" y="57150"/>
                  </a:lnTo>
                  <a:lnTo>
                    <a:pt x="4835271" y="85725"/>
                  </a:lnTo>
                  <a:lnTo>
                    <a:pt x="4935321" y="85725"/>
                  </a:lnTo>
                  <a:lnTo>
                    <a:pt x="4963795" y="71500"/>
                  </a:lnTo>
                  <a:lnTo>
                    <a:pt x="4935118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8082" y="2850388"/>
              <a:ext cx="1255776" cy="125577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863078" y="2926842"/>
              <a:ext cx="3645535" cy="1043940"/>
            </a:xfrm>
            <a:custGeom>
              <a:avLst/>
              <a:gdLst/>
              <a:ahLst/>
              <a:cxnLst/>
              <a:rect l="l" t="t" r="r" b="b"/>
              <a:pathLst>
                <a:path w="3645534" h="1043939">
                  <a:moveTo>
                    <a:pt x="0" y="1043939"/>
                  </a:moveTo>
                  <a:lnTo>
                    <a:pt x="3645408" y="1043939"/>
                  </a:lnTo>
                  <a:lnTo>
                    <a:pt x="3645408" y="0"/>
                  </a:lnTo>
                  <a:lnTo>
                    <a:pt x="0" y="0"/>
                  </a:lnTo>
                  <a:lnTo>
                    <a:pt x="0" y="1043939"/>
                  </a:lnTo>
                  <a:close/>
                </a:path>
              </a:pathLst>
            </a:custGeom>
            <a:ln w="25400">
              <a:solidFill>
                <a:srgbClr val="F5F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122854" y="3374263"/>
            <a:ext cx="23729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$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commit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118092" y="2926079"/>
            <a:ext cx="0" cy="1043940"/>
          </a:xfrm>
          <a:custGeom>
            <a:avLst/>
            <a:gdLst/>
            <a:ahLst/>
            <a:cxnLst/>
            <a:rect l="l" t="t" r="r" b="b"/>
            <a:pathLst>
              <a:path h="1043939">
                <a:moveTo>
                  <a:pt x="0" y="0"/>
                </a:moveTo>
                <a:lnTo>
                  <a:pt x="0" y="1043940"/>
                </a:lnTo>
              </a:path>
            </a:pathLst>
          </a:custGeom>
          <a:ln w="9525">
            <a:solidFill>
              <a:srgbClr val="F5F4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47032" y="2513076"/>
            <a:ext cx="0" cy="3319779"/>
          </a:xfrm>
          <a:custGeom>
            <a:avLst/>
            <a:gdLst/>
            <a:ahLst/>
            <a:cxnLst/>
            <a:rect l="l" t="t" r="r" b="b"/>
            <a:pathLst>
              <a:path h="3319779">
                <a:moveTo>
                  <a:pt x="0" y="0"/>
                </a:moveTo>
                <a:lnTo>
                  <a:pt x="0" y="3319779"/>
                </a:lnTo>
              </a:path>
            </a:pathLst>
          </a:custGeom>
          <a:ln w="9525">
            <a:solidFill>
              <a:srgbClr val="2E5395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1603247" y="3509759"/>
            <a:ext cx="2771140" cy="1235075"/>
            <a:chOff x="1603247" y="3509759"/>
            <a:chExt cx="2771140" cy="123507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4875" y="3509759"/>
              <a:ext cx="2625852" cy="123445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3247" y="3838930"/>
              <a:ext cx="2770631" cy="66753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717548" y="3532632"/>
            <a:ext cx="2545080" cy="1153795"/>
          </a:xfrm>
          <a:prstGeom prst="rect">
            <a:avLst/>
          </a:prstGeom>
          <a:solidFill>
            <a:srgbClr val="E9AEA2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700">
              <a:latin typeface="Times New Roman"/>
              <a:cs typeface="Times New Roman"/>
            </a:endParaRPr>
          </a:p>
          <a:p>
            <a:pPr marL="95250">
              <a:lnSpc>
                <a:spcPct val="100000"/>
              </a:lnSpc>
              <a:spcBef>
                <a:spcPts val="5"/>
              </a:spcBef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Working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Directory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618488" y="6685788"/>
            <a:ext cx="13017500" cy="2456180"/>
            <a:chOff x="1618488" y="6685788"/>
            <a:chExt cx="13017500" cy="2456180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0012" y="7965949"/>
              <a:ext cx="13015721" cy="117576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8488" y="6685788"/>
              <a:ext cx="13016484" cy="139293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9740" y="6890004"/>
              <a:ext cx="12865608" cy="105916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692402" y="6739890"/>
              <a:ext cx="12873355" cy="1251585"/>
            </a:xfrm>
            <a:custGeom>
              <a:avLst/>
              <a:gdLst/>
              <a:ahLst/>
              <a:cxnLst/>
              <a:rect l="l" t="t" r="r" b="b"/>
              <a:pathLst>
                <a:path w="12873355" h="1251584">
                  <a:moveTo>
                    <a:pt x="0" y="1251203"/>
                  </a:moveTo>
                  <a:lnTo>
                    <a:pt x="12873228" y="1251203"/>
                  </a:lnTo>
                  <a:lnTo>
                    <a:pt x="12873228" y="0"/>
                  </a:lnTo>
                  <a:lnTo>
                    <a:pt x="0" y="0"/>
                  </a:lnTo>
                  <a:lnTo>
                    <a:pt x="0" y="1251203"/>
                  </a:lnTo>
                  <a:close/>
                </a:path>
              </a:pathLst>
            </a:custGeom>
            <a:ln w="28575">
              <a:solidFill>
                <a:srgbClr val="0A52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944751" y="6962292"/>
            <a:ext cx="12365990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14140" marR="5080" indent="-3902075">
              <a:lnSpc>
                <a:spcPct val="106800"/>
              </a:lnSpc>
              <a:spcBef>
                <a:spcPts val="100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While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committing,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important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add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message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string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4" dirty="0">
                <a:solidFill>
                  <a:srgbClr val="3E3E3E"/>
                </a:solidFill>
                <a:latin typeface="Trebuchet MS"/>
                <a:cs typeface="Trebuchet MS"/>
              </a:rPr>
              <a:t>–m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flag.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If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missed,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default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editor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opens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asking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comments.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135368" y="6449580"/>
            <a:ext cx="1930400" cy="1080135"/>
            <a:chOff x="7135368" y="6449580"/>
            <a:chExt cx="1930400" cy="1080135"/>
          </a:xfrm>
        </p:grpSpPr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35368" y="6827520"/>
              <a:ext cx="1930146" cy="70180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35368" y="6464820"/>
              <a:ext cx="1927860" cy="58215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91984" y="6449580"/>
              <a:ext cx="1216164" cy="701027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7194613" y="6505765"/>
            <a:ext cx="1814195" cy="466725"/>
          </a:xfrm>
          <a:prstGeom prst="rect">
            <a:avLst/>
          </a:prstGeom>
          <a:solidFill>
            <a:srgbClr val="0A5293"/>
          </a:solidFill>
        </p:spPr>
        <p:txBody>
          <a:bodyPr vert="horz" wrap="square" lIns="0" tIns="52705" rIns="0" bIns="0" rtlCol="0">
            <a:spAutoFit/>
          </a:bodyPr>
          <a:lstStyle/>
          <a:p>
            <a:pPr marL="524510">
              <a:lnSpc>
                <a:spcPct val="100000"/>
              </a:lnSpc>
              <a:spcBef>
                <a:spcPts val="415"/>
              </a:spcBef>
            </a:pPr>
            <a:r>
              <a:rPr sz="2200" b="1" spc="-25" dirty="0">
                <a:solidFill>
                  <a:srgbClr val="FFFFFF"/>
                </a:solidFill>
                <a:latin typeface="Arial"/>
                <a:cs typeface="Arial"/>
              </a:rPr>
              <a:t>NOTE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24347" y="306451"/>
            <a:ext cx="5607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3E3E3E"/>
                </a:solidFill>
              </a:rPr>
              <a:t>Managing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55" dirty="0">
                <a:solidFill>
                  <a:srgbClr val="3E3E3E"/>
                </a:solidFill>
              </a:rPr>
              <a:t>Viewing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-15" dirty="0">
                <a:solidFill>
                  <a:srgbClr val="3E3E3E"/>
                </a:solidFill>
              </a:rPr>
              <a:t>Changes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91739" y="1496567"/>
            <a:ext cx="3276600" cy="637540"/>
          </a:xfrm>
          <a:prstGeom prst="rect">
            <a:avLst/>
          </a:prstGeom>
          <a:solidFill>
            <a:srgbClr val="E9AEA2"/>
          </a:solidFill>
        </p:spPr>
        <p:txBody>
          <a:bodyPr vert="horz" wrap="square" lIns="0" tIns="136525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1075"/>
              </a:spcBef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modify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86321" y="1497330"/>
            <a:ext cx="1908175" cy="637540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475615">
              <a:lnSpc>
                <a:spcPct val="100000"/>
              </a:lnSpc>
              <a:spcBef>
                <a:spcPts val="1070"/>
              </a:spcBef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Update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10066" y="1497330"/>
            <a:ext cx="1910080" cy="637540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Add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9718" y="1497330"/>
            <a:ext cx="1908175" cy="637540"/>
          </a:xfrm>
          <a:prstGeom prst="rect">
            <a:avLst/>
          </a:prstGeom>
          <a:ln w="25400">
            <a:solidFill>
              <a:srgbClr val="7E7E7E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438150">
              <a:lnSpc>
                <a:spcPct val="100000"/>
              </a:lnSpc>
              <a:spcBef>
                <a:spcPts val="1070"/>
              </a:spcBef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Commit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88659" y="1634744"/>
            <a:ext cx="613410" cy="381000"/>
          </a:xfrm>
          <a:custGeom>
            <a:avLst/>
            <a:gdLst/>
            <a:ahLst/>
            <a:cxnLst/>
            <a:rect l="l" t="t" r="r" b="b"/>
            <a:pathLst>
              <a:path w="613410" h="381000">
                <a:moveTo>
                  <a:pt x="551059" y="151383"/>
                </a:moveTo>
                <a:lnTo>
                  <a:pt x="269239" y="151383"/>
                </a:lnTo>
                <a:lnTo>
                  <a:pt x="271272" y="227456"/>
                </a:lnTo>
                <a:lnTo>
                  <a:pt x="233170" y="228463"/>
                </a:lnTo>
                <a:lnTo>
                  <a:pt x="237236" y="380873"/>
                </a:lnTo>
                <a:lnTo>
                  <a:pt x="613028" y="180339"/>
                </a:lnTo>
                <a:lnTo>
                  <a:pt x="551059" y="151383"/>
                </a:lnTo>
                <a:close/>
              </a:path>
              <a:path w="613410" h="381000">
                <a:moveTo>
                  <a:pt x="231141" y="152390"/>
                </a:moveTo>
                <a:lnTo>
                  <a:pt x="0" y="158496"/>
                </a:lnTo>
                <a:lnTo>
                  <a:pt x="2031" y="234569"/>
                </a:lnTo>
                <a:lnTo>
                  <a:pt x="233170" y="228463"/>
                </a:lnTo>
                <a:lnTo>
                  <a:pt x="231141" y="152390"/>
                </a:lnTo>
                <a:close/>
              </a:path>
              <a:path w="613410" h="381000">
                <a:moveTo>
                  <a:pt x="269239" y="151383"/>
                </a:moveTo>
                <a:lnTo>
                  <a:pt x="231141" y="152390"/>
                </a:lnTo>
                <a:lnTo>
                  <a:pt x="233170" y="228463"/>
                </a:lnTo>
                <a:lnTo>
                  <a:pt x="271272" y="227456"/>
                </a:lnTo>
                <a:lnTo>
                  <a:pt x="269239" y="151383"/>
                </a:lnTo>
                <a:close/>
              </a:path>
              <a:path w="613410" h="381000">
                <a:moveTo>
                  <a:pt x="227075" y="0"/>
                </a:moveTo>
                <a:lnTo>
                  <a:pt x="231141" y="152390"/>
                </a:lnTo>
                <a:lnTo>
                  <a:pt x="269239" y="151383"/>
                </a:lnTo>
                <a:lnTo>
                  <a:pt x="551059" y="151383"/>
                </a:lnTo>
                <a:lnTo>
                  <a:pt x="227075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12404" y="1631695"/>
            <a:ext cx="613410" cy="381000"/>
          </a:xfrm>
          <a:custGeom>
            <a:avLst/>
            <a:gdLst/>
            <a:ahLst/>
            <a:cxnLst/>
            <a:rect l="l" t="t" r="r" b="b"/>
            <a:pathLst>
              <a:path w="613409" h="381000">
                <a:moveTo>
                  <a:pt x="551059" y="151383"/>
                </a:moveTo>
                <a:lnTo>
                  <a:pt x="269240" y="151383"/>
                </a:lnTo>
                <a:lnTo>
                  <a:pt x="271272" y="227456"/>
                </a:lnTo>
                <a:lnTo>
                  <a:pt x="233170" y="228463"/>
                </a:lnTo>
                <a:lnTo>
                  <a:pt x="237236" y="380873"/>
                </a:lnTo>
                <a:lnTo>
                  <a:pt x="613028" y="180339"/>
                </a:lnTo>
                <a:lnTo>
                  <a:pt x="551059" y="151383"/>
                </a:lnTo>
                <a:close/>
              </a:path>
              <a:path w="613409" h="381000">
                <a:moveTo>
                  <a:pt x="231141" y="152390"/>
                </a:moveTo>
                <a:lnTo>
                  <a:pt x="0" y="158496"/>
                </a:lnTo>
                <a:lnTo>
                  <a:pt x="2031" y="234569"/>
                </a:lnTo>
                <a:lnTo>
                  <a:pt x="233170" y="228463"/>
                </a:lnTo>
                <a:lnTo>
                  <a:pt x="231141" y="152390"/>
                </a:lnTo>
                <a:close/>
              </a:path>
              <a:path w="613409" h="381000">
                <a:moveTo>
                  <a:pt x="269240" y="151383"/>
                </a:moveTo>
                <a:lnTo>
                  <a:pt x="231141" y="152390"/>
                </a:lnTo>
                <a:lnTo>
                  <a:pt x="233170" y="228463"/>
                </a:lnTo>
                <a:lnTo>
                  <a:pt x="271272" y="227456"/>
                </a:lnTo>
                <a:lnTo>
                  <a:pt x="269240" y="151383"/>
                </a:lnTo>
                <a:close/>
              </a:path>
              <a:path w="613409" h="381000">
                <a:moveTo>
                  <a:pt x="227075" y="0"/>
                </a:moveTo>
                <a:lnTo>
                  <a:pt x="231141" y="152390"/>
                </a:lnTo>
                <a:lnTo>
                  <a:pt x="269240" y="151383"/>
                </a:lnTo>
                <a:lnTo>
                  <a:pt x="551059" y="151383"/>
                </a:lnTo>
                <a:lnTo>
                  <a:pt x="227075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40719" y="1627123"/>
            <a:ext cx="613410" cy="381000"/>
          </a:xfrm>
          <a:custGeom>
            <a:avLst/>
            <a:gdLst/>
            <a:ahLst/>
            <a:cxnLst/>
            <a:rect l="l" t="t" r="r" b="b"/>
            <a:pathLst>
              <a:path w="613409" h="381000">
                <a:moveTo>
                  <a:pt x="551059" y="151383"/>
                </a:moveTo>
                <a:lnTo>
                  <a:pt x="269239" y="151383"/>
                </a:lnTo>
                <a:lnTo>
                  <a:pt x="271272" y="227456"/>
                </a:lnTo>
                <a:lnTo>
                  <a:pt x="233170" y="228463"/>
                </a:lnTo>
                <a:lnTo>
                  <a:pt x="237235" y="380873"/>
                </a:lnTo>
                <a:lnTo>
                  <a:pt x="613028" y="180340"/>
                </a:lnTo>
                <a:lnTo>
                  <a:pt x="551059" y="151383"/>
                </a:lnTo>
                <a:close/>
              </a:path>
              <a:path w="613409" h="381000">
                <a:moveTo>
                  <a:pt x="231141" y="152390"/>
                </a:moveTo>
                <a:lnTo>
                  <a:pt x="0" y="158496"/>
                </a:lnTo>
                <a:lnTo>
                  <a:pt x="2031" y="234569"/>
                </a:lnTo>
                <a:lnTo>
                  <a:pt x="233170" y="228463"/>
                </a:lnTo>
                <a:lnTo>
                  <a:pt x="231141" y="152390"/>
                </a:lnTo>
                <a:close/>
              </a:path>
              <a:path w="613409" h="381000">
                <a:moveTo>
                  <a:pt x="269239" y="151383"/>
                </a:moveTo>
                <a:lnTo>
                  <a:pt x="231141" y="152390"/>
                </a:lnTo>
                <a:lnTo>
                  <a:pt x="233170" y="228463"/>
                </a:lnTo>
                <a:lnTo>
                  <a:pt x="271272" y="227456"/>
                </a:lnTo>
                <a:lnTo>
                  <a:pt x="269239" y="151383"/>
                </a:lnTo>
                <a:close/>
              </a:path>
              <a:path w="613409" h="381000">
                <a:moveTo>
                  <a:pt x="227075" y="0"/>
                </a:moveTo>
                <a:lnTo>
                  <a:pt x="231141" y="152390"/>
                </a:lnTo>
                <a:lnTo>
                  <a:pt x="269239" y="151383"/>
                </a:lnTo>
                <a:lnTo>
                  <a:pt x="551059" y="151383"/>
                </a:lnTo>
                <a:lnTo>
                  <a:pt x="227075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2397505" y="2424429"/>
            <a:ext cx="3753485" cy="1256030"/>
            <a:chOff x="2397505" y="2424429"/>
            <a:chExt cx="3753485" cy="125603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7505" y="2424429"/>
              <a:ext cx="1255776" cy="125583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492501" y="2501645"/>
              <a:ext cx="3645535" cy="1043940"/>
            </a:xfrm>
            <a:custGeom>
              <a:avLst/>
              <a:gdLst/>
              <a:ahLst/>
              <a:cxnLst/>
              <a:rect l="l" t="t" r="r" b="b"/>
              <a:pathLst>
                <a:path w="3645535" h="1043939">
                  <a:moveTo>
                    <a:pt x="0" y="1043939"/>
                  </a:moveTo>
                  <a:lnTo>
                    <a:pt x="3645408" y="1043939"/>
                  </a:lnTo>
                  <a:lnTo>
                    <a:pt x="3645408" y="0"/>
                  </a:lnTo>
                  <a:lnTo>
                    <a:pt x="0" y="0"/>
                  </a:lnTo>
                  <a:lnTo>
                    <a:pt x="0" y="1043939"/>
                  </a:lnTo>
                  <a:close/>
                </a:path>
              </a:pathLst>
            </a:custGeom>
            <a:ln w="254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752278" y="2778963"/>
            <a:ext cx="23729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3715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$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log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42753" y="2464561"/>
            <a:ext cx="3317875" cy="1118235"/>
            <a:chOff x="3742753" y="2464561"/>
            <a:chExt cx="3317875" cy="1118235"/>
          </a:xfrm>
        </p:grpSpPr>
        <p:sp>
          <p:nvSpPr>
            <p:cNvPr id="16" name="object 16"/>
            <p:cNvSpPr/>
            <p:nvPr/>
          </p:nvSpPr>
          <p:spPr>
            <a:xfrm>
              <a:off x="3747515" y="2500883"/>
              <a:ext cx="0" cy="1043940"/>
            </a:xfrm>
            <a:custGeom>
              <a:avLst/>
              <a:gdLst/>
              <a:ahLst/>
              <a:cxnLst/>
              <a:rect l="l" t="t" r="r" b="b"/>
              <a:pathLst>
                <a:path h="1043939">
                  <a:moveTo>
                    <a:pt x="0" y="0"/>
                  </a:moveTo>
                  <a:lnTo>
                    <a:pt x="0" y="1043940"/>
                  </a:lnTo>
                </a:path>
              </a:pathLst>
            </a:custGeom>
            <a:ln w="9525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47053" y="2477261"/>
              <a:ext cx="901065" cy="1092835"/>
            </a:xfrm>
            <a:custGeom>
              <a:avLst/>
              <a:gdLst/>
              <a:ahLst/>
              <a:cxnLst/>
              <a:rect l="l" t="t" r="r" b="b"/>
              <a:pathLst>
                <a:path w="901065" h="1092835">
                  <a:moveTo>
                    <a:pt x="0" y="0"/>
                  </a:moveTo>
                  <a:lnTo>
                    <a:pt x="0" y="1092708"/>
                  </a:lnTo>
                  <a:lnTo>
                    <a:pt x="900684" y="546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47053" y="2477261"/>
              <a:ext cx="901065" cy="1092835"/>
            </a:xfrm>
            <a:custGeom>
              <a:avLst/>
              <a:gdLst/>
              <a:ahLst/>
              <a:cxnLst/>
              <a:rect l="l" t="t" r="r" b="b"/>
              <a:pathLst>
                <a:path w="901065" h="1092835">
                  <a:moveTo>
                    <a:pt x="0" y="0"/>
                  </a:moveTo>
                  <a:lnTo>
                    <a:pt x="900684" y="546354"/>
                  </a:lnTo>
                  <a:lnTo>
                    <a:pt x="0" y="109270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F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047738" y="2780538"/>
            <a:ext cx="4194175" cy="546100"/>
          </a:xfrm>
          <a:prstGeom prst="rect">
            <a:avLst/>
          </a:prstGeom>
          <a:ln w="25400">
            <a:solidFill>
              <a:srgbClr val="BAD5ED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461009">
              <a:lnSpc>
                <a:spcPct val="100000"/>
              </a:lnSpc>
              <a:spcBef>
                <a:spcPts val="710"/>
              </a:spcBef>
            </a:pP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View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917757" y="3540061"/>
            <a:ext cx="2130425" cy="2708275"/>
            <a:chOff x="4917757" y="3540061"/>
            <a:chExt cx="2130425" cy="2708275"/>
          </a:xfrm>
        </p:grpSpPr>
        <p:sp>
          <p:nvSpPr>
            <p:cNvPr id="21" name="object 21"/>
            <p:cNvSpPr/>
            <p:nvPr/>
          </p:nvSpPr>
          <p:spPr>
            <a:xfrm>
              <a:off x="4922520" y="3544823"/>
              <a:ext cx="0" cy="2698750"/>
            </a:xfrm>
            <a:custGeom>
              <a:avLst/>
              <a:gdLst/>
              <a:ahLst/>
              <a:cxnLst/>
              <a:rect l="l" t="t" r="r" b="b"/>
              <a:pathLst>
                <a:path h="2698750">
                  <a:moveTo>
                    <a:pt x="0" y="0"/>
                  </a:moveTo>
                  <a:lnTo>
                    <a:pt x="0" y="2698496"/>
                  </a:lnTo>
                </a:path>
              </a:pathLst>
            </a:custGeom>
            <a:ln w="9525">
              <a:solidFill>
                <a:srgbClr val="31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23282" y="4065523"/>
              <a:ext cx="2124710" cy="142875"/>
            </a:xfrm>
            <a:custGeom>
              <a:avLst/>
              <a:gdLst/>
              <a:ahLst/>
              <a:cxnLst/>
              <a:rect l="l" t="t" r="r" b="b"/>
              <a:pathLst>
                <a:path w="2124709" h="142875">
                  <a:moveTo>
                    <a:pt x="1981708" y="85724"/>
                  </a:moveTo>
                  <a:lnTo>
                    <a:pt x="1981708" y="142875"/>
                  </a:lnTo>
                  <a:lnTo>
                    <a:pt x="2095906" y="85725"/>
                  </a:lnTo>
                  <a:lnTo>
                    <a:pt x="1981708" y="85724"/>
                  </a:lnTo>
                  <a:close/>
                </a:path>
                <a:path w="2124709" h="142875">
                  <a:moveTo>
                    <a:pt x="1981708" y="57149"/>
                  </a:moveTo>
                  <a:lnTo>
                    <a:pt x="1981708" y="85724"/>
                  </a:lnTo>
                  <a:lnTo>
                    <a:pt x="1996059" y="85725"/>
                  </a:lnTo>
                  <a:lnTo>
                    <a:pt x="1996059" y="57150"/>
                  </a:lnTo>
                  <a:lnTo>
                    <a:pt x="1981708" y="57149"/>
                  </a:lnTo>
                  <a:close/>
                </a:path>
                <a:path w="2124709" h="142875">
                  <a:moveTo>
                    <a:pt x="1981708" y="0"/>
                  </a:moveTo>
                  <a:lnTo>
                    <a:pt x="1981708" y="57149"/>
                  </a:lnTo>
                  <a:lnTo>
                    <a:pt x="1996059" y="57150"/>
                  </a:lnTo>
                  <a:lnTo>
                    <a:pt x="1996059" y="85725"/>
                  </a:lnTo>
                  <a:lnTo>
                    <a:pt x="2095908" y="85724"/>
                  </a:lnTo>
                  <a:lnTo>
                    <a:pt x="2124583" y="71374"/>
                  </a:lnTo>
                  <a:lnTo>
                    <a:pt x="1981708" y="0"/>
                  </a:lnTo>
                  <a:close/>
                </a:path>
                <a:path w="2124709" h="142875">
                  <a:moveTo>
                    <a:pt x="0" y="57023"/>
                  </a:moveTo>
                  <a:lnTo>
                    <a:pt x="0" y="85598"/>
                  </a:lnTo>
                  <a:lnTo>
                    <a:pt x="1981708" y="85724"/>
                  </a:lnTo>
                  <a:lnTo>
                    <a:pt x="1981708" y="57149"/>
                  </a:lnTo>
                  <a:lnTo>
                    <a:pt x="0" y="57023"/>
                  </a:lnTo>
                  <a:close/>
                </a:path>
              </a:pathLst>
            </a:custGeom>
            <a:solidFill>
              <a:srgbClr val="313E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032497" y="3864102"/>
            <a:ext cx="4194175" cy="546100"/>
          </a:xfrm>
          <a:prstGeom prst="rect">
            <a:avLst/>
          </a:prstGeom>
          <a:ln w="25400">
            <a:solidFill>
              <a:srgbClr val="E9AEA2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15"/>
              </a:spcBef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Commit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ID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923282" y="4774057"/>
            <a:ext cx="2124710" cy="142875"/>
          </a:xfrm>
          <a:custGeom>
            <a:avLst/>
            <a:gdLst/>
            <a:ahLst/>
            <a:cxnLst/>
            <a:rect l="l" t="t" r="r" b="b"/>
            <a:pathLst>
              <a:path w="2124709" h="142875">
                <a:moveTo>
                  <a:pt x="1981708" y="0"/>
                </a:moveTo>
                <a:lnTo>
                  <a:pt x="1981708" y="142875"/>
                </a:lnTo>
                <a:lnTo>
                  <a:pt x="2096109" y="85725"/>
                </a:lnTo>
                <a:lnTo>
                  <a:pt x="1996059" y="85725"/>
                </a:lnTo>
                <a:lnTo>
                  <a:pt x="1996059" y="57150"/>
                </a:lnTo>
                <a:lnTo>
                  <a:pt x="2095906" y="57150"/>
                </a:lnTo>
                <a:lnTo>
                  <a:pt x="1981708" y="0"/>
                </a:lnTo>
                <a:close/>
              </a:path>
              <a:path w="2124709" h="142875">
                <a:moveTo>
                  <a:pt x="1981708" y="57150"/>
                </a:moveTo>
                <a:lnTo>
                  <a:pt x="0" y="57150"/>
                </a:lnTo>
                <a:lnTo>
                  <a:pt x="0" y="85725"/>
                </a:lnTo>
                <a:lnTo>
                  <a:pt x="1981708" y="85725"/>
                </a:lnTo>
                <a:lnTo>
                  <a:pt x="1981708" y="57150"/>
                </a:lnTo>
                <a:close/>
              </a:path>
              <a:path w="2124709" h="142875">
                <a:moveTo>
                  <a:pt x="2095906" y="57150"/>
                </a:moveTo>
                <a:lnTo>
                  <a:pt x="1996059" y="57150"/>
                </a:lnTo>
                <a:lnTo>
                  <a:pt x="1996059" y="85725"/>
                </a:lnTo>
                <a:lnTo>
                  <a:pt x="2096109" y="85725"/>
                </a:lnTo>
                <a:lnTo>
                  <a:pt x="2124583" y="71500"/>
                </a:lnTo>
                <a:lnTo>
                  <a:pt x="2095906" y="57150"/>
                </a:lnTo>
                <a:close/>
              </a:path>
            </a:pathLst>
          </a:custGeom>
          <a:solidFill>
            <a:srgbClr val="313E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032497" y="4571238"/>
            <a:ext cx="4194175" cy="547370"/>
          </a:xfrm>
          <a:prstGeom prst="rect">
            <a:avLst/>
          </a:prstGeom>
          <a:ln w="25400">
            <a:solidFill>
              <a:srgbClr val="E9AEA2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Author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926329" y="5462904"/>
            <a:ext cx="2124710" cy="142875"/>
          </a:xfrm>
          <a:custGeom>
            <a:avLst/>
            <a:gdLst/>
            <a:ahLst/>
            <a:cxnLst/>
            <a:rect l="l" t="t" r="r" b="b"/>
            <a:pathLst>
              <a:path w="2124709" h="142875">
                <a:moveTo>
                  <a:pt x="1981708" y="0"/>
                </a:moveTo>
                <a:lnTo>
                  <a:pt x="1981708" y="142875"/>
                </a:lnTo>
                <a:lnTo>
                  <a:pt x="2096109" y="85725"/>
                </a:lnTo>
                <a:lnTo>
                  <a:pt x="1996059" y="85725"/>
                </a:lnTo>
                <a:lnTo>
                  <a:pt x="1996059" y="57150"/>
                </a:lnTo>
                <a:lnTo>
                  <a:pt x="2095906" y="57150"/>
                </a:lnTo>
                <a:lnTo>
                  <a:pt x="1981708" y="0"/>
                </a:lnTo>
                <a:close/>
              </a:path>
              <a:path w="2124709" h="142875">
                <a:moveTo>
                  <a:pt x="1981708" y="57150"/>
                </a:moveTo>
                <a:lnTo>
                  <a:pt x="0" y="57150"/>
                </a:lnTo>
                <a:lnTo>
                  <a:pt x="0" y="85725"/>
                </a:lnTo>
                <a:lnTo>
                  <a:pt x="1981708" y="85725"/>
                </a:lnTo>
                <a:lnTo>
                  <a:pt x="1981708" y="57150"/>
                </a:lnTo>
                <a:close/>
              </a:path>
              <a:path w="2124709" h="142875">
                <a:moveTo>
                  <a:pt x="2095906" y="57150"/>
                </a:moveTo>
                <a:lnTo>
                  <a:pt x="1996059" y="57150"/>
                </a:lnTo>
                <a:lnTo>
                  <a:pt x="1996059" y="85725"/>
                </a:lnTo>
                <a:lnTo>
                  <a:pt x="2096109" y="85725"/>
                </a:lnTo>
                <a:lnTo>
                  <a:pt x="2124583" y="71500"/>
                </a:lnTo>
                <a:lnTo>
                  <a:pt x="2095906" y="57150"/>
                </a:lnTo>
                <a:close/>
              </a:path>
            </a:pathLst>
          </a:custGeom>
          <a:solidFill>
            <a:srgbClr val="313E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032497" y="5261609"/>
            <a:ext cx="4194175" cy="546100"/>
          </a:xfrm>
          <a:prstGeom prst="rect">
            <a:avLst/>
          </a:prstGeom>
          <a:ln w="25400">
            <a:solidFill>
              <a:srgbClr val="E9AEA2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15"/>
              </a:spcBef>
            </a:pP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Date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908041" y="6173089"/>
            <a:ext cx="2124710" cy="142875"/>
          </a:xfrm>
          <a:custGeom>
            <a:avLst/>
            <a:gdLst/>
            <a:ahLst/>
            <a:cxnLst/>
            <a:rect l="l" t="t" r="r" b="b"/>
            <a:pathLst>
              <a:path w="2124709" h="142875">
                <a:moveTo>
                  <a:pt x="1981708" y="0"/>
                </a:moveTo>
                <a:lnTo>
                  <a:pt x="1981708" y="142875"/>
                </a:lnTo>
                <a:lnTo>
                  <a:pt x="2096109" y="85725"/>
                </a:lnTo>
                <a:lnTo>
                  <a:pt x="1996059" y="85725"/>
                </a:lnTo>
                <a:lnTo>
                  <a:pt x="1996059" y="57150"/>
                </a:lnTo>
                <a:lnTo>
                  <a:pt x="2095906" y="57150"/>
                </a:lnTo>
                <a:lnTo>
                  <a:pt x="1981708" y="0"/>
                </a:lnTo>
                <a:close/>
              </a:path>
              <a:path w="2124709" h="142875">
                <a:moveTo>
                  <a:pt x="1981708" y="57150"/>
                </a:moveTo>
                <a:lnTo>
                  <a:pt x="0" y="57150"/>
                </a:lnTo>
                <a:lnTo>
                  <a:pt x="0" y="85725"/>
                </a:lnTo>
                <a:lnTo>
                  <a:pt x="1981708" y="85725"/>
                </a:lnTo>
                <a:lnTo>
                  <a:pt x="1981708" y="57150"/>
                </a:lnTo>
                <a:close/>
              </a:path>
              <a:path w="2124709" h="142875">
                <a:moveTo>
                  <a:pt x="2095906" y="57150"/>
                </a:moveTo>
                <a:lnTo>
                  <a:pt x="1996059" y="57150"/>
                </a:lnTo>
                <a:lnTo>
                  <a:pt x="1996059" y="85725"/>
                </a:lnTo>
                <a:lnTo>
                  <a:pt x="2096109" y="85725"/>
                </a:lnTo>
                <a:lnTo>
                  <a:pt x="2124583" y="71500"/>
                </a:lnTo>
                <a:lnTo>
                  <a:pt x="2095906" y="57150"/>
                </a:lnTo>
                <a:close/>
              </a:path>
            </a:pathLst>
          </a:custGeom>
          <a:solidFill>
            <a:srgbClr val="313E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032497" y="5970270"/>
            <a:ext cx="4194175" cy="547370"/>
          </a:xfrm>
          <a:prstGeom prst="rect">
            <a:avLst/>
          </a:prstGeom>
          <a:ln w="25400">
            <a:solidFill>
              <a:srgbClr val="E9AEA2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972185">
              <a:lnSpc>
                <a:spcPct val="100000"/>
              </a:lnSpc>
              <a:spcBef>
                <a:spcPts val="720"/>
              </a:spcBef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Commit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Message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14755" y="7040880"/>
            <a:ext cx="14827250" cy="1109980"/>
          </a:xfrm>
          <a:custGeom>
            <a:avLst/>
            <a:gdLst/>
            <a:ahLst/>
            <a:cxnLst/>
            <a:rect l="l" t="t" r="r" b="b"/>
            <a:pathLst>
              <a:path w="14827250" h="1109979">
                <a:moveTo>
                  <a:pt x="0" y="1109472"/>
                </a:moveTo>
                <a:lnTo>
                  <a:pt x="14826996" y="1109472"/>
                </a:lnTo>
                <a:lnTo>
                  <a:pt x="14826996" y="0"/>
                </a:lnTo>
                <a:lnTo>
                  <a:pt x="0" y="0"/>
                </a:lnTo>
                <a:lnTo>
                  <a:pt x="0" y="1109472"/>
                </a:lnTo>
                <a:close/>
              </a:path>
            </a:pathLst>
          </a:custGeom>
          <a:ln w="9525">
            <a:solidFill>
              <a:srgbClr val="0A52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02588" y="7395718"/>
            <a:ext cx="142468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793230" algn="l"/>
              </a:tabLst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restrict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output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one-line,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execute: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$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log	</a:t>
            </a:r>
            <a:r>
              <a:rPr sz="2200" b="1" spc="10" dirty="0">
                <a:solidFill>
                  <a:srgbClr val="3E3E3E"/>
                </a:solidFill>
                <a:latin typeface="Arial"/>
                <a:cs typeface="Arial"/>
              </a:rPr>
              <a:t>--oneline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,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display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information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single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line.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56704" y="6763511"/>
            <a:ext cx="1804670" cy="457200"/>
          </a:xfrm>
          <a:prstGeom prst="rect">
            <a:avLst/>
          </a:prstGeom>
          <a:solidFill>
            <a:srgbClr val="0A5293"/>
          </a:solidFill>
        </p:spPr>
        <p:txBody>
          <a:bodyPr vert="horz" wrap="square" lIns="0" tIns="47625" rIns="0" bIns="0" rtlCol="0">
            <a:spAutoFit/>
          </a:bodyPr>
          <a:lstStyle/>
          <a:p>
            <a:pPr marL="520065">
              <a:lnSpc>
                <a:spcPct val="100000"/>
              </a:lnSpc>
              <a:spcBef>
                <a:spcPts val="375"/>
              </a:spcBef>
            </a:pPr>
            <a:r>
              <a:rPr sz="2200" b="1" spc="-25" dirty="0">
                <a:solidFill>
                  <a:srgbClr val="FFFFFF"/>
                </a:solidFill>
                <a:latin typeface="Arial"/>
                <a:cs typeface="Arial"/>
              </a:rPr>
              <a:t>NOTE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73215" y="306451"/>
            <a:ext cx="39103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solidFill>
                  <a:srgbClr val="3E3E3E"/>
                </a:solidFill>
                <a:latin typeface="Arial"/>
                <a:cs typeface="Arial"/>
              </a:rPr>
              <a:t>Types</a:t>
            </a:r>
            <a:r>
              <a:rPr sz="2800" b="1"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800" b="1"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z="2800" b="1"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800" b="1" spc="6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800" b="1"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800" b="1" spc="105" dirty="0">
                <a:solidFill>
                  <a:srgbClr val="3E3E3E"/>
                </a:solidFill>
                <a:latin typeface="Arial"/>
                <a:cs typeface="Arial"/>
              </a:rPr>
              <a:t>Workflow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80485" y="2625217"/>
            <a:ext cx="4991100" cy="4975225"/>
            <a:chOff x="3380485" y="2625217"/>
            <a:chExt cx="4991100" cy="49752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0485" y="2625217"/>
              <a:ext cx="4990592" cy="49747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1063" y="3657600"/>
              <a:ext cx="1943100" cy="185775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304023" y="3243148"/>
            <a:ext cx="7207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60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28661" y="5097907"/>
            <a:ext cx="7207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65" dirty="0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93611" y="6535292"/>
            <a:ext cx="7207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65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4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67015" y="2002663"/>
            <a:ext cx="28117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Centralized</a:t>
            </a:r>
            <a:r>
              <a:rPr sz="2200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79560" y="3410839"/>
            <a:ext cx="33337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Feature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01409" y="1544066"/>
            <a:ext cx="1402080" cy="1402080"/>
            <a:chOff x="6201409" y="1544066"/>
            <a:chExt cx="1402080" cy="1402080"/>
          </a:xfrm>
        </p:grpSpPr>
        <p:sp>
          <p:nvSpPr>
            <p:cNvPr id="13" name="object 13"/>
            <p:cNvSpPr/>
            <p:nvPr/>
          </p:nvSpPr>
          <p:spPr>
            <a:xfrm>
              <a:off x="6214109" y="1556766"/>
              <a:ext cx="1376680" cy="1376680"/>
            </a:xfrm>
            <a:custGeom>
              <a:avLst/>
              <a:gdLst/>
              <a:ahLst/>
              <a:cxnLst/>
              <a:rect l="l" t="t" r="r" b="b"/>
              <a:pathLst>
                <a:path w="1376679" h="1376680">
                  <a:moveTo>
                    <a:pt x="688086" y="0"/>
                  </a:moveTo>
                  <a:lnTo>
                    <a:pt x="640979" y="1587"/>
                  </a:lnTo>
                  <a:lnTo>
                    <a:pt x="594724" y="6282"/>
                  </a:lnTo>
                  <a:lnTo>
                    <a:pt x="549422" y="13980"/>
                  </a:lnTo>
                  <a:lnTo>
                    <a:pt x="505177" y="24581"/>
                  </a:lnTo>
                  <a:lnTo>
                    <a:pt x="462091" y="37981"/>
                  </a:lnTo>
                  <a:lnTo>
                    <a:pt x="420266" y="54078"/>
                  </a:lnTo>
                  <a:lnTo>
                    <a:pt x="379805" y="72769"/>
                  </a:lnTo>
                  <a:lnTo>
                    <a:pt x="340811" y="93951"/>
                  </a:lnTo>
                  <a:lnTo>
                    <a:pt x="303386" y="117523"/>
                  </a:lnTo>
                  <a:lnTo>
                    <a:pt x="267632" y="143382"/>
                  </a:lnTo>
                  <a:lnTo>
                    <a:pt x="233652" y="171424"/>
                  </a:lnTo>
                  <a:lnTo>
                    <a:pt x="201549" y="201549"/>
                  </a:lnTo>
                  <a:lnTo>
                    <a:pt x="171424" y="233652"/>
                  </a:lnTo>
                  <a:lnTo>
                    <a:pt x="143382" y="267632"/>
                  </a:lnTo>
                  <a:lnTo>
                    <a:pt x="117523" y="303386"/>
                  </a:lnTo>
                  <a:lnTo>
                    <a:pt x="93951" y="340811"/>
                  </a:lnTo>
                  <a:lnTo>
                    <a:pt x="72769" y="379805"/>
                  </a:lnTo>
                  <a:lnTo>
                    <a:pt x="54078" y="420266"/>
                  </a:lnTo>
                  <a:lnTo>
                    <a:pt x="37981" y="462091"/>
                  </a:lnTo>
                  <a:lnTo>
                    <a:pt x="24581" y="505177"/>
                  </a:lnTo>
                  <a:lnTo>
                    <a:pt x="13980" y="549422"/>
                  </a:lnTo>
                  <a:lnTo>
                    <a:pt x="6282" y="594724"/>
                  </a:lnTo>
                  <a:lnTo>
                    <a:pt x="1587" y="640979"/>
                  </a:lnTo>
                  <a:lnTo>
                    <a:pt x="0" y="688085"/>
                  </a:lnTo>
                  <a:lnTo>
                    <a:pt x="1587" y="735192"/>
                  </a:lnTo>
                  <a:lnTo>
                    <a:pt x="6282" y="781447"/>
                  </a:lnTo>
                  <a:lnTo>
                    <a:pt x="13980" y="826749"/>
                  </a:lnTo>
                  <a:lnTo>
                    <a:pt x="24581" y="870994"/>
                  </a:lnTo>
                  <a:lnTo>
                    <a:pt x="37981" y="914080"/>
                  </a:lnTo>
                  <a:lnTo>
                    <a:pt x="54078" y="955905"/>
                  </a:lnTo>
                  <a:lnTo>
                    <a:pt x="72769" y="996366"/>
                  </a:lnTo>
                  <a:lnTo>
                    <a:pt x="93951" y="1035360"/>
                  </a:lnTo>
                  <a:lnTo>
                    <a:pt x="117523" y="1072785"/>
                  </a:lnTo>
                  <a:lnTo>
                    <a:pt x="143382" y="1108539"/>
                  </a:lnTo>
                  <a:lnTo>
                    <a:pt x="171424" y="1142519"/>
                  </a:lnTo>
                  <a:lnTo>
                    <a:pt x="201548" y="1174622"/>
                  </a:lnTo>
                  <a:lnTo>
                    <a:pt x="233652" y="1204747"/>
                  </a:lnTo>
                  <a:lnTo>
                    <a:pt x="267632" y="1232789"/>
                  </a:lnTo>
                  <a:lnTo>
                    <a:pt x="303386" y="1258648"/>
                  </a:lnTo>
                  <a:lnTo>
                    <a:pt x="340811" y="1282220"/>
                  </a:lnTo>
                  <a:lnTo>
                    <a:pt x="379805" y="1303402"/>
                  </a:lnTo>
                  <a:lnTo>
                    <a:pt x="420266" y="1322093"/>
                  </a:lnTo>
                  <a:lnTo>
                    <a:pt x="462091" y="1338190"/>
                  </a:lnTo>
                  <a:lnTo>
                    <a:pt x="505177" y="1351590"/>
                  </a:lnTo>
                  <a:lnTo>
                    <a:pt x="549422" y="1362191"/>
                  </a:lnTo>
                  <a:lnTo>
                    <a:pt x="594724" y="1369889"/>
                  </a:lnTo>
                  <a:lnTo>
                    <a:pt x="640979" y="1374584"/>
                  </a:lnTo>
                  <a:lnTo>
                    <a:pt x="688086" y="1376171"/>
                  </a:lnTo>
                  <a:lnTo>
                    <a:pt x="735192" y="1374584"/>
                  </a:lnTo>
                  <a:lnTo>
                    <a:pt x="781447" y="1369889"/>
                  </a:lnTo>
                  <a:lnTo>
                    <a:pt x="826749" y="1362191"/>
                  </a:lnTo>
                  <a:lnTo>
                    <a:pt x="870994" y="1351590"/>
                  </a:lnTo>
                  <a:lnTo>
                    <a:pt x="914080" y="1338190"/>
                  </a:lnTo>
                  <a:lnTo>
                    <a:pt x="955905" y="1322093"/>
                  </a:lnTo>
                  <a:lnTo>
                    <a:pt x="996366" y="1303402"/>
                  </a:lnTo>
                  <a:lnTo>
                    <a:pt x="1035360" y="1282220"/>
                  </a:lnTo>
                  <a:lnTo>
                    <a:pt x="1072785" y="1258648"/>
                  </a:lnTo>
                  <a:lnTo>
                    <a:pt x="1108539" y="1232789"/>
                  </a:lnTo>
                  <a:lnTo>
                    <a:pt x="1142519" y="1204747"/>
                  </a:lnTo>
                  <a:lnTo>
                    <a:pt x="1174623" y="1174622"/>
                  </a:lnTo>
                  <a:lnTo>
                    <a:pt x="1204747" y="1142519"/>
                  </a:lnTo>
                  <a:lnTo>
                    <a:pt x="1232789" y="1108539"/>
                  </a:lnTo>
                  <a:lnTo>
                    <a:pt x="1258648" y="1072785"/>
                  </a:lnTo>
                  <a:lnTo>
                    <a:pt x="1282220" y="1035360"/>
                  </a:lnTo>
                  <a:lnTo>
                    <a:pt x="1303402" y="996366"/>
                  </a:lnTo>
                  <a:lnTo>
                    <a:pt x="1322093" y="955905"/>
                  </a:lnTo>
                  <a:lnTo>
                    <a:pt x="1338190" y="914080"/>
                  </a:lnTo>
                  <a:lnTo>
                    <a:pt x="1351590" y="870994"/>
                  </a:lnTo>
                  <a:lnTo>
                    <a:pt x="1362191" y="826749"/>
                  </a:lnTo>
                  <a:lnTo>
                    <a:pt x="1369889" y="781447"/>
                  </a:lnTo>
                  <a:lnTo>
                    <a:pt x="1374584" y="735192"/>
                  </a:lnTo>
                  <a:lnTo>
                    <a:pt x="1376171" y="688085"/>
                  </a:lnTo>
                  <a:lnTo>
                    <a:pt x="1374584" y="640979"/>
                  </a:lnTo>
                  <a:lnTo>
                    <a:pt x="1369889" y="594724"/>
                  </a:lnTo>
                  <a:lnTo>
                    <a:pt x="1362191" y="549422"/>
                  </a:lnTo>
                  <a:lnTo>
                    <a:pt x="1351590" y="505177"/>
                  </a:lnTo>
                  <a:lnTo>
                    <a:pt x="1338190" y="462091"/>
                  </a:lnTo>
                  <a:lnTo>
                    <a:pt x="1322093" y="420266"/>
                  </a:lnTo>
                  <a:lnTo>
                    <a:pt x="1303402" y="379805"/>
                  </a:lnTo>
                  <a:lnTo>
                    <a:pt x="1282220" y="340811"/>
                  </a:lnTo>
                  <a:lnTo>
                    <a:pt x="1258648" y="303386"/>
                  </a:lnTo>
                  <a:lnTo>
                    <a:pt x="1232789" y="267632"/>
                  </a:lnTo>
                  <a:lnTo>
                    <a:pt x="1204747" y="233652"/>
                  </a:lnTo>
                  <a:lnTo>
                    <a:pt x="1174622" y="201548"/>
                  </a:lnTo>
                  <a:lnTo>
                    <a:pt x="1142519" y="171424"/>
                  </a:lnTo>
                  <a:lnTo>
                    <a:pt x="1108539" y="143382"/>
                  </a:lnTo>
                  <a:lnTo>
                    <a:pt x="1072785" y="117523"/>
                  </a:lnTo>
                  <a:lnTo>
                    <a:pt x="1035360" y="93951"/>
                  </a:lnTo>
                  <a:lnTo>
                    <a:pt x="996366" y="72769"/>
                  </a:lnTo>
                  <a:lnTo>
                    <a:pt x="955905" y="54078"/>
                  </a:lnTo>
                  <a:lnTo>
                    <a:pt x="914080" y="37981"/>
                  </a:lnTo>
                  <a:lnTo>
                    <a:pt x="870994" y="24581"/>
                  </a:lnTo>
                  <a:lnTo>
                    <a:pt x="826749" y="13980"/>
                  </a:lnTo>
                  <a:lnTo>
                    <a:pt x="781447" y="6282"/>
                  </a:lnTo>
                  <a:lnTo>
                    <a:pt x="735192" y="1587"/>
                  </a:lnTo>
                  <a:lnTo>
                    <a:pt x="688086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14109" y="1556766"/>
              <a:ext cx="1376680" cy="1376680"/>
            </a:xfrm>
            <a:custGeom>
              <a:avLst/>
              <a:gdLst/>
              <a:ahLst/>
              <a:cxnLst/>
              <a:rect l="l" t="t" r="r" b="b"/>
              <a:pathLst>
                <a:path w="1376679" h="1376680">
                  <a:moveTo>
                    <a:pt x="0" y="688085"/>
                  </a:moveTo>
                  <a:lnTo>
                    <a:pt x="1587" y="640979"/>
                  </a:lnTo>
                  <a:lnTo>
                    <a:pt x="6282" y="594724"/>
                  </a:lnTo>
                  <a:lnTo>
                    <a:pt x="13980" y="549422"/>
                  </a:lnTo>
                  <a:lnTo>
                    <a:pt x="24581" y="505177"/>
                  </a:lnTo>
                  <a:lnTo>
                    <a:pt x="37981" y="462091"/>
                  </a:lnTo>
                  <a:lnTo>
                    <a:pt x="54078" y="420266"/>
                  </a:lnTo>
                  <a:lnTo>
                    <a:pt x="72769" y="379805"/>
                  </a:lnTo>
                  <a:lnTo>
                    <a:pt x="93951" y="340811"/>
                  </a:lnTo>
                  <a:lnTo>
                    <a:pt x="117523" y="303386"/>
                  </a:lnTo>
                  <a:lnTo>
                    <a:pt x="143382" y="267632"/>
                  </a:lnTo>
                  <a:lnTo>
                    <a:pt x="171424" y="233652"/>
                  </a:lnTo>
                  <a:lnTo>
                    <a:pt x="201549" y="201549"/>
                  </a:lnTo>
                  <a:lnTo>
                    <a:pt x="233652" y="171424"/>
                  </a:lnTo>
                  <a:lnTo>
                    <a:pt x="267632" y="143382"/>
                  </a:lnTo>
                  <a:lnTo>
                    <a:pt x="303386" y="117523"/>
                  </a:lnTo>
                  <a:lnTo>
                    <a:pt x="340811" y="93951"/>
                  </a:lnTo>
                  <a:lnTo>
                    <a:pt x="379805" y="72769"/>
                  </a:lnTo>
                  <a:lnTo>
                    <a:pt x="420266" y="54078"/>
                  </a:lnTo>
                  <a:lnTo>
                    <a:pt x="462091" y="37981"/>
                  </a:lnTo>
                  <a:lnTo>
                    <a:pt x="505177" y="24581"/>
                  </a:lnTo>
                  <a:lnTo>
                    <a:pt x="549422" y="13980"/>
                  </a:lnTo>
                  <a:lnTo>
                    <a:pt x="594724" y="6282"/>
                  </a:lnTo>
                  <a:lnTo>
                    <a:pt x="640979" y="1587"/>
                  </a:lnTo>
                  <a:lnTo>
                    <a:pt x="688086" y="0"/>
                  </a:lnTo>
                  <a:lnTo>
                    <a:pt x="735192" y="1587"/>
                  </a:lnTo>
                  <a:lnTo>
                    <a:pt x="781447" y="6282"/>
                  </a:lnTo>
                  <a:lnTo>
                    <a:pt x="826749" y="13980"/>
                  </a:lnTo>
                  <a:lnTo>
                    <a:pt x="870994" y="24581"/>
                  </a:lnTo>
                  <a:lnTo>
                    <a:pt x="914080" y="37981"/>
                  </a:lnTo>
                  <a:lnTo>
                    <a:pt x="955905" y="54078"/>
                  </a:lnTo>
                  <a:lnTo>
                    <a:pt x="996366" y="72769"/>
                  </a:lnTo>
                  <a:lnTo>
                    <a:pt x="1035360" y="93951"/>
                  </a:lnTo>
                  <a:lnTo>
                    <a:pt x="1072785" y="117523"/>
                  </a:lnTo>
                  <a:lnTo>
                    <a:pt x="1108539" y="143382"/>
                  </a:lnTo>
                  <a:lnTo>
                    <a:pt x="1142519" y="171424"/>
                  </a:lnTo>
                  <a:lnTo>
                    <a:pt x="1174622" y="201548"/>
                  </a:lnTo>
                  <a:lnTo>
                    <a:pt x="1204747" y="233652"/>
                  </a:lnTo>
                  <a:lnTo>
                    <a:pt x="1232789" y="267632"/>
                  </a:lnTo>
                  <a:lnTo>
                    <a:pt x="1258648" y="303386"/>
                  </a:lnTo>
                  <a:lnTo>
                    <a:pt x="1282220" y="340811"/>
                  </a:lnTo>
                  <a:lnTo>
                    <a:pt x="1303402" y="379805"/>
                  </a:lnTo>
                  <a:lnTo>
                    <a:pt x="1322093" y="420266"/>
                  </a:lnTo>
                  <a:lnTo>
                    <a:pt x="1338190" y="462091"/>
                  </a:lnTo>
                  <a:lnTo>
                    <a:pt x="1351590" y="505177"/>
                  </a:lnTo>
                  <a:lnTo>
                    <a:pt x="1362191" y="549422"/>
                  </a:lnTo>
                  <a:lnTo>
                    <a:pt x="1369889" y="594724"/>
                  </a:lnTo>
                  <a:lnTo>
                    <a:pt x="1374584" y="640979"/>
                  </a:lnTo>
                  <a:lnTo>
                    <a:pt x="1376171" y="688085"/>
                  </a:lnTo>
                  <a:lnTo>
                    <a:pt x="1374584" y="735192"/>
                  </a:lnTo>
                  <a:lnTo>
                    <a:pt x="1369889" y="781447"/>
                  </a:lnTo>
                  <a:lnTo>
                    <a:pt x="1362191" y="826749"/>
                  </a:lnTo>
                  <a:lnTo>
                    <a:pt x="1351590" y="870994"/>
                  </a:lnTo>
                  <a:lnTo>
                    <a:pt x="1338190" y="914080"/>
                  </a:lnTo>
                  <a:lnTo>
                    <a:pt x="1322093" y="955905"/>
                  </a:lnTo>
                  <a:lnTo>
                    <a:pt x="1303402" y="996366"/>
                  </a:lnTo>
                  <a:lnTo>
                    <a:pt x="1282220" y="1035360"/>
                  </a:lnTo>
                  <a:lnTo>
                    <a:pt x="1258648" y="1072785"/>
                  </a:lnTo>
                  <a:lnTo>
                    <a:pt x="1232789" y="1108539"/>
                  </a:lnTo>
                  <a:lnTo>
                    <a:pt x="1204747" y="1142519"/>
                  </a:lnTo>
                  <a:lnTo>
                    <a:pt x="1174623" y="1174622"/>
                  </a:lnTo>
                  <a:lnTo>
                    <a:pt x="1142519" y="1204747"/>
                  </a:lnTo>
                  <a:lnTo>
                    <a:pt x="1108539" y="1232789"/>
                  </a:lnTo>
                  <a:lnTo>
                    <a:pt x="1072785" y="1258648"/>
                  </a:lnTo>
                  <a:lnTo>
                    <a:pt x="1035360" y="1282220"/>
                  </a:lnTo>
                  <a:lnTo>
                    <a:pt x="996366" y="1303402"/>
                  </a:lnTo>
                  <a:lnTo>
                    <a:pt x="955905" y="1322093"/>
                  </a:lnTo>
                  <a:lnTo>
                    <a:pt x="914080" y="1338190"/>
                  </a:lnTo>
                  <a:lnTo>
                    <a:pt x="870994" y="1351590"/>
                  </a:lnTo>
                  <a:lnTo>
                    <a:pt x="826749" y="1362191"/>
                  </a:lnTo>
                  <a:lnTo>
                    <a:pt x="781447" y="1369889"/>
                  </a:lnTo>
                  <a:lnTo>
                    <a:pt x="735192" y="1374584"/>
                  </a:lnTo>
                  <a:lnTo>
                    <a:pt x="688086" y="1376171"/>
                  </a:lnTo>
                  <a:lnTo>
                    <a:pt x="640979" y="1374584"/>
                  </a:lnTo>
                  <a:lnTo>
                    <a:pt x="594724" y="1369889"/>
                  </a:lnTo>
                  <a:lnTo>
                    <a:pt x="549422" y="1362191"/>
                  </a:lnTo>
                  <a:lnTo>
                    <a:pt x="505177" y="1351590"/>
                  </a:lnTo>
                  <a:lnTo>
                    <a:pt x="462091" y="1338190"/>
                  </a:lnTo>
                  <a:lnTo>
                    <a:pt x="420266" y="1322093"/>
                  </a:lnTo>
                  <a:lnTo>
                    <a:pt x="379805" y="1303402"/>
                  </a:lnTo>
                  <a:lnTo>
                    <a:pt x="340811" y="1282220"/>
                  </a:lnTo>
                  <a:lnTo>
                    <a:pt x="303386" y="1258648"/>
                  </a:lnTo>
                  <a:lnTo>
                    <a:pt x="267632" y="1232789"/>
                  </a:lnTo>
                  <a:lnTo>
                    <a:pt x="233652" y="1204747"/>
                  </a:lnTo>
                  <a:lnTo>
                    <a:pt x="201548" y="1174622"/>
                  </a:lnTo>
                  <a:lnTo>
                    <a:pt x="171424" y="1142519"/>
                  </a:lnTo>
                  <a:lnTo>
                    <a:pt x="143382" y="1108539"/>
                  </a:lnTo>
                  <a:lnTo>
                    <a:pt x="117523" y="1072785"/>
                  </a:lnTo>
                  <a:lnTo>
                    <a:pt x="93951" y="1035360"/>
                  </a:lnTo>
                  <a:lnTo>
                    <a:pt x="72769" y="996366"/>
                  </a:lnTo>
                  <a:lnTo>
                    <a:pt x="54078" y="955905"/>
                  </a:lnTo>
                  <a:lnTo>
                    <a:pt x="37981" y="914080"/>
                  </a:lnTo>
                  <a:lnTo>
                    <a:pt x="24581" y="870994"/>
                  </a:lnTo>
                  <a:lnTo>
                    <a:pt x="13980" y="826749"/>
                  </a:lnTo>
                  <a:lnTo>
                    <a:pt x="6282" y="781447"/>
                  </a:lnTo>
                  <a:lnTo>
                    <a:pt x="1587" y="735192"/>
                  </a:lnTo>
                  <a:lnTo>
                    <a:pt x="0" y="68808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578600" y="1869770"/>
            <a:ext cx="7213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65" dirty="0"/>
              <a:t>01</a:t>
            </a:r>
            <a:endParaRPr sz="4800"/>
          </a:p>
        </p:txBody>
      </p:sp>
      <p:sp>
        <p:nvSpPr>
          <p:cNvPr id="16" name="object 16"/>
          <p:cNvSpPr txBox="1"/>
          <p:nvPr/>
        </p:nvSpPr>
        <p:spPr>
          <a:xfrm>
            <a:off x="8664320" y="5285994"/>
            <a:ext cx="22612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Gitflow</a:t>
            </a:r>
            <a:r>
              <a:rPr sz="2200"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84440" y="6718807"/>
            <a:ext cx="23037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Forkin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g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00647" y="306451"/>
            <a:ext cx="38550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</a:rPr>
              <a:t>Centralized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110" dirty="0">
                <a:solidFill>
                  <a:srgbClr val="3E3E3E"/>
                </a:solidFill>
              </a:rPr>
              <a:t>Workflow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85572" y="0"/>
            <a:ext cx="4410710" cy="9144000"/>
            <a:chOff x="385572" y="0"/>
            <a:chExt cx="4410710" cy="9144000"/>
          </a:xfrm>
        </p:grpSpPr>
        <p:sp>
          <p:nvSpPr>
            <p:cNvPr id="5" name="object 5"/>
            <p:cNvSpPr/>
            <p:nvPr/>
          </p:nvSpPr>
          <p:spPr>
            <a:xfrm>
              <a:off x="385572" y="0"/>
              <a:ext cx="4410710" cy="9144000"/>
            </a:xfrm>
            <a:custGeom>
              <a:avLst/>
              <a:gdLst/>
              <a:ahLst/>
              <a:cxnLst/>
              <a:rect l="l" t="t" r="r" b="b"/>
              <a:pathLst>
                <a:path w="4410710" h="9144000">
                  <a:moveTo>
                    <a:pt x="4410456" y="0"/>
                  </a:moveTo>
                  <a:lnTo>
                    <a:pt x="0" y="0"/>
                  </a:lnTo>
                  <a:lnTo>
                    <a:pt x="0" y="9144000"/>
                  </a:lnTo>
                  <a:lnTo>
                    <a:pt x="4410456" y="9144000"/>
                  </a:lnTo>
                  <a:lnTo>
                    <a:pt x="4410456" y="0"/>
                  </a:lnTo>
                  <a:close/>
                </a:path>
              </a:pathLst>
            </a:custGeom>
            <a:solidFill>
              <a:srgbClr val="FBE9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9055" y="2100072"/>
              <a:ext cx="3507104" cy="687705"/>
            </a:xfrm>
            <a:custGeom>
              <a:avLst/>
              <a:gdLst/>
              <a:ahLst/>
              <a:cxnLst/>
              <a:rect l="l" t="t" r="r" b="b"/>
              <a:pathLst>
                <a:path w="3507104" h="687705">
                  <a:moveTo>
                    <a:pt x="3392170" y="0"/>
                  </a:moveTo>
                  <a:lnTo>
                    <a:pt x="114553" y="0"/>
                  </a:lnTo>
                  <a:lnTo>
                    <a:pt x="69962" y="9005"/>
                  </a:lnTo>
                  <a:lnTo>
                    <a:pt x="33550" y="33559"/>
                  </a:lnTo>
                  <a:lnTo>
                    <a:pt x="9001" y="69973"/>
                  </a:lnTo>
                  <a:lnTo>
                    <a:pt x="0" y="114553"/>
                  </a:lnTo>
                  <a:lnTo>
                    <a:pt x="0" y="572769"/>
                  </a:lnTo>
                  <a:lnTo>
                    <a:pt x="9001" y="617350"/>
                  </a:lnTo>
                  <a:lnTo>
                    <a:pt x="33550" y="653764"/>
                  </a:lnTo>
                  <a:lnTo>
                    <a:pt x="69962" y="678318"/>
                  </a:lnTo>
                  <a:lnTo>
                    <a:pt x="114553" y="687324"/>
                  </a:lnTo>
                  <a:lnTo>
                    <a:pt x="3392170" y="687324"/>
                  </a:lnTo>
                  <a:lnTo>
                    <a:pt x="3436750" y="678318"/>
                  </a:lnTo>
                  <a:lnTo>
                    <a:pt x="3473164" y="653764"/>
                  </a:lnTo>
                  <a:lnTo>
                    <a:pt x="3497718" y="617350"/>
                  </a:lnTo>
                  <a:lnTo>
                    <a:pt x="3506724" y="572769"/>
                  </a:lnTo>
                  <a:lnTo>
                    <a:pt x="3506724" y="114553"/>
                  </a:lnTo>
                  <a:lnTo>
                    <a:pt x="3497718" y="69973"/>
                  </a:lnTo>
                  <a:lnTo>
                    <a:pt x="3473164" y="33559"/>
                  </a:lnTo>
                  <a:lnTo>
                    <a:pt x="3436750" y="9005"/>
                  </a:lnTo>
                  <a:lnTo>
                    <a:pt x="339217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76629" y="2250693"/>
            <a:ext cx="28117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Centralized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9055" y="3360420"/>
            <a:ext cx="3507104" cy="687705"/>
          </a:xfrm>
          <a:custGeom>
            <a:avLst/>
            <a:gdLst/>
            <a:ahLst/>
            <a:cxnLst/>
            <a:rect l="l" t="t" r="r" b="b"/>
            <a:pathLst>
              <a:path w="3507104" h="687704">
                <a:moveTo>
                  <a:pt x="3392170" y="0"/>
                </a:moveTo>
                <a:lnTo>
                  <a:pt x="114553" y="0"/>
                </a:lnTo>
                <a:lnTo>
                  <a:pt x="69962" y="9005"/>
                </a:lnTo>
                <a:lnTo>
                  <a:pt x="33550" y="33559"/>
                </a:lnTo>
                <a:lnTo>
                  <a:pt x="9001" y="69973"/>
                </a:lnTo>
                <a:lnTo>
                  <a:pt x="0" y="114553"/>
                </a:lnTo>
                <a:lnTo>
                  <a:pt x="0" y="572769"/>
                </a:lnTo>
                <a:lnTo>
                  <a:pt x="9001" y="617350"/>
                </a:lnTo>
                <a:lnTo>
                  <a:pt x="33550" y="653764"/>
                </a:lnTo>
                <a:lnTo>
                  <a:pt x="69962" y="678318"/>
                </a:lnTo>
                <a:lnTo>
                  <a:pt x="114553" y="687324"/>
                </a:lnTo>
                <a:lnTo>
                  <a:pt x="3392170" y="687324"/>
                </a:lnTo>
                <a:lnTo>
                  <a:pt x="3436750" y="678318"/>
                </a:lnTo>
                <a:lnTo>
                  <a:pt x="3473164" y="653764"/>
                </a:lnTo>
                <a:lnTo>
                  <a:pt x="3497718" y="617350"/>
                </a:lnTo>
                <a:lnTo>
                  <a:pt x="3506724" y="572769"/>
                </a:lnTo>
                <a:lnTo>
                  <a:pt x="3506724" y="114553"/>
                </a:lnTo>
                <a:lnTo>
                  <a:pt x="3497718" y="69973"/>
                </a:lnTo>
                <a:lnTo>
                  <a:pt x="3473164" y="33559"/>
                </a:lnTo>
                <a:lnTo>
                  <a:pt x="3436750" y="9005"/>
                </a:lnTo>
                <a:lnTo>
                  <a:pt x="339217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71371" y="3340735"/>
            <a:ext cx="202247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91795" marR="5080" indent="-379730">
              <a:lnSpc>
                <a:spcPct val="100499"/>
              </a:lnSpc>
              <a:spcBef>
                <a:spcPts val="80"/>
              </a:spcBef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Feature</a:t>
            </a:r>
            <a:r>
              <a:rPr sz="2200" spc="-1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Branch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8200" y="4619244"/>
            <a:ext cx="3507104" cy="687705"/>
          </a:xfrm>
          <a:custGeom>
            <a:avLst/>
            <a:gdLst/>
            <a:ahLst/>
            <a:cxnLst/>
            <a:rect l="l" t="t" r="r" b="b"/>
            <a:pathLst>
              <a:path w="3507104" h="687704">
                <a:moveTo>
                  <a:pt x="3392170" y="0"/>
                </a:moveTo>
                <a:lnTo>
                  <a:pt x="114553" y="0"/>
                </a:lnTo>
                <a:lnTo>
                  <a:pt x="69962" y="9005"/>
                </a:lnTo>
                <a:lnTo>
                  <a:pt x="33550" y="33559"/>
                </a:lnTo>
                <a:lnTo>
                  <a:pt x="9001" y="69973"/>
                </a:lnTo>
                <a:lnTo>
                  <a:pt x="0" y="114553"/>
                </a:lnTo>
                <a:lnTo>
                  <a:pt x="0" y="572769"/>
                </a:lnTo>
                <a:lnTo>
                  <a:pt x="9001" y="617350"/>
                </a:lnTo>
                <a:lnTo>
                  <a:pt x="33550" y="653764"/>
                </a:lnTo>
                <a:lnTo>
                  <a:pt x="69962" y="678318"/>
                </a:lnTo>
                <a:lnTo>
                  <a:pt x="114553" y="687323"/>
                </a:lnTo>
                <a:lnTo>
                  <a:pt x="3392170" y="687323"/>
                </a:lnTo>
                <a:lnTo>
                  <a:pt x="3436750" y="678318"/>
                </a:lnTo>
                <a:lnTo>
                  <a:pt x="3473164" y="653764"/>
                </a:lnTo>
                <a:lnTo>
                  <a:pt x="3497718" y="617350"/>
                </a:lnTo>
                <a:lnTo>
                  <a:pt x="3506724" y="572769"/>
                </a:lnTo>
                <a:lnTo>
                  <a:pt x="3506724" y="114553"/>
                </a:lnTo>
                <a:lnTo>
                  <a:pt x="3497718" y="69973"/>
                </a:lnTo>
                <a:lnTo>
                  <a:pt x="3473164" y="33559"/>
                </a:lnTo>
                <a:lnTo>
                  <a:pt x="3436750" y="9005"/>
                </a:lnTo>
                <a:lnTo>
                  <a:pt x="339217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59738" y="4769358"/>
            <a:ext cx="22612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Gitflow</a:t>
            </a:r>
            <a:r>
              <a:rPr sz="2200"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9055" y="5878067"/>
            <a:ext cx="3507104" cy="687705"/>
          </a:xfrm>
          <a:custGeom>
            <a:avLst/>
            <a:gdLst/>
            <a:ahLst/>
            <a:cxnLst/>
            <a:rect l="l" t="t" r="r" b="b"/>
            <a:pathLst>
              <a:path w="3507104" h="687704">
                <a:moveTo>
                  <a:pt x="3392170" y="0"/>
                </a:moveTo>
                <a:lnTo>
                  <a:pt x="114553" y="0"/>
                </a:lnTo>
                <a:lnTo>
                  <a:pt x="69962" y="9005"/>
                </a:lnTo>
                <a:lnTo>
                  <a:pt x="33550" y="33559"/>
                </a:lnTo>
                <a:lnTo>
                  <a:pt x="9001" y="69973"/>
                </a:lnTo>
                <a:lnTo>
                  <a:pt x="0" y="114554"/>
                </a:lnTo>
                <a:lnTo>
                  <a:pt x="0" y="572770"/>
                </a:lnTo>
                <a:lnTo>
                  <a:pt x="9001" y="617350"/>
                </a:lnTo>
                <a:lnTo>
                  <a:pt x="33550" y="653764"/>
                </a:lnTo>
                <a:lnTo>
                  <a:pt x="69962" y="678318"/>
                </a:lnTo>
                <a:lnTo>
                  <a:pt x="114553" y="687324"/>
                </a:lnTo>
                <a:lnTo>
                  <a:pt x="3392170" y="687324"/>
                </a:lnTo>
                <a:lnTo>
                  <a:pt x="3436750" y="678318"/>
                </a:lnTo>
                <a:lnTo>
                  <a:pt x="3473164" y="653764"/>
                </a:lnTo>
                <a:lnTo>
                  <a:pt x="3497718" y="617350"/>
                </a:lnTo>
                <a:lnTo>
                  <a:pt x="3506724" y="572770"/>
                </a:lnTo>
                <a:lnTo>
                  <a:pt x="3506724" y="114554"/>
                </a:lnTo>
                <a:lnTo>
                  <a:pt x="3497718" y="69973"/>
                </a:lnTo>
                <a:lnTo>
                  <a:pt x="3473164" y="33559"/>
                </a:lnTo>
                <a:lnTo>
                  <a:pt x="3436750" y="9005"/>
                </a:lnTo>
                <a:lnTo>
                  <a:pt x="339217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29638" y="6028435"/>
            <a:ext cx="23037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Forkin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g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91328" y="3465576"/>
            <a:ext cx="10513060" cy="675640"/>
            <a:chOff x="5291328" y="3465576"/>
            <a:chExt cx="10513060" cy="675640"/>
          </a:xfrm>
        </p:grpSpPr>
        <p:sp>
          <p:nvSpPr>
            <p:cNvPr id="15" name="object 15"/>
            <p:cNvSpPr/>
            <p:nvPr/>
          </p:nvSpPr>
          <p:spPr>
            <a:xfrm>
              <a:off x="7315962" y="3484626"/>
              <a:ext cx="4375785" cy="637540"/>
            </a:xfrm>
            <a:custGeom>
              <a:avLst/>
              <a:gdLst/>
              <a:ahLst/>
              <a:cxnLst/>
              <a:rect l="l" t="t" r="r" b="b"/>
              <a:pathLst>
                <a:path w="4375784" h="637539">
                  <a:moveTo>
                    <a:pt x="787908" y="306324"/>
                  </a:moveTo>
                  <a:lnTo>
                    <a:pt x="791558" y="261060"/>
                  </a:lnTo>
                  <a:lnTo>
                    <a:pt x="802164" y="217858"/>
                  </a:lnTo>
                  <a:lnTo>
                    <a:pt x="819204" y="177191"/>
                  </a:lnTo>
                  <a:lnTo>
                    <a:pt x="842158" y="139533"/>
                  </a:lnTo>
                  <a:lnTo>
                    <a:pt x="870505" y="105358"/>
                  </a:lnTo>
                  <a:lnTo>
                    <a:pt x="903726" y="75140"/>
                  </a:lnTo>
                  <a:lnTo>
                    <a:pt x="941299" y="49354"/>
                  </a:lnTo>
                  <a:lnTo>
                    <a:pt x="982705" y="28472"/>
                  </a:lnTo>
                  <a:lnTo>
                    <a:pt x="1027422" y="12970"/>
                  </a:lnTo>
                  <a:lnTo>
                    <a:pt x="1074931" y="3321"/>
                  </a:lnTo>
                  <a:lnTo>
                    <a:pt x="1124712" y="0"/>
                  </a:lnTo>
                  <a:lnTo>
                    <a:pt x="1174492" y="3321"/>
                  </a:lnTo>
                  <a:lnTo>
                    <a:pt x="1222001" y="12970"/>
                  </a:lnTo>
                  <a:lnTo>
                    <a:pt x="1266718" y="28472"/>
                  </a:lnTo>
                  <a:lnTo>
                    <a:pt x="1308124" y="49354"/>
                  </a:lnTo>
                  <a:lnTo>
                    <a:pt x="1345697" y="75140"/>
                  </a:lnTo>
                  <a:lnTo>
                    <a:pt x="1378918" y="105358"/>
                  </a:lnTo>
                  <a:lnTo>
                    <a:pt x="1407265" y="139533"/>
                  </a:lnTo>
                  <a:lnTo>
                    <a:pt x="1430219" y="177191"/>
                  </a:lnTo>
                  <a:lnTo>
                    <a:pt x="1447259" y="217858"/>
                  </a:lnTo>
                  <a:lnTo>
                    <a:pt x="1457865" y="261060"/>
                  </a:lnTo>
                  <a:lnTo>
                    <a:pt x="1461516" y="306324"/>
                  </a:lnTo>
                  <a:lnTo>
                    <a:pt x="1457865" y="351587"/>
                  </a:lnTo>
                  <a:lnTo>
                    <a:pt x="1447259" y="394789"/>
                  </a:lnTo>
                  <a:lnTo>
                    <a:pt x="1430219" y="435456"/>
                  </a:lnTo>
                  <a:lnTo>
                    <a:pt x="1407265" y="473114"/>
                  </a:lnTo>
                  <a:lnTo>
                    <a:pt x="1378918" y="507289"/>
                  </a:lnTo>
                  <a:lnTo>
                    <a:pt x="1345697" y="537507"/>
                  </a:lnTo>
                  <a:lnTo>
                    <a:pt x="1308124" y="563293"/>
                  </a:lnTo>
                  <a:lnTo>
                    <a:pt x="1266718" y="584175"/>
                  </a:lnTo>
                  <a:lnTo>
                    <a:pt x="1222001" y="599677"/>
                  </a:lnTo>
                  <a:lnTo>
                    <a:pt x="1174492" y="609326"/>
                  </a:lnTo>
                  <a:lnTo>
                    <a:pt x="1124712" y="612648"/>
                  </a:lnTo>
                  <a:lnTo>
                    <a:pt x="1074931" y="609326"/>
                  </a:lnTo>
                  <a:lnTo>
                    <a:pt x="1027422" y="599677"/>
                  </a:lnTo>
                  <a:lnTo>
                    <a:pt x="982705" y="584175"/>
                  </a:lnTo>
                  <a:lnTo>
                    <a:pt x="941299" y="563293"/>
                  </a:lnTo>
                  <a:lnTo>
                    <a:pt x="903726" y="537507"/>
                  </a:lnTo>
                  <a:lnTo>
                    <a:pt x="870505" y="507289"/>
                  </a:lnTo>
                  <a:lnTo>
                    <a:pt x="842158" y="473114"/>
                  </a:lnTo>
                  <a:lnTo>
                    <a:pt x="819204" y="435456"/>
                  </a:lnTo>
                  <a:lnTo>
                    <a:pt x="802164" y="394789"/>
                  </a:lnTo>
                  <a:lnTo>
                    <a:pt x="791558" y="351587"/>
                  </a:lnTo>
                  <a:lnTo>
                    <a:pt x="787908" y="306324"/>
                  </a:lnTo>
                  <a:close/>
                </a:path>
                <a:path w="4375784" h="637539">
                  <a:moveTo>
                    <a:pt x="0" y="292608"/>
                  </a:moveTo>
                  <a:lnTo>
                    <a:pt x="767461" y="292608"/>
                  </a:lnTo>
                </a:path>
                <a:path w="4375784" h="637539">
                  <a:moveTo>
                    <a:pt x="1473708" y="316991"/>
                  </a:moveTo>
                  <a:lnTo>
                    <a:pt x="2171192" y="316991"/>
                  </a:lnTo>
                </a:path>
                <a:path w="4375784" h="637539">
                  <a:moveTo>
                    <a:pt x="2206752" y="330708"/>
                  </a:moveTo>
                  <a:lnTo>
                    <a:pt x="2210412" y="285444"/>
                  </a:lnTo>
                  <a:lnTo>
                    <a:pt x="2221043" y="242242"/>
                  </a:lnTo>
                  <a:lnTo>
                    <a:pt x="2238125" y="201575"/>
                  </a:lnTo>
                  <a:lnTo>
                    <a:pt x="2261135" y="163917"/>
                  </a:lnTo>
                  <a:lnTo>
                    <a:pt x="2289550" y="129742"/>
                  </a:lnTo>
                  <a:lnTo>
                    <a:pt x="2322848" y="99524"/>
                  </a:lnTo>
                  <a:lnTo>
                    <a:pt x="2360508" y="73738"/>
                  </a:lnTo>
                  <a:lnTo>
                    <a:pt x="2402007" y="52856"/>
                  </a:lnTo>
                  <a:lnTo>
                    <a:pt x="2446823" y="37354"/>
                  </a:lnTo>
                  <a:lnTo>
                    <a:pt x="2494434" y="27705"/>
                  </a:lnTo>
                  <a:lnTo>
                    <a:pt x="2544318" y="24384"/>
                  </a:lnTo>
                  <a:lnTo>
                    <a:pt x="2594201" y="27705"/>
                  </a:lnTo>
                  <a:lnTo>
                    <a:pt x="2641812" y="37354"/>
                  </a:lnTo>
                  <a:lnTo>
                    <a:pt x="2686628" y="52856"/>
                  </a:lnTo>
                  <a:lnTo>
                    <a:pt x="2728127" y="73738"/>
                  </a:lnTo>
                  <a:lnTo>
                    <a:pt x="2765787" y="99524"/>
                  </a:lnTo>
                  <a:lnTo>
                    <a:pt x="2799085" y="129742"/>
                  </a:lnTo>
                  <a:lnTo>
                    <a:pt x="2827500" y="163917"/>
                  </a:lnTo>
                  <a:lnTo>
                    <a:pt x="2850510" y="201575"/>
                  </a:lnTo>
                  <a:lnTo>
                    <a:pt x="2867592" y="242242"/>
                  </a:lnTo>
                  <a:lnTo>
                    <a:pt x="2878223" y="285444"/>
                  </a:lnTo>
                  <a:lnTo>
                    <a:pt x="2881884" y="330708"/>
                  </a:lnTo>
                  <a:lnTo>
                    <a:pt x="2878223" y="375971"/>
                  </a:lnTo>
                  <a:lnTo>
                    <a:pt x="2867592" y="419173"/>
                  </a:lnTo>
                  <a:lnTo>
                    <a:pt x="2850510" y="459840"/>
                  </a:lnTo>
                  <a:lnTo>
                    <a:pt x="2827500" y="497498"/>
                  </a:lnTo>
                  <a:lnTo>
                    <a:pt x="2799085" y="531673"/>
                  </a:lnTo>
                  <a:lnTo>
                    <a:pt x="2765787" y="561891"/>
                  </a:lnTo>
                  <a:lnTo>
                    <a:pt x="2728127" y="587677"/>
                  </a:lnTo>
                  <a:lnTo>
                    <a:pt x="2686628" y="608559"/>
                  </a:lnTo>
                  <a:lnTo>
                    <a:pt x="2641812" y="624061"/>
                  </a:lnTo>
                  <a:lnTo>
                    <a:pt x="2594201" y="633710"/>
                  </a:lnTo>
                  <a:lnTo>
                    <a:pt x="2544318" y="637032"/>
                  </a:lnTo>
                  <a:lnTo>
                    <a:pt x="2494434" y="633710"/>
                  </a:lnTo>
                  <a:lnTo>
                    <a:pt x="2446823" y="624061"/>
                  </a:lnTo>
                  <a:lnTo>
                    <a:pt x="2402007" y="608559"/>
                  </a:lnTo>
                  <a:lnTo>
                    <a:pt x="2360508" y="587677"/>
                  </a:lnTo>
                  <a:lnTo>
                    <a:pt x="2322848" y="561891"/>
                  </a:lnTo>
                  <a:lnTo>
                    <a:pt x="2289550" y="531673"/>
                  </a:lnTo>
                  <a:lnTo>
                    <a:pt x="2261135" y="497498"/>
                  </a:lnTo>
                  <a:lnTo>
                    <a:pt x="2238125" y="459840"/>
                  </a:lnTo>
                  <a:lnTo>
                    <a:pt x="2221043" y="419173"/>
                  </a:lnTo>
                  <a:lnTo>
                    <a:pt x="2210412" y="375971"/>
                  </a:lnTo>
                  <a:lnTo>
                    <a:pt x="2206752" y="330708"/>
                  </a:lnTo>
                  <a:close/>
                </a:path>
                <a:path w="4375784" h="637539">
                  <a:moveTo>
                    <a:pt x="2907792" y="316991"/>
                  </a:moveTo>
                  <a:lnTo>
                    <a:pt x="3675253" y="316991"/>
                  </a:lnTo>
                </a:path>
                <a:path w="4375784" h="637539">
                  <a:moveTo>
                    <a:pt x="3701796" y="306324"/>
                  </a:moveTo>
                  <a:lnTo>
                    <a:pt x="3705446" y="261060"/>
                  </a:lnTo>
                  <a:lnTo>
                    <a:pt x="3716052" y="217858"/>
                  </a:lnTo>
                  <a:lnTo>
                    <a:pt x="3733092" y="177191"/>
                  </a:lnTo>
                  <a:lnTo>
                    <a:pt x="3756046" y="139533"/>
                  </a:lnTo>
                  <a:lnTo>
                    <a:pt x="3784393" y="105358"/>
                  </a:lnTo>
                  <a:lnTo>
                    <a:pt x="3817614" y="75140"/>
                  </a:lnTo>
                  <a:lnTo>
                    <a:pt x="3855187" y="49354"/>
                  </a:lnTo>
                  <a:lnTo>
                    <a:pt x="3896593" y="28472"/>
                  </a:lnTo>
                  <a:lnTo>
                    <a:pt x="3941310" y="12970"/>
                  </a:lnTo>
                  <a:lnTo>
                    <a:pt x="3988819" y="3321"/>
                  </a:lnTo>
                  <a:lnTo>
                    <a:pt x="4038600" y="0"/>
                  </a:lnTo>
                  <a:lnTo>
                    <a:pt x="4088380" y="3321"/>
                  </a:lnTo>
                  <a:lnTo>
                    <a:pt x="4135889" y="12970"/>
                  </a:lnTo>
                  <a:lnTo>
                    <a:pt x="4180606" y="28472"/>
                  </a:lnTo>
                  <a:lnTo>
                    <a:pt x="4222012" y="49354"/>
                  </a:lnTo>
                  <a:lnTo>
                    <a:pt x="4259585" y="75140"/>
                  </a:lnTo>
                  <a:lnTo>
                    <a:pt x="4292806" y="105358"/>
                  </a:lnTo>
                  <a:lnTo>
                    <a:pt x="4321153" y="139533"/>
                  </a:lnTo>
                  <a:lnTo>
                    <a:pt x="4344107" y="177191"/>
                  </a:lnTo>
                  <a:lnTo>
                    <a:pt x="4361147" y="217858"/>
                  </a:lnTo>
                  <a:lnTo>
                    <a:pt x="4371753" y="261060"/>
                  </a:lnTo>
                  <a:lnTo>
                    <a:pt x="4375404" y="306324"/>
                  </a:lnTo>
                  <a:lnTo>
                    <a:pt x="4371753" y="351587"/>
                  </a:lnTo>
                  <a:lnTo>
                    <a:pt x="4361147" y="394789"/>
                  </a:lnTo>
                  <a:lnTo>
                    <a:pt x="4344107" y="435456"/>
                  </a:lnTo>
                  <a:lnTo>
                    <a:pt x="4321153" y="473114"/>
                  </a:lnTo>
                  <a:lnTo>
                    <a:pt x="4292806" y="507289"/>
                  </a:lnTo>
                  <a:lnTo>
                    <a:pt x="4259585" y="537507"/>
                  </a:lnTo>
                  <a:lnTo>
                    <a:pt x="4222012" y="563293"/>
                  </a:lnTo>
                  <a:lnTo>
                    <a:pt x="4180606" y="584175"/>
                  </a:lnTo>
                  <a:lnTo>
                    <a:pt x="4135889" y="599677"/>
                  </a:lnTo>
                  <a:lnTo>
                    <a:pt x="4088380" y="609326"/>
                  </a:lnTo>
                  <a:lnTo>
                    <a:pt x="4038600" y="612648"/>
                  </a:lnTo>
                  <a:lnTo>
                    <a:pt x="3988819" y="609326"/>
                  </a:lnTo>
                  <a:lnTo>
                    <a:pt x="3941310" y="599677"/>
                  </a:lnTo>
                  <a:lnTo>
                    <a:pt x="3896593" y="584175"/>
                  </a:lnTo>
                  <a:lnTo>
                    <a:pt x="3855187" y="563293"/>
                  </a:lnTo>
                  <a:lnTo>
                    <a:pt x="3817614" y="537507"/>
                  </a:lnTo>
                  <a:lnTo>
                    <a:pt x="3784393" y="507289"/>
                  </a:lnTo>
                  <a:lnTo>
                    <a:pt x="3756046" y="473114"/>
                  </a:lnTo>
                  <a:lnTo>
                    <a:pt x="3733092" y="435456"/>
                  </a:lnTo>
                  <a:lnTo>
                    <a:pt x="3716052" y="394789"/>
                  </a:lnTo>
                  <a:lnTo>
                    <a:pt x="3705446" y="351587"/>
                  </a:lnTo>
                  <a:lnTo>
                    <a:pt x="3701796" y="306324"/>
                  </a:lnTo>
                  <a:close/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91328" y="3488436"/>
              <a:ext cx="2005964" cy="612775"/>
            </a:xfrm>
            <a:custGeom>
              <a:avLst/>
              <a:gdLst/>
              <a:ahLst/>
              <a:cxnLst/>
              <a:rect l="l" t="t" r="r" b="b"/>
              <a:pathLst>
                <a:path w="2005965" h="612775">
                  <a:moveTo>
                    <a:pt x="1903476" y="0"/>
                  </a:moveTo>
                  <a:lnTo>
                    <a:pt x="102108" y="0"/>
                  </a:lnTo>
                  <a:lnTo>
                    <a:pt x="62364" y="8024"/>
                  </a:lnTo>
                  <a:lnTo>
                    <a:pt x="29908" y="29908"/>
                  </a:lnTo>
                  <a:lnTo>
                    <a:pt x="8024" y="62364"/>
                  </a:lnTo>
                  <a:lnTo>
                    <a:pt x="0" y="102108"/>
                  </a:lnTo>
                  <a:lnTo>
                    <a:pt x="0" y="510539"/>
                  </a:lnTo>
                  <a:lnTo>
                    <a:pt x="8024" y="550283"/>
                  </a:lnTo>
                  <a:lnTo>
                    <a:pt x="29908" y="582739"/>
                  </a:lnTo>
                  <a:lnTo>
                    <a:pt x="62364" y="604623"/>
                  </a:lnTo>
                  <a:lnTo>
                    <a:pt x="102108" y="612648"/>
                  </a:lnTo>
                  <a:lnTo>
                    <a:pt x="1903476" y="612648"/>
                  </a:lnTo>
                  <a:lnTo>
                    <a:pt x="1943219" y="604623"/>
                  </a:lnTo>
                  <a:lnTo>
                    <a:pt x="1975675" y="582739"/>
                  </a:lnTo>
                  <a:lnTo>
                    <a:pt x="1997559" y="550283"/>
                  </a:lnTo>
                  <a:lnTo>
                    <a:pt x="2005583" y="510539"/>
                  </a:lnTo>
                  <a:lnTo>
                    <a:pt x="2005583" y="102108"/>
                  </a:lnTo>
                  <a:lnTo>
                    <a:pt x="1997559" y="62364"/>
                  </a:lnTo>
                  <a:lnTo>
                    <a:pt x="1975675" y="29908"/>
                  </a:lnTo>
                  <a:lnTo>
                    <a:pt x="1943219" y="8024"/>
                  </a:lnTo>
                  <a:lnTo>
                    <a:pt x="1903476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568678" y="3744468"/>
              <a:ext cx="1235710" cy="114300"/>
            </a:xfrm>
            <a:custGeom>
              <a:avLst/>
              <a:gdLst/>
              <a:ahLst/>
              <a:cxnLst/>
              <a:rect l="l" t="t" r="r" b="b"/>
              <a:pathLst>
                <a:path w="1235709" h="114300">
                  <a:moveTo>
                    <a:pt x="1121409" y="0"/>
                  </a:moveTo>
                  <a:lnTo>
                    <a:pt x="1121409" y="114300"/>
                  </a:lnTo>
                  <a:lnTo>
                    <a:pt x="1197609" y="76200"/>
                  </a:lnTo>
                  <a:lnTo>
                    <a:pt x="1140459" y="76200"/>
                  </a:lnTo>
                  <a:lnTo>
                    <a:pt x="1140459" y="38100"/>
                  </a:lnTo>
                  <a:lnTo>
                    <a:pt x="1197609" y="38100"/>
                  </a:lnTo>
                  <a:lnTo>
                    <a:pt x="1121409" y="0"/>
                  </a:lnTo>
                  <a:close/>
                </a:path>
                <a:path w="1235709" h="114300">
                  <a:moveTo>
                    <a:pt x="112140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1121409" y="76200"/>
                  </a:lnTo>
                  <a:lnTo>
                    <a:pt x="1121409" y="38100"/>
                  </a:lnTo>
                  <a:close/>
                </a:path>
                <a:path w="1235709" h="114300">
                  <a:moveTo>
                    <a:pt x="1197609" y="38100"/>
                  </a:moveTo>
                  <a:lnTo>
                    <a:pt x="1140459" y="38100"/>
                  </a:lnTo>
                  <a:lnTo>
                    <a:pt x="1140459" y="76200"/>
                  </a:lnTo>
                  <a:lnTo>
                    <a:pt x="1197609" y="76200"/>
                  </a:lnTo>
                  <a:lnTo>
                    <a:pt x="1235709" y="57150"/>
                  </a:lnTo>
                  <a:lnTo>
                    <a:pt x="1197609" y="3810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825997" y="3601339"/>
            <a:ext cx="93471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Master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97500" y="5089093"/>
            <a:ext cx="6746875" cy="701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660"/>
              </a:lnSpc>
              <a:buClr>
                <a:srgbClr val="000000"/>
              </a:buClr>
              <a:buSzPct val="109090"/>
              <a:buAutoNum type="arabicPeriod"/>
              <a:tabLst>
                <a:tab pos="469265" algn="l"/>
                <a:tab pos="469900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has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one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main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line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called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master</a:t>
            </a:r>
            <a:endParaRPr sz="2200">
              <a:latin typeface="Trebuchet MS"/>
              <a:cs typeface="Trebuchet MS"/>
            </a:endParaRPr>
          </a:p>
          <a:p>
            <a:pPr marL="469900" indent="-457200">
              <a:lnSpc>
                <a:spcPts val="2760"/>
              </a:lnSpc>
              <a:buClr>
                <a:srgbClr val="000000"/>
              </a:buClr>
              <a:buSzPct val="109090"/>
              <a:buAutoNum type="arabicPeriod"/>
              <a:tabLst>
                <a:tab pos="469265" algn="l"/>
                <a:tab pos="469900" algn="l"/>
              </a:tabLst>
            </a:pP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being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made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main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line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703557" y="2516123"/>
            <a:ext cx="2896870" cy="1623060"/>
            <a:chOff x="11703557" y="2516123"/>
            <a:chExt cx="2896870" cy="1623060"/>
          </a:xfrm>
        </p:grpSpPr>
        <p:sp>
          <p:nvSpPr>
            <p:cNvPr id="21" name="object 21"/>
            <p:cNvSpPr/>
            <p:nvPr/>
          </p:nvSpPr>
          <p:spPr>
            <a:xfrm>
              <a:off x="11703557" y="3800093"/>
              <a:ext cx="697865" cy="0"/>
            </a:xfrm>
            <a:custGeom>
              <a:avLst/>
              <a:gdLst/>
              <a:ahLst/>
              <a:cxnLst/>
              <a:rect l="l" t="t" r="r" b="b"/>
              <a:pathLst>
                <a:path w="697865">
                  <a:moveTo>
                    <a:pt x="0" y="0"/>
                  </a:moveTo>
                  <a:lnTo>
                    <a:pt x="697484" y="0"/>
                  </a:lnTo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436601" y="3507485"/>
              <a:ext cx="675640" cy="612775"/>
            </a:xfrm>
            <a:custGeom>
              <a:avLst/>
              <a:gdLst/>
              <a:ahLst/>
              <a:cxnLst/>
              <a:rect l="l" t="t" r="r" b="b"/>
              <a:pathLst>
                <a:path w="675640" h="612775">
                  <a:moveTo>
                    <a:pt x="0" y="306324"/>
                  </a:moveTo>
                  <a:lnTo>
                    <a:pt x="3660" y="261060"/>
                  </a:lnTo>
                  <a:lnTo>
                    <a:pt x="14291" y="217858"/>
                  </a:lnTo>
                  <a:lnTo>
                    <a:pt x="31373" y="177191"/>
                  </a:lnTo>
                  <a:lnTo>
                    <a:pt x="54383" y="139533"/>
                  </a:lnTo>
                  <a:lnTo>
                    <a:pt x="82798" y="105358"/>
                  </a:lnTo>
                  <a:lnTo>
                    <a:pt x="116096" y="75140"/>
                  </a:lnTo>
                  <a:lnTo>
                    <a:pt x="153756" y="49354"/>
                  </a:lnTo>
                  <a:lnTo>
                    <a:pt x="195255" y="28472"/>
                  </a:lnTo>
                  <a:lnTo>
                    <a:pt x="240071" y="12970"/>
                  </a:lnTo>
                  <a:lnTo>
                    <a:pt x="287682" y="3321"/>
                  </a:lnTo>
                  <a:lnTo>
                    <a:pt x="337566" y="0"/>
                  </a:lnTo>
                  <a:lnTo>
                    <a:pt x="387449" y="3321"/>
                  </a:lnTo>
                  <a:lnTo>
                    <a:pt x="435060" y="12970"/>
                  </a:lnTo>
                  <a:lnTo>
                    <a:pt x="479876" y="28472"/>
                  </a:lnTo>
                  <a:lnTo>
                    <a:pt x="521375" y="49354"/>
                  </a:lnTo>
                  <a:lnTo>
                    <a:pt x="559035" y="75140"/>
                  </a:lnTo>
                  <a:lnTo>
                    <a:pt x="592333" y="105358"/>
                  </a:lnTo>
                  <a:lnTo>
                    <a:pt x="620748" y="139533"/>
                  </a:lnTo>
                  <a:lnTo>
                    <a:pt x="643758" y="177191"/>
                  </a:lnTo>
                  <a:lnTo>
                    <a:pt x="660840" y="217858"/>
                  </a:lnTo>
                  <a:lnTo>
                    <a:pt x="671471" y="261060"/>
                  </a:lnTo>
                  <a:lnTo>
                    <a:pt x="675132" y="306324"/>
                  </a:lnTo>
                  <a:lnTo>
                    <a:pt x="671471" y="351587"/>
                  </a:lnTo>
                  <a:lnTo>
                    <a:pt x="660840" y="394789"/>
                  </a:lnTo>
                  <a:lnTo>
                    <a:pt x="643758" y="435456"/>
                  </a:lnTo>
                  <a:lnTo>
                    <a:pt x="620748" y="473114"/>
                  </a:lnTo>
                  <a:lnTo>
                    <a:pt x="592333" y="507289"/>
                  </a:lnTo>
                  <a:lnTo>
                    <a:pt x="559035" y="537507"/>
                  </a:lnTo>
                  <a:lnTo>
                    <a:pt x="521375" y="563293"/>
                  </a:lnTo>
                  <a:lnTo>
                    <a:pt x="479876" y="584175"/>
                  </a:lnTo>
                  <a:lnTo>
                    <a:pt x="435060" y="599677"/>
                  </a:lnTo>
                  <a:lnTo>
                    <a:pt x="387449" y="609326"/>
                  </a:lnTo>
                  <a:lnTo>
                    <a:pt x="337566" y="612648"/>
                  </a:lnTo>
                  <a:lnTo>
                    <a:pt x="287682" y="609326"/>
                  </a:lnTo>
                  <a:lnTo>
                    <a:pt x="240071" y="599677"/>
                  </a:lnTo>
                  <a:lnTo>
                    <a:pt x="195255" y="584175"/>
                  </a:lnTo>
                  <a:lnTo>
                    <a:pt x="153756" y="563293"/>
                  </a:lnTo>
                  <a:lnTo>
                    <a:pt x="116096" y="537507"/>
                  </a:lnTo>
                  <a:lnTo>
                    <a:pt x="82798" y="507289"/>
                  </a:lnTo>
                  <a:lnTo>
                    <a:pt x="54383" y="473114"/>
                  </a:lnTo>
                  <a:lnTo>
                    <a:pt x="31373" y="435456"/>
                  </a:lnTo>
                  <a:lnTo>
                    <a:pt x="14291" y="394789"/>
                  </a:lnTo>
                  <a:lnTo>
                    <a:pt x="3660" y="351587"/>
                  </a:lnTo>
                  <a:lnTo>
                    <a:pt x="0" y="306324"/>
                  </a:lnTo>
                  <a:close/>
                </a:path>
              </a:pathLst>
            </a:custGeom>
            <a:ln w="38100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113257" y="3800093"/>
              <a:ext cx="767715" cy="0"/>
            </a:xfrm>
            <a:custGeom>
              <a:avLst/>
              <a:gdLst/>
              <a:ahLst/>
              <a:cxnLst/>
              <a:rect l="l" t="t" r="r" b="b"/>
              <a:pathLst>
                <a:path w="767715">
                  <a:moveTo>
                    <a:pt x="0" y="0"/>
                  </a:moveTo>
                  <a:lnTo>
                    <a:pt x="767461" y="0"/>
                  </a:lnTo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907261" y="3483101"/>
              <a:ext cx="673735" cy="612775"/>
            </a:xfrm>
            <a:custGeom>
              <a:avLst/>
              <a:gdLst/>
              <a:ahLst/>
              <a:cxnLst/>
              <a:rect l="l" t="t" r="r" b="b"/>
              <a:pathLst>
                <a:path w="673734" h="612775">
                  <a:moveTo>
                    <a:pt x="0" y="306324"/>
                  </a:moveTo>
                  <a:lnTo>
                    <a:pt x="3650" y="261060"/>
                  </a:lnTo>
                  <a:lnTo>
                    <a:pt x="14256" y="217858"/>
                  </a:lnTo>
                  <a:lnTo>
                    <a:pt x="31296" y="177191"/>
                  </a:lnTo>
                  <a:lnTo>
                    <a:pt x="54250" y="139533"/>
                  </a:lnTo>
                  <a:lnTo>
                    <a:pt x="82597" y="105358"/>
                  </a:lnTo>
                  <a:lnTo>
                    <a:pt x="115818" y="75140"/>
                  </a:lnTo>
                  <a:lnTo>
                    <a:pt x="153391" y="49354"/>
                  </a:lnTo>
                  <a:lnTo>
                    <a:pt x="194797" y="28472"/>
                  </a:lnTo>
                  <a:lnTo>
                    <a:pt x="239514" y="12970"/>
                  </a:lnTo>
                  <a:lnTo>
                    <a:pt x="287023" y="3321"/>
                  </a:lnTo>
                  <a:lnTo>
                    <a:pt x="336803" y="0"/>
                  </a:lnTo>
                  <a:lnTo>
                    <a:pt x="386584" y="3321"/>
                  </a:lnTo>
                  <a:lnTo>
                    <a:pt x="434093" y="12970"/>
                  </a:lnTo>
                  <a:lnTo>
                    <a:pt x="478810" y="28472"/>
                  </a:lnTo>
                  <a:lnTo>
                    <a:pt x="520216" y="49354"/>
                  </a:lnTo>
                  <a:lnTo>
                    <a:pt x="557789" y="75140"/>
                  </a:lnTo>
                  <a:lnTo>
                    <a:pt x="591010" y="105358"/>
                  </a:lnTo>
                  <a:lnTo>
                    <a:pt x="619357" y="139533"/>
                  </a:lnTo>
                  <a:lnTo>
                    <a:pt x="642311" y="177191"/>
                  </a:lnTo>
                  <a:lnTo>
                    <a:pt x="659351" y="217858"/>
                  </a:lnTo>
                  <a:lnTo>
                    <a:pt x="669957" y="261060"/>
                  </a:lnTo>
                  <a:lnTo>
                    <a:pt x="673607" y="306324"/>
                  </a:lnTo>
                  <a:lnTo>
                    <a:pt x="669957" y="351587"/>
                  </a:lnTo>
                  <a:lnTo>
                    <a:pt x="659351" y="394789"/>
                  </a:lnTo>
                  <a:lnTo>
                    <a:pt x="642311" y="435456"/>
                  </a:lnTo>
                  <a:lnTo>
                    <a:pt x="619357" y="473114"/>
                  </a:lnTo>
                  <a:lnTo>
                    <a:pt x="591010" y="507289"/>
                  </a:lnTo>
                  <a:lnTo>
                    <a:pt x="557789" y="537507"/>
                  </a:lnTo>
                  <a:lnTo>
                    <a:pt x="520216" y="563293"/>
                  </a:lnTo>
                  <a:lnTo>
                    <a:pt x="478810" y="584175"/>
                  </a:lnTo>
                  <a:lnTo>
                    <a:pt x="434093" y="599677"/>
                  </a:lnTo>
                  <a:lnTo>
                    <a:pt x="386584" y="609326"/>
                  </a:lnTo>
                  <a:lnTo>
                    <a:pt x="336803" y="612648"/>
                  </a:lnTo>
                  <a:lnTo>
                    <a:pt x="287023" y="609326"/>
                  </a:lnTo>
                  <a:lnTo>
                    <a:pt x="239514" y="599677"/>
                  </a:lnTo>
                  <a:lnTo>
                    <a:pt x="194797" y="584175"/>
                  </a:lnTo>
                  <a:lnTo>
                    <a:pt x="153391" y="563293"/>
                  </a:lnTo>
                  <a:lnTo>
                    <a:pt x="115818" y="537507"/>
                  </a:lnTo>
                  <a:lnTo>
                    <a:pt x="82597" y="507289"/>
                  </a:lnTo>
                  <a:lnTo>
                    <a:pt x="54250" y="473114"/>
                  </a:lnTo>
                  <a:lnTo>
                    <a:pt x="31296" y="435456"/>
                  </a:lnTo>
                  <a:lnTo>
                    <a:pt x="14256" y="394789"/>
                  </a:lnTo>
                  <a:lnTo>
                    <a:pt x="3650" y="351587"/>
                  </a:lnTo>
                  <a:lnTo>
                    <a:pt x="0" y="306324"/>
                  </a:lnTo>
                  <a:close/>
                </a:path>
              </a:pathLst>
            </a:custGeom>
            <a:ln w="38100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769215" y="2516123"/>
              <a:ext cx="1449070" cy="876935"/>
            </a:xfrm>
            <a:custGeom>
              <a:avLst/>
              <a:gdLst/>
              <a:ahLst/>
              <a:cxnLst/>
              <a:rect l="l" t="t" r="r" b="b"/>
              <a:pathLst>
                <a:path w="1449069" h="876935">
                  <a:moveTo>
                    <a:pt x="700405" y="0"/>
                  </a:moveTo>
                  <a:lnTo>
                    <a:pt x="623062" y="35826"/>
                  </a:lnTo>
                  <a:lnTo>
                    <a:pt x="647915" y="55651"/>
                  </a:lnTo>
                  <a:lnTo>
                    <a:pt x="0" y="869061"/>
                  </a:lnTo>
                  <a:lnTo>
                    <a:pt x="9906" y="876935"/>
                  </a:lnTo>
                  <a:lnTo>
                    <a:pt x="657809" y="63538"/>
                  </a:lnTo>
                  <a:lnTo>
                    <a:pt x="682625" y="83312"/>
                  </a:lnTo>
                  <a:lnTo>
                    <a:pt x="690638" y="45720"/>
                  </a:lnTo>
                  <a:lnTo>
                    <a:pt x="700405" y="0"/>
                  </a:lnTo>
                  <a:close/>
                </a:path>
                <a:path w="1449069" h="876935">
                  <a:moveTo>
                    <a:pt x="1449070" y="869061"/>
                  </a:moveTo>
                  <a:lnTo>
                    <a:pt x="801090" y="55587"/>
                  </a:lnTo>
                  <a:lnTo>
                    <a:pt x="813447" y="45720"/>
                  </a:lnTo>
                  <a:lnTo>
                    <a:pt x="825881" y="35826"/>
                  </a:lnTo>
                  <a:lnTo>
                    <a:pt x="748665" y="0"/>
                  </a:lnTo>
                  <a:lnTo>
                    <a:pt x="766318" y="83312"/>
                  </a:lnTo>
                  <a:lnTo>
                    <a:pt x="791121" y="63538"/>
                  </a:lnTo>
                  <a:lnTo>
                    <a:pt x="1439037" y="876935"/>
                  </a:lnTo>
                  <a:lnTo>
                    <a:pt x="1449070" y="869061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2322809" y="2024252"/>
            <a:ext cx="20847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latin typeface="Trebuchet MS"/>
                <a:cs typeface="Trebuchet MS"/>
              </a:rPr>
              <a:t>Adding</a:t>
            </a:r>
            <a:r>
              <a:rPr sz="2200" spc="-135" dirty="0">
                <a:latin typeface="Trebuchet MS"/>
                <a:cs typeface="Trebuchet MS"/>
              </a:rPr>
              <a:t> </a:t>
            </a:r>
            <a:r>
              <a:rPr sz="2200" spc="80" dirty="0">
                <a:latin typeface="Trebuchet MS"/>
                <a:cs typeface="Trebuchet MS"/>
              </a:rPr>
              <a:t>changes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00647" y="306451"/>
            <a:ext cx="38550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</a:rPr>
              <a:t>Centralized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110" dirty="0">
                <a:solidFill>
                  <a:srgbClr val="3E3E3E"/>
                </a:solidFill>
              </a:rPr>
              <a:t>Workflow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85572" y="0"/>
            <a:ext cx="4410710" cy="9144000"/>
            <a:chOff x="385572" y="0"/>
            <a:chExt cx="4410710" cy="9144000"/>
          </a:xfrm>
        </p:grpSpPr>
        <p:sp>
          <p:nvSpPr>
            <p:cNvPr id="5" name="object 5"/>
            <p:cNvSpPr/>
            <p:nvPr/>
          </p:nvSpPr>
          <p:spPr>
            <a:xfrm>
              <a:off x="385572" y="0"/>
              <a:ext cx="4410710" cy="9144000"/>
            </a:xfrm>
            <a:custGeom>
              <a:avLst/>
              <a:gdLst/>
              <a:ahLst/>
              <a:cxnLst/>
              <a:rect l="l" t="t" r="r" b="b"/>
              <a:pathLst>
                <a:path w="4410710" h="9144000">
                  <a:moveTo>
                    <a:pt x="4410456" y="0"/>
                  </a:moveTo>
                  <a:lnTo>
                    <a:pt x="0" y="0"/>
                  </a:lnTo>
                  <a:lnTo>
                    <a:pt x="0" y="9144000"/>
                  </a:lnTo>
                  <a:lnTo>
                    <a:pt x="4410456" y="9144000"/>
                  </a:lnTo>
                  <a:lnTo>
                    <a:pt x="4410456" y="0"/>
                  </a:lnTo>
                  <a:close/>
                </a:path>
              </a:pathLst>
            </a:custGeom>
            <a:solidFill>
              <a:srgbClr val="FBE9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9055" y="2100072"/>
              <a:ext cx="3507104" cy="687705"/>
            </a:xfrm>
            <a:custGeom>
              <a:avLst/>
              <a:gdLst/>
              <a:ahLst/>
              <a:cxnLst/>
              <a:rect l="l" t="t" r="r" b="b"/>
              <a:pathLst>
                <a:path w="3507104" h="687705">
                  <a:moveTo>
                    <a:pt x="3392170" y="0"/>
                  </a:moveTo>
                  <a:lnTo>
                    <a:pt x="114553" y="0"/>
                  </a:lnTo>
                  <a:lnTo>
                    <a:pt x="69962" y="9005"/>
                  </a:lnTo>
                  <a:lnTo>
                    <a:pt x="33550" y="33559"/>
                  </a:lnTo>
                  <a:lnTo>
                    <a:pt x="9001" y="69973"/>
                  </a:lnTo>
                  <a:lnTo>
                    <a:pt x="0" y="114553"/>
                  </a:lnTo>
                  <a:lnTo>
                    <a:pt x="0" y="572769"/>
                  </a:lnTo>
                  <a:lnTo>
                    <a:pt x="9001" y="617350"/>
                  </a:lnTo>
                  <a:lnTo>
                    <a:pt x="33550" y="653764"/>
                  </a:lnTo>
                  <a:lnTo>
                    <a:pt x="69962" y="678318"/>
                  </a:lnTo>
                  <a:lnTo>
                    <a:pt x="114553" y="687324"/>
                  </a:lnTo>
                  <a:lnTo>
                    <a:pt x="3392170" y="687324"/>
                  </a:lnTo>
                  <a:lnTo>
                    <a:pt x="3436750" y="678318"/>
                  </a:lnTo>
                  <a:lnTo>
                    <a:pt x="3473164" y="653764"/>
                  </a:lnTo>
                  <a:lnTo>
                    <a:pt x="3497718" y="617350"/>
                  </a:lnTo>
                  <a:lnTo>
                    <a:pt x="3506724" y="572769"/>
                  </a:lnTo>
                  <a:lnTo>
                    <a:pt x="3506724" y="114553"/>
                  </a:lnTo>
                  <a:lnTo>
                    <a:pt x="3497718" y="69973"/>
                  </a:lnTo>
                  <a:lnTo>
                    <a:pt x="3473164" y="33559"/>
                  </a:lnTo>
                  <a:lnTo>
                    <a:pt x="3436750" y="9005"/>
                  </a:lnTo>
                  <a:lnTo>
                    <a:pt x="339217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9055" y="3360420"/>
              <a:ext cx="3507104" cy="687705"/>
            </a:xfrm>
            <a:custGeom>
              <a:avLst/>
              <a:gdLst/>
              <a:ahLst/>
              <a:cxnLst/>
              <a:rect l="l" t="t" r="r" b="b"/>
              <a:pathLst>
                <a:path w="3507104" h="687704">
                  <a:moveTo>
                    <a:pt x="3392170" y="0"/>
                  </a:moveTo>
                  <a:lnTo>
                    <a:pt x="114553" y="0"/>
                  </a:lnTo>
                  <a:lnTo>
                    <a:pt x="69962" y="9005"/>
                  </a:lnTo>
                  <a:lnTo>
                    <a:pt x="33550" y="33559"/>
                  </a:lnTo>
                  <a:lnTo>
                    <a:pt x="9001" y="69973"/>
                  </a:lnTo>
                  <a:lnTo>
                    <a:pt x="0" y="114553"/>
                  </a:lnTo>
                  <a:lnTo>
                    <a:pt x="0" y="572769"/>
                  </a:lnTo>
                  <a:lnTo>
                    <a:pt x="9001" y="617350"/>
                  </a:lnTo>
                  <a:lnTo>
                    <a:pt x="33550" y="653764"/>
                  </a:lnTo>
                  <a:lnTo>
                    <a:pt x="69962" y="678318"/>
                  </a:lnTo>
                  <a:lnTo>
                    <a:pt x="114553" y="687324"/>
                  </a:lnTo>
                  <a:lnTo>
                    <a:pt x="3392170" y="687324"/>
                  </a:lnTo>
                  <a:lnTo>
                    <a:pt x="3436750" y="678318"/>
                  </a:lnTo>
                  <a:lnTo>
                    <a:pt x="3473164" y="653764"/>
                  </a:lnTo>
                  <a:lnTo>
                    <a:pt x="3497718" y="617350"/>
                  </a:lnTo>
                  <a:lnTo>
                    <a:pt x="3506724" y="572769"/>
                  </a:lnTo>
                  <a:lnTo>
                    <a:pt x="3506724" y="114553"/>
                  </a:lnTo>
                  <a:lnTo>
                    <a:pt x="3497718" y="69973"/>
                  </a:lnTo>
                  <a:lnTo>
                    <a:pt x="3473164" y="33559"/>
                  </a:lnTo>
                  <a:lnTo>
                    <a:pt x="3436750" y="9005"/>
                  </a:lnTo>
                  <a:lnTo>
                    <a:pt x="339217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71371" y="3340735"/>
            <a:ext cx="202247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91795" marR="5080" indent="-379730">
              <a:lnSpc>
                <a:spcPct val="100499"/>
              </a:lnSpc>
              <a:spcBef>
                <a:spcPts val="80"/>
              </a:spcBef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Feature</a:t>
            </a:r>
            <a:r>
              <a:rPr sz="2200" spc="-1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Branch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8200" y="4619244"/>
            <a:ext cx="3507104" cy="687705"/>
          </a:xfrm>
          <a:custGeom>
            <a:avLst/>
            <a:gdLst/>
            <a:ahLst/>
            <a:cxnLst/>
            <a:rect l="l" t="t" r="r" b="b"/>
            <a:pathLst>
              <a:path w="3507104" h="687704">
                <a:moveTo>
                  <a:pt x="3392170" y="0"/>
                </a:moveTo>
                <a:lnTo>
                  <a:pt x="114553" y="0"/>
                </a:lnTo>
                <a:lnTo>
                  <a:pt x="69962" y="9005"/>
                </a:lnTo>
                <a:lnTo>
                  <a:pt x="33550" y="33559"/>
                </a:lnTo>
                <a:lnTo>
                  <a:pt x="9001" y="69973"/>
                </a:lnTo>
                <a:lnTo>
                  <a:pt x="0" y="114553"/>
                </a:lnTo>
                <a:lnTo>
                  <a:pt x="0" y="572769"/>
                </a:lnTo>
                <a:lnTo>
                  <a:pt x="9001" y="617350"/>
                </a:lnTo>
                <a:lnTo>
                  <a:pt x="33550" y="653764"/>
                </a:lnTo>
                <a:lnTo>
                  <a:pt x="69962" y="678318"/>
                </a:lnTo>
                <a:lnTo>
                  <a:pt x="114553" y="687323"/>
                </a:lnTo>
                <a:lnTo>
                  <a:pt x="3392170" y="687323"/>
                </a:lnTo>
                <a:lnTo>
                  <a:pt x="3436750" y="678318"/>
                </a:lnTo>
                <a:lnTo>
                  <a:pt x="3473164" y="653764"/>
                </a:lnTo>
                <a:lnTo>
                  <a:pt x="3497718" y="617350"/>
                </a:lnTo>
                <a:lnTo>
                  <a:pt x="3506724" y="572769"/>
                </a:lnTo>
                <a:lnTo>
                  <a:pt x="3506724" y="114553"/>
                </a:lnTo>
                <a:lnTo>
                  <a:pt x="3497718" y="69973"/>
                </a:lnTo>
                <a:lnTo>
                  <a:pt x="3473164" y="33559"/>
                </a:lnTo>
                <a:lnTo>
                  <a:pt x="3436750" y="9005"/>
                </a:lnTo>
                <a:lnTo>
                  <a:pt x="339217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59738" y="4769358"/>
            <a:ext cx="22612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Gitflow</a:t>
            </a:r>
            <a:r>
              <a:rPr sz="2200"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9055" y="5878067"/>
            <a:ext cx="3507104" cy="687705"/>
          </a:xfrm>
          <a:custGeom>
            <a:avLst/>
            <a:gdLst/>
            <a:ahLst/>
            <a:cxnLst/>
            <a:rect l="l" t="t" r="r" b="b"/>
            <a:pathLst>
              <a:path w="3507104" h="687704">
                <a:moveTo>
                  <a:pt x="3392170" y="0"/>
                </a:moveTo>
                <a:lnTo>
                  <a:pt x="114553" y="0"/>
                </a:lnTo>
                <a:lnTo>
                  <a:pt x="69962" y="9005"/>
                </a:lnTo>
                <a:lnTo>
                  <a:pt x="33550" y="33559"/>
                </a:lnTo>
                <a:lnTo>
                  <a:pt x="9001" y="69973"/>
                </a:lnTo>
                <a:lnTo>
                  <a:pt x="0" y="114554"/>
                </a:lnTo>
                <a:lnTo>
                  <a:pt x="0" y="572770"/>
                </a:lnTo>
                <a:lnTo>
                  <a:pt x="9001" y="617350"/>
                </a:lnTo>
                <a:lnTo>
                  <a:pt x="33550" y="653764"/>
                </a:lnTo>
                <a:lnTo>
                  <a:pt x="69962" y="678318"/>
                </a:lnTo>
                <a:lnTo>
                  <a:pt x="114553" y="687324"/>
                </a:lnTo>
                <a:lnTo>
                  <a:pt x="3392170" y="687324"/>
                </a:lnTo>
                <a:lnTo>
                  <a:pt x="3436750" y="678318"/>
                </a:lnTo>
                <a:lnTo>
                  <a:pt x="3473164" y="653764"/>
                </a:lnTo>
                <a:lnTo>
                  <a:pt x="3497718" y="617350"/>
                </a:lnTo>
                <a:lnTo>
                  <a:pt x="3506724" y="572770"/>
                </a:lnTo>
                <a:lnTo>
                  <a:pt x="3506724" y="114554"/>
                </a:lnTo>
                <a:lnTo>
                  <a:pt x="3497718" y="69973"/>
                </a:lnTo>
                <a:lnTo>
                  <a:pt x="3473164" y="33559"/>
                </a:lnTo>
                <a:lnTo>
                  <a:pt x="3436750" y="9005"/>
                </a:lnTo>
                <a:lnTo>
                  <a:pt x="339217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29638" y="6028435"/>
            <a:ext cx="23037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Forkin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g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87505" y="2923032"/>
            <a:ext cx="10662920" cy="2894330"/>
            <a:chOff x="5187505" y="2923032"/>
            <a:chExt cx="10662920" cy="2894330"/>
          </a:xfrm>
        </p:grpSpPr>
        <p:sp>
          <p:nvSpPr>
            <p:cNvPr id="14" name="object 14"/>
            <p:cNvSpPr/>
            <p:nvPr/>
          </p:nvSpPr>
          <p:spPr>
            <a:xfrm>
              <a:off x="6744461" y="2963418"/>
              <a:ext cx="2987040" cy="443865"/>
            </a:xfrm>
            <a:custGeom>
              <a:avLst/>
              <a:gdLst/>
              <a:ahLst/>
              <a:cxnLst/>
              <a:rect l="l" t="t" r="r" b="b"/>
              <a:pathLst>
                <a:path w="2987040" h="443864">
                  <a:moveTo>
                    <a:pt x="551688" y="209550"/>
                  </a:moveTo>
                  <a:lnTo>
                    <a:pt x="556361" y="167328"/>
                  </a:lnTo>
                  <a:lnTo>
                    <a:pt x="569767" y="127998"/>
                  </a:lnTo>
                  <a:lnTo>
                    <a:pt x="590980" y="92403"/>
                  </a:lnTo>
                  <a:lnTo>
                    <a:pt x="619077" y="61388"/>
                  </a:lnTo>
                  <a:lnTo>
                    <a:pt x="653132" y="35796"/>
                  </a:lnTo>
                  <a:lnTo>
                    <a:pt x="692223" y="16472"/>
                  </a:lnTo>
                  <a:lnTo>
                    <a:pt x="735424" y="4258"/>
                  </a:lnTo>
                  <a:lnTo>
                    <a:pt x="781812" y="0"/>
                  </a:lnTo>
                  <a:lnTo>
                    <a:pt x="828199" y="4258"/>
                  </a:lnTo>
                  <a:lnTo>
                    <a:pt x="871400" y="16472"/>
                  </a:lnTo>
                  <a:lnTo>
                    <a:pt x="910491" y="35796"/>
                  </a:lnTo>
                  <a:lnTo>
                    <a:pt x="944546" y="61388"/>
                  </a:lnTo>
                  <a:lnTo>
                    <a:pt x="972643" y="92403"/>
                  </a:lnTo>
                  <a:lnTo>
                    <a:pt x="993856" y="127998"/>
                  </a:lnTo>
                  <a:lnTo>
                    <a:pt x="1007262" y="167328"/>
                  </a:lnTo>
                  <a:lnTo>
                    <a:pt x="1011936" y="209550"/>
                  </a:lnTo>
                  <a:lnTo>
                    <a:pt x="1007262" y="251771"/>
                  </a:lnTo>
                  <a:lnTo>
                    <a:pt x="993856" y="291101"/>
                  </a:lnTo>
                  <a:lnTo>
                    <a:pt x="972643" y="326696"/>
                  </a:lnTo>
                  <a:lnTo>
                    <a:pt x="944546" y="357711"/>
                  </a:lnTo>
                  <a:lnTo>
                    <a:pt x="910491" y="383303"/>
                  </a:lnTo>
                  <a:lnTo>
                    <a:pt x="871400" y="402627"/>
                  </a:lnTo>
                  <a:lnTo>
                    <a:pt x="828199" y="414841"/>
                  </a:lnTo>
                  <a:lnTo>
                    <a:pt x="781812" y="419100"/>
                  </a:lnTo>
                  <a:lnTo>
                    <a:pt x="735424" y="414841"/>
                  </a:lnTo>
                  <a:lnTo>
                    <a:pt x="692223" y="402627"/>
                  </a:lnTo>
                  <a:lnTo>
                    <a:pt x="653132" y="383303"/>
                  </a:lnTo>
                  <a:lnTo>
                    <a:pt x="619077" y="357711"/>
                  </a:lnTo>
                  <a:lnTo>
                    <a:pt x="590980" y="326696"/>
                  </a:lnTo>
                  <a:lnTo>
                    <a:pt x="569767" y="291101"/>
                  </a:lnTo>
                  <a:lnTo>
                    <a:pt x="556361" y="251771"/>
                  </a:lnTo>
                  <a:lnTo>
                    <a:pt x="551688" y="209550"/>
                  </a:lnTo>
                  <a:close/>
                </a:path>
                <a:path w="2987040" h="443864">
                  <a:moveTo>
                    <a:pt x="0" y="196596"/>
                  </a:moveTo>
                  <a:lnTo>
                    <a:pt x="524129" y="196596"/>
                  </a:lnTo>
                </a:path>
                <a:path w="2987040" h="443864">
                  <a:moveTo>
                    <a:pt x="1043940" y="220980"/>
                  </a:moveTo>
                  <a:lnTo>
                    <a:pt x="1520317" y="220980"/>
                  </a:lnTo>
                </a:path>
                <a:path w="2987040" h="443864">
                  <a:moveTo>
                    <a:pt x="1527048" y="233934"/>
                  </a:moveTo>
                  <a:lnTo>
                    <a:pt x="1531721" y="191712"/>
                  </a:lnTo>
                  <a:lnTo>
                    <a:pt x="1545127" y="152382"/>
                  </a:lnTo>
                  <a:lnTo>
                    <a:pt x="1566340" y="116787"/>
                  </a:lnTo>
                  <a:lnTo>
                    <a:pt x="1594437" y="85772"/>
                  </a:lnTo>
                  <a:lnTo>
                    <a:pt x="1628492" y="60180"/>
                  </a:lnTo>
                  <a:lnTo>
                    <a:pt x="1667583" y="40856"/>
                  </a:lnTo>
                  <a:lnTo>
                    <a:pt x="1710784" y="28642"/>
                  </a:lnTo>
                  <a:lnTo>
                    <a:pt x="1757172" y="24384"/>
                  </a:lnTo>
                  <a:lnTo>
                    <a:pt x="1803559" y="28642"/>
                  </a:lnTo>
                  <a:lnTo>
                    <a:pt x="1846760" y="40856"/>
                  </a:lnTo>
                  <a:lnTo>
                    <a:pt x="1885851" y="60180"/>
                  </a:lnTo>
                  <a:lnTo>
                    <a:pt x="1919906" y="85772"/>
                  </a:lnTo>
                  <a:lnTo>
                    <a:pt x="1948003" y="116787"/>
                  </a:lnTo>
                  <a:lnTo>
                    <a:pt x="1969216" y="152382"/>
                  </a:lnTo>
                  <a:lnTo>
                    <a:pt x="1982622" y="191712"/>
                  </a:lnTo>
                  <a:lnTo>
                    <a:pt x="1987296" y="233934"/>
                  </a:lnTo>
                  <a:lnTo>
                    <a:pt x="1982622" y="276155"/>
                  </a:lnTo>
                  <a:lnTo>
                    <a:pt x="1969216" y="315485"/>
                  </a:lnTo>
                  <a:lnTo>
                    <a:pt x="1948003" y="351080"/>
                  </a:lnTo>
                  <a:lnTo>
                    <a:pt x="1919906" y="382095"/>
                  </a:lnTo>
                  <a:lnTo>
                    <a:pt x="1885851" y="407687"/>
                  </a:lnTo>
                  <a:lnTo>
                    <a:pt x="1846760" y="427011"/>
                  </a:lnTo>
                  <a:lnTo>
                    <a:pt x="1803559" y="439225"/>
                  </a:lnTo>
                  <a:lnTo>
                    <a:pt x="1757172" y="443484"/>
                  </a:lnTo>
                  <a:lnTo>
                    <a:pt x="1710784" y="439225"/>
                  </a:lnTo>
                  <a:lnTo>
                    <a:pt x="1667583" y="427011"/>
                  </a:lnTo>
                  <a:lnTo>
                    <a:pt x="1628492" y="407687"/>
                  </a:lnTo>
                  <a:lnTo>
                    <a:pt x="1594437" y="382095"/>
                  </a:lnTo>
                  <a:lnTo>
                    <a:pt x="1566340" y="351080"/>
                  </a:lnTo>
                  <a:lnTo>
                    <a:pt x="1545127" y="315485"/>
                  </a:lnTo>
                  <a:lnTo>
                    <a:pt x="1531721" y="276155"/>
                  </a:lnTo>
                  <a:lnTo>
                    <a:pt x="1527048" y="233934"/>
                  </a:lnTo>
                  <a:close/>
                </a:path>
                <a:path w="2987040" h="443864">
                  <a:moveTo>
                    <a:pt x="1994916" y="220980"/>
                  </a:moveTo>
                  <a:lnTo>
                    <a:pt x="2519045" y="220980"/>
                  </a:lnTo>
                </a:path>
                <a:path w="2987040" h="443864">
                  <a:moveTo>
                    <a:pt x="2526792" y="209550"/>
                  </a:moveTo>
                  <a:lnTo>
                    <a:pt x="2531465" y="167328"/>
                  </a:lnTo>
                  <a:lnTo>
                    <a:pt x="2544871" y="127998"/>
                  </a:lnTo>
                  <a:lnTo>
                    <a:pt x="2566084" y="92403"/>
                  </a:lnTo>
                  <a:lnTo>
                    <a:pt x="2594181" y="61388"/>
                  </a:lnTo>
                  <a:lnTo>
                    <a:pt x="2628236" y="35796"/>
                  </a:lnTo>
                  <a:lnTo>
                    <a:pt x="2667327" y="16472"/>
                  </a:lnTo>
                  <a:lnTo>
                    <a:pt x="2710528" y="4258"/>
                  </a:lnTo>
                  <a:lnTo>
                    <a:pt x="2756916" y="0"/>
                  </a:lnTo>
                  <a:lnTo>
                    <a:pt x="2803303" y="4258"/>
                  </a:lnTo>
                  <a:lnTo>
                    <a:pt x="2846504" y="16472"/>
                  </a:lnTo>
                  <a:lnTo>
                    <a:pt x="2885595" y="35796"/>
                  </a:lnTo>
                  <a:lnTo>
                    <a:pt x="2919650" y="61388"/>
                  </a:lnTo>
                  <a:lnTo>
                    <a:pt x="2947747" y="92403"/>
                  </a:lnTo>
                  <a:lnTo>
                    <a:pt x="2968960" y="127998"/>
                  </a:lnTo>
                  <a:lnTo>
                    <a:pt x="2982366" y="167328"/>
                  </a:lnTo>
                  <a:lnTo>
                    <a:pt x="2987040" y="209550"/>
                  </a:lnTo>
                  <a:lnTo>
                    <a:pt x="2982366" y="251771"/>
                  </a:lnTo>
                  <a:lnTo>
                    <a:pt x="2968960" y="291101"/>
                  </a:lnTo>
                  <a:lnTo>
                    <a:pt x="2947747" y="326696"/>
                  </a:lnTo>
                  <a:lnTo>
                    <a:pt x="2919650" y="357711"/>
                  </a:lnTo>
                  <a:lnTo>
                    <a:pt x="2885595" y="383303"/>
                  </a:lnTo>
                  <a:lnTo>
                    <a:pt x="2846504" y="402627"/>
                  </a:lnTo>
                  <a:lnTo>
                    <a:pt x="2803303" y="414841"/>
                  </a:lnTo>
                  <a:lnTo>
                    <a:pt x="2756916" y="419100"/>
                  </a:lnTo>
                  <a:lnTo>
                    <a:pt x="2710528" y="414841"/>
                  </a:lnTo>
                  <a:lnTo>
                    <a:pt x="2667327" y="402627"/>
                  </a:lnTo>
                  <a:lnTo>
                    <a:pt x="2628236" y="383303"/>
                  </a:lnTo>
                  <a:lnTo>
                    <a:pt x="2594181" y="357711"/>
                  </a:lnTo>
                  <a:lnTo>
                    <a:pt x="2566084" y="326696"/>
                  </a:lnTo>
                  <a:lnTo>
                    <a:pt x="2544871" y="291101"/>
                  </a:lnTo>
                  <a:lnTo>
                    <a:pt x="2531465" y="251771"/>
                  </a:lnTo>
                  <a:lnTo>
                    <a:pt x="2526792" y="209550"/>
                  </a:lnTo>
                  <a:close/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706605" y="3150108"/>
              <a:ext cx="843915" cy="114300"/>
            </a:xfrm>
            <a:custGeom>
              <a:avLst/>
              <a:gdLst/>
              <a:ahLst/>
              <a:cxnLst/>
              <a:rect l="l" t="t" r="r" b="b"/>
              <a:pathLst>
                <a:path w="843915" h="114300">
                  <a:moveTo>
                    <a:pt x="729615" y="0"/>
                  </a:moveTo>
                  <a:lnTo>
                    <a:pt x="729615" y="114300"/>
                  </a:lnTo>
                  <a:lnTo>
                    <a:pt x="805815" y="76200"/>
                  </a:lnTo>
                  <a:lnTo>
                    <a:pt x="748665" y="76200"/>
                  </a:lnTo>
                  <a:lnTo>
                    <a:pt x="748665" y="38100"/>
                  </a:lnTo>
                  <a:lnTo>
                    <a:pt x="805815" y="38100"/>
                  </a:lnTo>
                  <a:lnTo>
                    <a:pt x="729615" y="0"/>
                  </a:lnTo>
                  <a:close/>
                </a:path>
                <a:path w="843915" h="114300">
                  <a:moveTo>
                    <a:pt x="72961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729615" y="76200"/>
                  </a:lnTo>
                  <a:lnTo>
                    <a:pt x="729615" y="38100"/>
                  </a:lnTo>
                  <a:close/>
                </a:path>
                <a:path w="843915" h="114300">
                  <a:moveTo>
                    <a:pt x="805815" y="38100"/>
                  </a:moveTo>
                  <a:lnTo>
                    <a:pt x="748665" y="38100"/>
                  </a:lnTo>
                  <a:lnTo>
                    <a:pt x="748665" y="76200"/>
                  </a:lnTo>
                  <a:lnTo>
                    <a:pt x="805815" y="76200"/>
                  </a:lnTo>
                  <a:lnTo>
                    <a:pt x="843915" y="57150"/>
                  </a:lnTo>
                  <a:lnTo>
                    <a:pt x="805815" y="3810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19699" y="2923032"/>
              <a:ext cx="1507490" cy="508000"/>
            </a:xfrm>
            <a:custGeom>
              <a:avLst/>
              <a:gdLst/>
              <a:ahLst/>
              <a:cxnLst/>
              <a:rect l="l" t="t" r="r" b="b"/>
              <a:pathLst>
                <a:path w="1507490" h="508000">
                  <a:moveTo>
                    <a:pt x="1422653" y="0"/>
                  </a:moveTo>
                  <a:lnTo>
                    <a:pt x="84582" y="0"/>
                  </a:lnTo>
                  <a:lnTo>
                    <a:pt x="51649" y="6643"/>
                  </a:lnTo>
                  <a:lnTo>
                    <a:pt x="24764" y="24764"/>
                  </a:lnTo>
                  <a:lnTo>
                    <a:pt x="6643" y="51649"/>
                  </a:lnTo>
                  <a:lnTo>
                    <a:pt x="0" y="84581"/>
                  </a:lnTo>
                  <a:lnTo>
                    <a:pt x="0" y="422909"/>
                  </a:lnTo>
                  <a:lnTo>
                    <a:pt x="6643" y="455842"/>
                  </a:lnTo>
                  <a:lnTo>
                    <a:pt x="24765" y="482726"/>
                  </a:lnTo>
                  <a:lnTo>
                    <a:pt x="51649" y="500848"/>
                  </a:lnTo>
                  <a:lnTo>
                    <a:pt x="84582" y="507491"/>
                  </a:lnTo>
                  <a:lnTo>
                    <a:pt x="1422653" y="507491"/>
                  </a:lnTo>
                  <a:lnTo>
                    <a:pt x="1455586" y="500848"/>
                  </a:lnTo>
                  <a:lnTo>
                    <a:pt x="1482471" y="482726"/>
                  </a:lnTo>
                  <a:lnTo>
                    <a:pt x="1500592" y="455842"/>
                  </a:lnTo>
                  <a:lnTo>
                    <a:pt x="1507235" y="422909"/>
                  </a:lnTo>
                  <a:lnTo>
                    <a:pt x="1507235" y="84581"/>
                  </a:lnTo>
                  <a:lnTo>
                    <a:pt x="1500592" y="51649"/>
                  </a:lnTo>
                  <a:lnTo>
                    <a:pt x="1482470" y="24764"/>
                  </a:lnTo>
                  <a:lnTo>
                    <a:pt x="1455586" y="6643"/>
                  </a:lnTo>
                  <a:lnTo>
                    <a:pt x="1422653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737597" y="3182874"/>
              <a:ext cx="476884" cy="0"/>
            </a:xfrm>
            <a:custGeom>
              <a:avLst/>
              <a:gdLst/>
              <a:ahLst/>
              <a:cxnLst/>
              <a:rect l="l" t="t" r="r" b="b"/>
              <a:pathLst>
                <a:path w="476884">
                  <a:moveTo>
                    <a:pt x="0" y="0"/>
                  </a:moveTo>
                  <a:lnTo>
                    <a:pt x="476376" y="0"/>
                  </a:lnTo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220705" y="2986278"/>
              <a:ext cx="460375" cy="419100"/>
            </a:xfrm>
            <a:custGeom>
              <a:avLst/>
              <a:gdLst/>
              <a:ahLst/>
              <a:cxnLst/>
              <a:rect l="l" t="t" r="r" b="b"/>
              <a:pathLst>
                <a:path w="460375" h="419100">
                  <a:moveTo>
                    <a:pt x="0" y="209550"/>
                  </a:moveTo>
                  <a:lnTo>
                    <a:pt x="4673" y="167328"/>
                  </a:lnTo>
                  <a:lnTo>
                    <a:pt x="18079" y="127998"/>
                  </a:lnTo>
                  <a:lnTo>
                    <a:pt x="39292" y="92403"/>
                  </a:lnTo>
                  <a:lnTo>
                    <a:pt x="67389" y="61388"/>
                  </a:lnTo>
                  <a:lnTo>
                    <a:pt x="101444" y="35796"/>
                  </a:lnTo>
                  <a:lnTo>
                    <a:pt x="140535" y="16472"/>
                  </a:lnTo>
                  <a:lnTo>
                    <a:pt x="183736" y="4258"/>
                  </a:lnTo>
                  <a:lnTo>
                    <a:pt x="230124" y="0"/>
                  </a:lnTo>
                  <a:lnTo>
                    <a:pt x="276511" y="4258"/>
                  </a:lnTo>
                  <a:lnTo>
                    <a:pt x="319712" y="16472"/>
                  </a:lnTo>
                  <a:lnTo>
                    <a:pt x="358803" y="35796"/>
                  </a:lnTo>
                  <a:lnTo>
                    <a:pt x="392858" y="61388"/>
                  </a:lnTo>
                  <a:lnTo>
                    <a:pt x="420955" y="92403"/>
                  </a:lnTo>
                  <a:lnTo>
                    <a:pt x="442168" y="127998"/>
                  </a:lnTo>
                  <a:lnTo>
                    <a:pt x="455574" y="167328"/>
                  </a:lnTo>
                  <a:lnTo>
                    <a:pt x="460248" y="209550"/>
                  </a:lnTo>
                  <a:lnTo>
                    <a:pt x="455574" y="251771"/>
                  </a:lnTo>
                  <a:lnTo>
                    <a:pt x="442168" y="291101"/>
                  </a:lnTo>
                  <a:lnTo>
                    <a:pt x="420955" y="326696"/>
                  </a:lnTo>
                  <a:lnTo>
                    <a:pt x="392858" y="357711"/>
                  </a:lnTo>
                  <a:lnTo>
                    <a:pt x="358803" y="383303"/>
                  </a:lnTo>
                  <a:lnTo>
                    <a:pt x="319712" y="402627"/>
                  </a:lnTo>
                  <a:lnTo>
                    <a:pt x="276511" y="414841"/>
                  </a:lnTo>
                  <a:lnTo>
                    <a:pt x="230124" y="419100"/>
                  </a:lnTo>
                  <a:lnTo>
                    <a:pt x="183736" y="414841"/>
                  </a:lnTo>
                  <a:lnTo>
                    <a:pt x="140535" y="402627"/>
                  </a:lnTo>
                  <a:lnTo>
                    <a:pt x="101444" y="383303"/>
                  </a:lnTo>
                  <a:lnTo>
                    <a:pt x="67389" y="357711"/>
                  </a:lnTo>
                  <a:lnTo>
                    <a:pt x="39292" y="326696"/>
                  </a:lnTo>
                  <a:lnTo>
                    <a:pt x="18079" y="291101"/>
                  </a:lnTo>
                  <a:lnTo>
                    <a:pt x="4673" y="251771"/>
                  </a:lnTo>
                  <a:lnTo>
                    <a:pt x="0" y="209550"/>
                  </a:lnTo>
                  <a:close/>
                </a:path>
              </a:pathLst>
            </a:custGeom>
            <a:ln w="38100">
              <a:solidFill>
                <a:srgbClr val="0ECF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714482" y="3207258"/>
              <a:ext cx="524510" cy="0"/>
            </a:xfrm>
            <a:custGeom>
              <a:avLst/>
              <a:gdLst/>
              <a:ahLst/>
              <a:cxnLst/>
              <a:rect l="l" t="t" r="r" b="b"/>
              <a:pathLst>
                <a:path w="524509">
                  <a:moveTo>
                    <a:pt x="0" y="0"/>
                  </a:moveTo>
                  <a:lnTo>
                    <a:pt x="524128" y="0"/>
                  </a:lnTo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244833" y="2986278"/>
              <a:ext cx="462280" cy="419100"/>
            </a:xfrm>
            <a:custGeom>
              <a:avLst/>
              <a:gdLst/>
              <a:ahLst/>
              <a:cxnLst/>
              <a:rect l="l" t="t" r="r" b="b"/>
              <a:pathLst>
                <a:path w="462279" h="419100">
                  <a:moveTo>
                    <a:pt x="0" y="209550"/>
                  </a:moveTo>
                  <a:lnTo>
                    <a:pt x="4691" y="167328"/>
                  </a:lnTo>
                  <a:lnTo>
                    <a:pt x="18145" y="127998"/>
                  </a:lnTo>
                  <a:lnTo>
                    <a:pt x="39433" y="92403"/>
                  </a:lnTo>
                  <a:lnTo>
                    <a:pt x="67627" y="61388"/>
                  </a:lnTo>
                  <a:lnTo>
                    <a:pt x="101798" y="35796"/>
                  </a:lnTo>
                  <a:lnTo>
                    <a:pt x="141017" y="16472"/>
                  </a:lnTo>
                  <a:lnTo>
                    <a:pt x="184356" y="4258"/>
                  </a:lnTo>
                  <a:lnTo>
                    <a:pt x="230886" y="0"/>
                  </a:lnTo>
                  <a:lnTo>
                    <a:pt x="277415" y="4258"/>
                  </a:lnTo>
                  <a:lnTo>
                    <a:pt x="320754" y="16472"/>
                  </a:lnTo>
                  <a:lnTo>
                    <a:pt x="359973" y="35796"/>
                  </a:lnTo>
                  <a:lnTo>
                    <a:pt x="394144" y="61388"/>
                  </a:lnTo>
                  <a:lnTo>
                    <a:pt x="422338" y="92403"/>
                  </a:lnTo>
                  <a:lnTo>
                    <a:pt x="443626" y="127998"/>
                  </a:lnTo>
                  <a:lnTo>
                    <a:pt x="457080" y="167328"/>
                  </a:lnTo>
                  <a:lnTo>
                    <a:pt x="461772" y="209550"/>
                  </a:lnTo>
                  <a:lnTo>
                    <a:pt x="457080" y="251771"/>
                  </a:lnTo>
                  <a:lnTo>
                    <a:pt x="443626" y="291101"/>
                  </a:lnTo>
                  <a:lnTo>
                    <a:pt x="422338" y="326696"/>
                  </a:lnTo>
                  <a:lnTo>
                    <a:pt x="394144" y="357711"/>
                  </a:lnTo>
                  <a:lnTo>
                    <a:pt x="359973" y="383303"/>
                  </a:lnTo>
                  <a:lnTo>
                    <a:pt x="320754" y="402627"/>
                  </a:lnTo>
                  <a:lnTo>
                    <a:pt x="277415" y="414841"/>
                  </a:lnTo>
                  <a:lnTo>
                    <a:pt x="230886" y="419100"/>
                  </a:lnTo>
                  <a:lnTo>
                    <a:pt x="184356" y="414841"/>
                  </a:lnTo>
                  <a:lnTo>
                    <a:pt x="141017" y="402627"/>
                  </a:lnTo>
                  <a:lnTo>
                    <a:pt x="101798" y="383303"/>
                  </a:lnTo>
                  <a:lnTo>
                    <a:pt x="67627" y="357711"/>
                  </a:lnTo>
                  <a:lnTo>
                    <a:pt x="39433" y="326696"/>
                  </a:lnTo>
                  <a:lnTo>
                    <a:pt x="18145" y="291101"/>
                  </a:lnTo>
                  <a:lnTo>
                    <a:pt x="4691" y="251771"/>
                  </a:lnTo>
                  <a:lnTo>
                    <a:pt x="0" y="209550"/>
                  </a:lnTo>
                  <a:close/>
                </a:path>
              </a:pathLst>
            </a:custGeom>
            <a:ln w="38099">
              <a:solidFill>
                <a:srgbClr val="0ECF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92267" y="4396740"/>
              <a:ext cx="10653395" cy="0"/>
            </a:xfrm>
            <a:custGeom>
              <a:avLst/>
              <a:gdLst/>
              <a:ahLst/>
              <a:cxnLst/>
              <a:rect l="l" t="t" r="r" b="b"/>
              <a:pathLst>
                <a:path w="10653394">
                  <a:moveTo>
                    <a:pt x="0" y="0"/>
                  </a:moveTo>
                  <a:lnTo>
                    <a:pt x="10653014" y="0"/>
                  </a:lnTo>
                </a:path>
              </a:pathLst>
            </a:custGeom>
            <a:ln w="952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70369" y="5350002"/>
              <a:ext cx="2985770" cy="445134"/>
            </a:xfrm>
            <a:custGeom>
              <a:avLst/>
              <a:gdLst/>
              <a:ahLst/>
              <a:cxnLst/>
              <a:rect l="l" t="t" r="r" b="b"/>
              <a:pathLst>
                <a:path w="2985770" h="445135">
                  <a:moveTo>
                    <a:pt x="550163" y="209550"/>
                  </a:moveTo>
                  <a:lnTo>
                    <a:pt x="554837" y="167328"/>
                  </a:lnTo>
                  <a:lnTo>
                    <a:pt x="568243" y="127998"/>
                  </a:lnTo>
                  <a:lnTo>
                    <a:pt x="589456" y="92403"/>
                  </a:lnTo>
                  <a:lnTo>
                    <a:pt x="617553" y="61388"/>
                  </a:lnTo>
                  <a:lnTo>
                    <a:pt x="651608" y="35796"/>
                  </a:lnTo>
                  <a:lnTo>
                    <a:pt x="690699" y="16472"/>
                  </a:lnTo>
                  <a:lnTo>
                    <a:pt x="733900" y="4258"/>
                  </a:lnTo>
                  <a:lnTo>
                    <a:pt x="780287" y="0"/>
                  </a:lnTo>
                  <a:lnTo>
                    <a:pt x="826675" y="4258"/>
                  </a:lnTo>
                  <a:lnTo>
                    <a:pt x="869876" y="16472"/>
                  </a:lnTo>
                  <a:lnTo>
                    <a:pt x="908967" y="35796"/>
                  </a:lnTo>
                  <a:lnTo>
                    <a:pt x="943022" y="61388"/>
                  </a:lnTo>
                  <a:lnTo>
                    <a:pt x="971119" y="92403"/>
                  </a:lnTo>
                  <a:lnTo>
                    <a:pt x="992332" y="127998"/>
                  </a:lnTo>
                  <a:lnTo>
                    <a:pt x="1005738" y="167328"/>
                  </a:lnTo>
                  <a:lnTo>
                    <a:pt x="1010411" y="209550"/>
                  </a:lnTo>
                  <a:lnTo>
                    <a:pt x="1005738" y="251771"/>
                  </a:lnTo>
                  <a:lnTo>
                    <a:pt x="992332" y="291101"/>
                  </a:lnTo>
                  <a:lnTo>
                    <a:pt x="971119" y="326696"/>
                  </a:lnTo>
                  <a:lnTo>
                    <a:pt x="943022" y="357711"/>
                  </a:lnTo>
                  <a:lnTo>
                    <a:pt x="908967" y="383303"/>
                  </a:lnTo>
                  <a:lnTo>
                    <a:pt x="869876" y="402627"/>
                  </a:lnTo>
                  <a:lnTo>
                    <a:pt x="826675" y="414841"/>
                  </a:lnTo>
                  <a:lnTo>
                    <a:pt x="780287" y="419100"/>
                  </a:lnTo>
                  <a:lnTo>
                    <a:pt x="733900" y="414841"/>
                  </a:lnTo>
                  <a:lnTo>
                    <a:pt x="690699" y="402627"/>
                  </a:lnTo>
                  <a:lnTo>
                    <a:pt x="651608" y="383303"/>
                  </a:lnTo>
                  <a:lnTo>
                    <a:pt x="617553" y="357711"/>
                  </a:lnTo>
                  <a:lnTo>
                    <a:pt x="589456" y="326696"/>
                  </a:lnTo>
                  <a:lnTo>
                    <a:pt x="568243" y="291101"/>
                  </a:lnTo>
                  <a:lnTo>
                    <a:pt x="554837" y="251771"/>
                  </a:lnTo>
                  <a:lnTo>
                    <a:pt x="550163" y="209550"/>
                  </a:lnTo>
                  <a:close/>
                </a:path>
                <a:path w="2985770" h="445135">
                  <a:moveTo>
                    <a:pt x="0" y="196596"/>
                  </a:moveTo>
                  <a:lnTo>
                    <a:pt x="524128" y="196596"/>
                  </a:lnTo>
                </a:path>
                <a:path w="2985770" h="445135">
                  <a:moveTo>
                    <a:pt x="1042415" y="220980"/>
                  </a:moveTo>
                  <a:lnTo>
                    <a:pt x="1518793" y="220980"/>
                  </a:lnTo>
                </a:path>
                <a:path w="2985770" h="445135">
                  <a:moveTo>
                    <a:pt x="1525524" y="235458"/>
                  </a:moveTo>
                  <a:lnTo>
                    <a:pt x="1530197" y="193236"/>
                  </a:lnTo>
                  <a:lnTo>
                    <a:pt x="1543603" y="153906"/>
                  </a:lnTo>
                  <a:lnTo>
                    <a:pt x="1564816" y="118311"/>
                  </a:lnTo>
                  <a:lnTo>
                    <a:pt x="1592913" y="87296"/>
                  </a:lnTo>
                  <a:lnTo>
                    <a:pt x="1626968" y="61704"/>
                  </a:lnTo>
                  <a:lnTo>
                    <a:pt x="1666059" y="42380"/>
                  </a:lnTo>
                  <a:lnTo>
                    <a:pt x="1709260" y="30166"/>
                  </a:lnTo>
                  <a:lnTo>
                    <a:pt x="1755648" y="25908"/>
                  </a:lnTo>
                  <a:lnTo>
                    <a:pt x="1802035" y="30166"/>
                  </a:lnTo>
                  <a:lnTo>
                    <a:pt x="1845236" y="42380"/>
                  </a:lnTo>
                  <a:lnTo>
                    <a:pt x="1884327" y="61704"/>
                  </a:lnTo>
                  <a:lnTo>
                    <a:pt x="1918382" y="87296"/>
                  </a:lnTo>
                  <a:lnTo>
                    <a:pt x="1946479" y="118311"/>
                  </a:lnTo>
                  <a:lnTo>
                    <a:pt x="1967692" y="153906"/>
                  </a:lnTo>
                  <a:lnTo>
                    <a:pt x="1981098" y="193236"/>
                  </a:lnTo>
                  <a:lnTo>
                    <a:pt x="1985772" y="235458"/>
                  </a:lnTo>
                  <a:lnTo>
                    <a:pt x="1981098" y="277679"/>
                  </a:lnTo>
                  <a:lnTo>
                    <a:pt x="1967692" y="317009"/>
                  </a:lnTo>
                  <a:lnTo>
                    <a:pt x="1946479" y="352604"/>
                  </a:lnTo>
                  <a:lnTo>
                    <a:pt x="1918382" y="383619"/>
                  </a:lnTo>
                  <a:lnTo>
                    <a:pt x="1884327" y="409211"/>
                  </a:lnTo>
                  <a:lnTo>
                    <a:pt x="1845236" y="428535"/>
                  </a:lnTo>
                  <a:lnTo>
                    <a:pt x="1802035" y="440749"/>
                  </a:lnTo>
                  <a:lnTo>
                    <a:pt x="1755648" y="445008"/>
                  </a:lnTo>
                  <a:lnTo>
                    <a:pt x="1709260" y="440749"/>
                  </a:lnTo>
                  <a:lnTo>
                    <a:pt x="1666059" y="428535"/>
                  </a:lnTo>
                  <a:lnTo>
                    <a:pt x="1626968" y="409211"/>
                  </a:lnTo>
                  <a:lnTo>
                    <a:pt x="1592913" y="383619"/>
                  </a:lnTo>
                  <a:lnTo>
                    <a:pt x="1564816" y="352604"/>
                  </a:lnTo>
                  <a:lnTo>
                    <a:pt x="1543603" y="317009"/>
                  </a:lnTo>
                  <a:lnTo>
                    <a:pt x="1530197" y="277679"/>
                  </a:lnTo>
                  <a:lnTo>
                    <a:pt x="1525524" y="235458"/>
                  </a:lnTo>
                  <a:close/>
                </a:path>
                <a:path w="2985770" h="445135">
                  <a:moveTo>
                    <a:pt x="1993391" y="220980"/>
                  </a:moveTo>
                  <a:lnTo>
                    <a:pt x="2517521" y="220980"/>
                  </a:lnTo>
                </a:path>
                <a:path w="2985770" h="445135">
                  <a:moveTo>
                    <a:pt x="2525268" y="209550"/>
                  </a:moveTo>
                  <a:lnTo>
                    <a:pt x="2529941" y="167328"/>
                  </a:lnTo>
                  <a:lnTo>
                    <a:pt x="2543347" y="127998"/>
                  </a:lnTo>
                  <a:lnTo>
                    <a:pt x="2564560" y="92403"/>
                  </a:lnTo>
                  <a:lnTo>
                    <a:pt x="2592657" y="61388"/>
                  </a:lnTo>
                  <a:lnTo>
                    <a:pt x="2626712" y="35796"/>
                  </a:lnTo>
                  <a:lnTo>
                    <a:pt x="2665803" y="16472"/>
                  </a:lnTo>
                  <a:lnTo>
                    <a:pt x="2709004" y="4258"/>
                  </a:lnTo>
                  <a:lnTo>
                    <a:pt x="2755391" y="0"/>
                  </a:lnTo>
                  <a:lnTo>
                    <a:pt x="2801779" y="4258"/>
                  </a:lnTo>
                  <a:lnTo>
                    <a:pt x="2844980" y="16472"/>
                  </a:lnTo>
                  <a:lnTo>
                    <a:pt x="2884071" y="35796"/>
                  </a:lnTo>
                  <a:lnTo>
                    <a:pt x="2918126" y="61388"/>
                  </a:lnTo>
                  <a:lnTo>
                    <a:pt x="2946223" y="92403"/>
                  </a:lnTo>
                  <a:lnTo>
                    <a:pt x="2967436" y="127998"/>
                  </a:lnTo>
                  <a:lnTo>
                    <a:pt x="2980842" y="167328"/>
                  </a:lnTo>
                  <a:lnTo>
                    <a:pt x="2985515" y="209550"/>
                  </a:lnTo>
                  <a:lnTo>
                    <a:pt x="2980842" y="251771"/>
                  </a:lnTo>
                  <a:lnTo>
                    <a:pt x="2967436" y="291101"/>
                  </a:lnTo>
                  <a:lnTo>
                    <a:pt x="2946223" y="326696"/>
                  </a:lnTo>
                  <a:lnTo>
                    <a:pt x="2918126" y="357711"/>
                  </a:lnTo>
                  <a:lnTo>
                    <a:pt x="2884071" y="383303"/>
                  </a:lnTo>
                  <a:lnTo>
                    <a:pt x="2844980" y="402627"/>
                  </a:lnTo>
                  <a:lnTo>
                    <a:pt x="2801779" y="414841"/>
                  </a:lnTo>
                  <a:lnTo>
                    <a:pt x="2755391" y="419100"/>
                  </a:lnTo>
                  <a:lnTo>
                    <a:pt x="2709004" y="414841"/>
                  </a:lnTo>
                  <a:lnTo>
                    <a:pt x="2665803" y="402627"/>
                  </a:lnTo>
                  <a:lnTo>
                    <a:pt x="2626712" y="383303"/>
                  </a:lnTo>
                  <a:lnTo>
                    <a:pt x="2592657" y="357711"/>
                  </a:lnTo>
                  <a:lnTo>
                    <a:pt x="2564560" y="326696"/>
                  </a:lnTo>
                  <a:lnTo>
                    <a:pt x="2543347" y="291101"/>
                  </a:lnTo>
                  <a:lnTo>
                    <a:pt x="2529941" y="251771"/>
                  </a:lnTo>
                  <a:lnTo>
                    <a:pt x="2525268" y="209550"/>
                  </a:lnTo>
                  <a:close/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756386" y="5524500"/>
              <a:ext cx="843915" cy="114300"/>
            </a:xfrm>
            <a:custGeom>
              <a:avLst/>
              <a:gdLst/>
              <a:ahLst/>
              <a:cxnLst/>
              <a:rect l="l" t="t" r="r" b="b"/>
              <a:pathLst>
                <a:path w="843915" h="114300">
                  <a:moveTo>
                    <a:pt x="729615" y="0"/>
                  </a:moveTo>
                  <a:lnTo>
                    <a:pt x="729615" y="114300"/>
                  </a:lnTo>
                  <a:lnTo>
                    <a:pt x="805815" y="76200"/>
                  </a:lnTo>
                  <a:lnTo>
                    <a:pt x="748665" y="76200"/>
                  </a:lnTo>
                  <a:lnTo>
                    <a:pt x="748665" y="38100"/>
                  </a:lnTo>
                  <a:lnTo>
                    <a:pt x="805815" y="38100"/>
                  </a:lnTo>
                  <a:lnTo>
                    <a:pt x="729615" y="0"/>
                  </a:lnTo>
                  <a:close/>
                </a:path>
                <a:path w="843915" h="114300">
                  <a:moveTo>
                    <a:pt x="72961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729615" y="76200"/>
                  </a:lnTo>
                  <a:lnTo>
                    <a:pt x="729615" y="38100"/>
                  </a:lnTo>
                  <a:close/>
                </a:path>
                <a:path w="843915" h="114300">
                  <a:moveTo>
                    <a:pt x="805815" y="38100"/>
                  </a:moveTo>
                  <a:lnTo>
                    <a:pt x="748665" y="38100"/>
                  </a:lnTo>
                  <a:lnTo>
                    <a:pt x="748665" y="76200"/>
                  </a:lnTo>
                  <a:lnTo>
                    <a:pt x="805815" y="76200"/>
                  </a:lnTo>
                  <a:lnTo>
                    <a:pt x="843915" y="57150"/>
                  </a:lnTo>
                  <a:lnTo>
                    <a:pt x="805815" y="3810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244083" y="5311139"/>
              <a:ext cx="1507490" cy="506095"/>
            </a:xfrm>
            <a:custGeom>
              <a:avLst/>
              <a:gdLst/>
              <a:ahLst/>
              <a:cxnLst/>
              <a:rect l="l" t="t" r="r" b="b"/>
              <a:pathLst>
                <a:path w="1507490" h="506095">
                  <a:moveTo>
                    <a:pt x="1422908" y="0"/>
                  </a:moveTo>
                  <a:lnTo>
                    <a:pt x="84327" y="0"/>
                  </a:lnTo>
                  <a:lnTo>
                    <a:pt x="51488" y="6621"/>
                  </a:lnTo>
                  <a:lnTo>
                    <a:pt x="24685" y="24685"/>
                  </a:lnTo>
                  <a:lnTo>
                    <a:pt x="6621" y="51488"/>
                  </a:lnTo>
                  <a:lnTo>
                    <a:pt x="0" y="84327"/>
                  </a:lnTo>
                  <a:lnTo>
                    <a:pt x="0" y="421639"/>
                  </a:lnTo>
                  <a:lnTo>
                    <a:pt x="6621" y="454479"/>
                  </a:lnTo>
                  <a:lnTo>
                    <a:pt x="24685" y="481282"/>
                  </a:lnTo>
                  <a:lnTo>
                    <a:pt x="51488" y="499346"/>
                  </a:lnTo>
                  <a:lnTo>
                    <a:pt x="84327" y="505968"/>
                  </a:lnTo>
                  <a:lnTo>
                    <a:pt x="1422908" y="505968"/>
                  </a:lnTo>
                  <a:lnTo>
                    <a:pt x="1455747" y="499346"/>
                  </a:lnTo>
                  <a:lnTo>
                    <a:pt x="1482550" y="481282"/>
                  </a:lnTo>
                  <a:lnTo>
                    <a:pt x="1500614" y="454479"/>
                  </a:lnTo>
                  <a:lnTo>
                    <a:pt x="1507236" y="421639"/>
                  </a:lnTo>
                  <a:lnTo>
                    <a:pt x="1507236" y="84327"/>
                  </a:lnTo>
                  <a:lnTo>
                    <a:pt x="1500614" y="51488"/>
                  </a:lnTo>
                  <a:lnTo>
                    <a:pt x="1482550" y="24685"/>
                  </a:lnTo>
                  <a:lnTo>
                    <a:pt x="1455747" y="6621"/>
                  </a:lnTo>
                  <a:lnTo>
                    <a:pt x="1422908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244465" y="6133591"/>
            <a:ext cx="1064704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16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made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central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repository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pulled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down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automatically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applies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those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local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repository.</a:t>
            </a:r>
            <a:endParaRPr sz="2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2640"/>
              </a:spcBef>
            </a:pP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case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conflict,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allows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merge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manually.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commit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merge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those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local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branch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which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 then </a:t>
            </a:r>
            <a:r>
              <a:rPr sz="2200" spc="140" dirty="0">
                <a:solidFill>
                  <a:srgbClr val="3E3E3E"/>
                </a:solidFill>
                <a:latin typeface="Trebuchet MS"/>
                <a:cs typeface="Trebuchet MS"/>
              </a:rPr>
              <a:t>push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 the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centralized.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95061" y="3808222"/>
            <a:ext cx="24371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Central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19827" y="4547742"/>
            <a:ext cx="21653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Local</a:t>
            </a:r>
            <a:r>
              <a:rPr sz="2200"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29453" y="5370957"/>
            <a:ext cx="93471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Master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742931" y="2122932"/>
            <a:ext cx="2007235" cy="3689985"/>
            <a:chOff x="9742931" y="2122932"/>
            <a:chExt cx="2007235" cy="3689985"/>
          </a:xfrm>
        </p:grpSpPr>
        <p:sp>
          <p:nvSpPr>
            <p:cNvPr id="30" name="object 30"/>
            <p:cNvSpPr/>
            <p:nvPr/>
          </p:nvSpPr>
          <p:spPr>
            <a:xfrm>
              <a:off x="9761981" y="5569458"/>
              <a:ext cx="476884" cy="0"/>
            </a:xfrm>
            <a:custGeom>
              <a:avLst/>
              <a:gdLst/>
              <a:ahLst/>
              <a:cxnLst/>
              <a:rect l="l" t="t" r="r" b="b"/>
              <a:pathLst>
                <a:path w="476884">
                  <a:moveTo>
                    <a:pt x="0" y="0"/>
                  </a:moveTo>
                  <a:lnTo>
                    <a:pt x="476376" y="0"/>
                  </a:lnTo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245089" y="5374385"/>
              <a:ext cx="462280" cy="419100"/>
            </a:xfrm>
            <a:custGeom>
              <a:avLst/>
              <a:gdLst/>
              <a:ahLst/>
              <a:cxnLst/>
              <a:rect l="l" t="t" r="r" b="b"/>
              <a:pathLst>
                <a:path w="462279" h="419100">
                  <a:moveTo>
                    <a:pt x="0" y="209550"/>
                  </a:moveTo>
                  <a:lnTo>
                    <a:pt x="4691" y="167328"/>
                  </a:lnTo>
                  <a:lnTo>
                    <a:pt x="18145" y="127998"/>
                  </a:lnTo>
                  <a:lnTo>
                    <a:pt x="39433" y="92403"/>
                  </a:lnTo>
                  <a:lnTo>
                    <a:pt x="67627" y="61388"/>
                  </a:lnTo>
                  <a:lnTo>
                    <a:pt x="101798" y="35796"/>
                  </a:lnTo>
                  <a:lnTo>
                    <a:pt x="141017" y="16472"/>
                  </a:lnTo>
                  <a:lnTo>
                    <a:pt x="184356" y="4258"/>
                  </a:lnTo>
                  <a:lnTo>
                    <a:pt x="230885" y="0"/>
                  </a:lnTo>
                  <a:lnTo>
                    <a:pt x="277415" y="4258"/>
                  </a:lnTo>
                  <a:lnTo>
                    <a:pt x="320754" y="16472"/>
                  </a:lnTo>
                  <a:lnTo>
                    <a:pt x="359973" y="35796"/>
                  </a:lnTo>
                  <a:lnTo>
                    <a:pt x="394144" y="61388"/>
                  </a:lnTo>
                  <a:lnTo>
                    <a:pt x="422338" y="92403"/>
                  </a:lnTo>
                  <a:lnTo>
                    <a:pt x="443626" y="127998"/>
                  </a:lnTo>
                  <a:lnTo>
                    <a:pt x="457080" y="167328"/>
                  </a:lnTo>
                  <a:lnTo>
                    <a:pt x="461771" y="209550"/>
                  </a:lnTo>
                  <a:lnTo>
                    <a:pt x="457080" y="251771"/>
                  </a:lnTo>
                  <a:lnTo>
                    <a:pt x="443626" y="291101"/>
                  </a:lnTo>
                  <a:lnTo>
                    <a:pt x="422338" y="326696"/>
                  </a:lnTo>
                  <a:lnTo>
                    <a:pt x="394144" y="357711"/>
                  </a:lnTo>
                  <a:lnTo>
                    <a:pt x="359973" y="383303"/>
                  </a:lnTo>
                  <a:lnTo>
                    <a:pt x="320754" y="402627"/>
                  </a:lnTo>
                  <a:lnTo>
                    <a:pt x="277415" y="414841"/>
                  </a:lnTo>
                  <a:lnTo>
                    <a:pt x="230885" y="419100"/>
                  </a:lnTo>
                  <a:lnTo>
                    <a:pt x="184356" y="414841"/>
                  </a:lnTo>
                  <a:lnTo>
                    <a:pt x="141017" y="402627"/>
                  </a:lnTo>
                  <a:lnTo>
                    <a:pt x="101798" y="383303"/>
                  </a:lnTo>
                  <a:lnTo>
                    <a:pt x="67627" y="357711"/>
                  </a:lnTo>
                  <a:lnTo>
                    <a:pt x="39433" y="326696"/>
                  </a:lnTo>
                  <a:lnTo>
                    <a:pt x="18145" y="291101"/>
                  </a:lnTo>
                  <a:lnTo>
                    <a:pt x="4691" y="251771"/>
                  </a:lnTo>
                  <a:lnTo>
                    <a:pt x="0" y="209550"/>
                  </a:lnTo>
                  <a:close/>
                </a:path>
              </a:pathLst>
            </a:custGeom>
            <a:ln w="38099">
              <a:solidFill>
                <a:srgbClr val="0ECF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738865" y="5595366"/>
              <a:ext cx="524510" cy="0"/>
            </a:xfrm>
            <a:custGeom>
              <a:avLst/>
              <a:gdLst/>
              <a:ahLst/>
              <a:cxnLst/>
              <a:rect l="l" t="t" r="r" b="b"/>
              <a:pathLst>
                <a:path w="524509">
                  <a:moveTo>
                    <a:pt x="0" y="0"/>
                  </a:moveTo>
                  <a:lnTo>
                    <a:pt x="524128" y="0"/>
                  </a:lnTo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270741" y="5374385"/>
              <a:ext cx="460375" cy="419100"/>
            </a:xfrm>
            <a:custGeom>
              <a:avLst/>
              <a:gdLst/>
              <a:ahLst/>
              <a:cxnLst/>
              <a:rect l="l" t="t" r="r" b="b"/>
              <a:pathLst>
                <a:path w="460375" h="419100">
                  <a:moveTo>
                    <a:pt x="0" y="209550"/>
                  </a:moveTo>
                  <a:lnTo>
                    <a:pt x="4673" y="167328"/>
                  </a:lnTo>
                  <a:lnTo>
                    <a:pt x="18079" y="127998"/>
                  </a:lnTo>
                  <a:lnTo>
                    <a:pt x="39292" y="92403"/>
                  </a:lnTo>
                  <a:lnTo>
                    <a:pt x="67389" y="61388"/>
                  </a:lnTo>
                  <a:lnTo>
                    <a:pt x="101444" y="35796"/>
                  </a:lnTo>
                  <a:lnTo>
                    <a:pt x="140535" y="16472"/>
                  </a:lnTo>
                  <a:lnTo>
                    <a:pt x="183736" y="4258"/>
                  </a:lnTo>
                  <a:lnTo>
                    <a:pt x="230124" y="0"/>
                  </a:lnTo>
                  <a:lnTo>
                    <a:pt x="276511" y="4258"/>
                  </a:lnTo>
                  <a:lnTo>
                    <a:pt x="319712" y="16472"/>
                  </a:lnTo>
                  <a:lnTo>
                    <a:pt x="358803" y="35796"/>
                  </a:lnTo>
                  <a:lnTo>
                    <a:pt x="392858" y="61388"/>
                  </a:lnTo>
                  <a:lnTo>
                    <a:pt x="420955" y="92403"/>
                  </a:lnTo>
                  <a:lnTo>
                    <a:pt x="442168" y="127998"/>
                  </a:lnTo>
                  <a:lnTo>
                    <a:pt x="455574" y="167328"/>
                  </a:lnTo>
                  <a:lnTo>
                    <a:pt x="460248" y="209550"/>
                  </a:lnTo>
                  <a:lnTo>
                    <a:pt x="455574" y="251771"/>
                  </a:lnTo>
                  <a:lnTo>
                    <a:pt x="442168" y="291101"/>
                  </a:lnTo>
                  <a:lnTo>
                    <a:pt x="420955" y="326696"/>
                  </a:lnTo>
                  <a:lnTo>
                    <a:pt x="392858" y="357711"/>
                  </a:lnTo>
                  <a:lnTo>
                    <a:pt x="358803" y="383303"/>
                  </a:lnTo>
                  <a:lnTo>
                    <a:pt x="319712" y="402627"/>
                  </a:lnTo>
                  <a:lnTo>
                    <a:pt x="276511" y="414841"/>
                  </a:lnTo>
                  <a:lnTo>
                    <a:pt x="230124" y="419100"/>
                  </a:lnTo>
                  <a:lnTo>
                    <a:pt x="183736" y="414841"/>
                  </a:lnTo>
                  <a:lnTo>
                    <a:pt x="140535" y="402627"/>
                  </a:lnTo>
                  <a:lnTo>
                    <a:pt x="101444" y="383303"/>
                  </a:lnTo>
                  <a:lnTo>
                    <a:pt x="67389" y="357711"/>
                  </a:lnTo>
                  <a:lnTo>
                    <a:pt x="39292" y="326696"/>
                  </a:lnTo>
                  <a:lnTo>
                    <a:pt x="18079" y="291101"/>
                  </a:lnTo>
                  <a:lnTo>
                    <a:pt x="4673" y="251771"/>
                  </a:lnTo>
                  <a:lnTo>
                    <a:pt x="0" y="209550"/>
                  </a:lnTo>
                  <a:close/>
                </a:path>
              </a:pathLst>
            </a:custGeom>
            <a:ln w="38100">
              <a:solidFill>
                <a:srgbClr val="0ECF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452353" y="2122932"/>
              <a:ext cx="523240" cy="797560"/>
            </a:xfrm>
            <a:custGeom>
              <a:avLst/>
              <a:gdLst/>
              <a:ahLst/>
              <a:cxnLst/>
              <a:rect l="l" t="t" r="r" b="b"/>
              <a:pathLst>
                <a:path w="523240" h="797560">
                  <a:moveTo>
                    <a:pt x="476208" y="60364"/>
                  </a:moveTo>
                  <a:lnTo>
                    <a:pt x="0" y="790575"/>
                  </a:lnTo>
                  <a:lnTo>
                    <a:pt x="10668" y="797560"/>
                  </a:lnTo>
                  <a:lnTo>
                    <a:pt x="486841" y="67276"/>
                  </a:lnTo>
                  <a:lnTo>
                    <a:pt x="476208" y="60364"/>
                  </a:lnTo>
                  <a:close/>
                </a:path>
                <a:path w="523240" h="797560">
                  <a:moveTo>
                    <a:pt x="517431" y="49784"/>
                  </a:moveTo>
                  <a:lnTo>
                    <a:pt x="483107" y="49784"/>
                  </a:lnTo>
                  <a:lnTo>
                    <a:pt x="493775" y="56642"/>
                  </a:lnTo>
                  <a:lnTo>
                    <a:pt x="486841" y="67276"/>
                  </a:lnTo>
                  <a:lnTo>
                    <a:pt x="513461" y="84582"/>
                  </a:lnTo>
                  <a:lnTo>
                    <a:pt x="517431" y="49784"/>
                  </a:lnTo>
                  <a:close/>
                </a:path>
                <a:path w="523240" h="797560">
                  <a:moveTo>
                    <a:pt x="483107" y="49784"/>
                  </a:moveTo>
                  <a:lnTo>
                    <a:pt x="476208" y="60364"/>
                  </a:lnTo>
                  <a:lnTo>
                    <a:pt x="486841" y="67276"/>
                  </a:lnTo>
                  <a:lnTo>
                    <a:pt x="493775" y="56642"/>
                  </a:lnTo>
                  <a:lnTo>
                    <a:pt x="483107" y="49784"/>
                  </a:lnTo>
                  <a:close/>
                </a:path>
                <a:path w="523240" h="797560">
                  <a:moveTo>
                    <a:pt x="523113" y="0"/>
                  </a:moveTo>
                  <a:lnTo>
                    <a:pt x="449579" y="43052"/>
                  </a:lnTo>
                  <a:lnTo>
                    <a:pt x="476208" y="60364"/>
                  </a:lnTo>
                  <a:lnTo>
                    <a:pt x="483107" y="49784"/>
                  </a:lnTo>
                  <a:lnTo>
                    <a:pt x="517431" y="49784"/>
                  </a:lnTo>
                  <a:lnTo>
                    <a:pt x="523113" y="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176629" y="1182321"/>
            <a:ext cx="10563225" cy="216154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4057650">
              <a:lnSpc>
                <a:spcPct val="100000"/>
              </a:lnSpc>
              <a:spcBef>
                <a:spcPts val="1019"/>
              </a:spcBef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Sync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central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repository:</a:t>
            </a:r>
            <a:endParaRPr sz="2200">
              <a:latin typeface="Trebuchet MS"/>
              <a:cs typeface="Trebuchet MS"/>
            </a:endParaRPr>
          </a:p>
          <a:p>
            <a:pPr marL="8820785">
              <a:lnSpc>
                <a:spcPct val="100000"/>
              </a:lnSpc>
              <a:spcBef>
                <a:spcPts val="930"/>
              </a:spcBef>
            </a:pP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New</a:t>
            </a:r>
            <a:r>
              <a:rPr sz="2200"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Centralized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50">
              <a:latin typeface="Trebuchet MS"/>
              <a:cs typeface="Trebuchet MS"/>
            </a:endParaRPr>
          </a:p>
          <a:p>
            <a:pPr marR="964565" algn="ctr">
              <a:lnSpc>
                <a:spcPct val="100000"/>
              </a:lnSpc>
              <a:spcBef>
                <a:spcPts val="5"/>
              </a:spcBef>
            </a:pP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Master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0370819" y="2122932"/>
            <a:ext cx="3408045" cy="3689985"/>
            <a:chOff x="10370819" y="2122932"/>
            <a:chExt cx="3408045" cy="3689985"/>
          </a:xfrm>
        </p:grpSpPr>
        <p:sp>
          <p:nvSpPr>
            <p:cNvPr id="37" name="object 37"/>
            <p:cNvSpPr/>
            <p:nvPr/>
          </p:nvSpPr>
          <p:spPr>
            <a:xfrm>
              <a:off x="10980419" y="2122932"/>
              <a:ext cx="523240" cy="797560"/>
            </a:xfrm>
            <a:custGeom>
              <a:avLst/>
              <a:gdLst/>
              <a:ahLst/>
              <a:cxnLst/>
              <a:rect l="l" t="t" r="r" b="b"/>
              <a:pathLst>
                <a:path w="523240" h="797560">
                  <a:moveTo>
                    <a:pt x="46904" y="60364"/>
                  </a:moveTo>
                  <a:lnTo>
                    <a:pt x="36271" y="67276"/>
                  </a:lnTo>
                  <a:lnTo>
                    <a:pt x="512445" y="797560"/>
                  </a:lnTo>
                  <a:lnTo>
                    <a:pt x="523112" y="790575"/>
                  </a:lnTo>
                  <a:lnTo>
                    <a:pt x="46904" y="60364"/>
                  </a:lnTo>
                  <a:close/>
                </a:path>
                <a:path w="523240" h="797560">
                  <a:moveTo>
                    <a:pt x="0" y="0"/>
                  </a:moveTo>
                  <a:lnTo>
                    <a:pt x="9651" y="84582"/>
                  </a:lnTo>
                  <a:lnTo>
                    <a:pt x="36271" y="67276"/>
                  </a:lnTo>
                  <a:lnTo>
                    <a:pt x="29336" y="56642"/>
                  </a:lnTo>
                  <a:lnTo>
                    <a:pt x="40004" y="49784"/>
                  </a:lnTo>
                  <a:lnTo>
                    <a:pt x="63179" y="49784"/>
                  </a:lnTo>
                  <a:lnTo>
                    <a:pt x="73532" y="43052"/>
                  </a:lnTo>
                  <a:lnTo>
                    <a:pt x="0" y="0"/>
                  </a:lnTo>
                  <a:close/>
                </a:path>
                <a:path w="523240" h="797560">
                  <a:moveTo>
                    <a:pt x="40004" y="49784"/>
                  </a:moveTo>
                  <a:lnTo>
                    <a:pt x="29336" y="56642"/>
                  </a:lnTo>
                  <a:lnTo>
                    <a:pt x="36271" y="67276"/>
                  </a:lnTo>
                  <a:lnTo>
                    <a:pt x="46904" y="60364"/>
                  </a:lnTo>
                  <a:lnTo>
                    <a:pt x="40004" y="49784"/>
                  </a:lnTo>
                  <a:close/>
                </a:path>
                <a:path w="523240" h="797560">
                  <a:moveTo>
                    <a:pt x="63179" y="49784"/>
                  </a:moveTo>
                  <a:lnTo>
                    <a:pt x="40004" y="49784"/>
                  </a:lnTo>
                  <a:lnTo>
                    <a:pt x="46904" y="60364"/>
                  </a:lnTo>
                  <a:lnTo>
                    <a:pt x="63179" y="49784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370819" y="3854196"/>
              <a:ext cx="1210310" cy="1127760"/>
            </a:xfrm>
            <a:custGeom>
              <a:avLst/>
              <a:gdLst/>
              <a:ahLst/>
              <a:cxnLst/>
              <a:rect l="l" t="t" r="r" b="b"/>
              <a:pathLst>
                <a:path w="1210309" h="1127760">
                  <a:moveTo>
                    <a:pt x="605027" y="0"/>
                  </a:moveTo>
                  <a:lnTo>
                    <a:pt x="555407" y="1869"/>
                  </a:lnTo>
                  <a:lnTo>
                    <a:pt x="506891" y="7380"/>
                  </a:lnTo>
                  <a:lnTo>
                    <a:pt x="459636" y="16388"/>
                  </a:lnTo>
                  <a:lnTo>
                    <a:pt x="413796" y="28748"/>
                  </a:lnTo>
                  <a:lnTo>
                    <a:pt x="369528" y="44315"/>
                  </a:lnTo>
                  <a:lnTo>
                    <a:pt x="326987" y="62942"/>
                  </a:lnTo>
                  <a:lnTo>
                    <a:pt x="286329" y="84486"/>
                  </a:lnTo>
                  <a:lnTo>
                    <a:pt x="247710" y="108801"/>
                  </a:lnTo>
                  <a:lnTo>
                    <a:pt x="211286" y="135742"/>
                  </a:lnTo>
                  <a:lnTo>
                    <a:pt x="177212" y="165163"/>
                  </a:lnTo>
                  <a:lnTo>
                    <a:pt x="145644" y="196920"/>
                  </a:lnTo>
                  <a:lnTo>
                    <a:pt x="116738" y="230867"/>
                  </a:lnTo>
                  <a:lnTo>
                    <a:pt x="90649" y="266860"/>
                  </a:lnTo>
                  <a:lnTo>
                    <a:pt x="67534" y="304752"/>
                  </a:lnTo>
                  <a:lnTo>
                    <a:pt x="47547" y="344400"/>
                  </a:lnTo>
                  <a:lnTo>
                    <a:pt x="30845" y="385657"/>
                  </a:lnTo>
                  <a:lnTo>
                    <a:pt x="17584" y="428379"/>
                  </a:lnTo>
                  <a:lnTo>
                    <a:pt x="7919" y="472420"/>
                  </a:lnTo>
                  <a:lnTo>
                    <a:pt x="2005" y="517635"/>
                  </a:lnTo>
                  <a:lnTo>
                    <a:pt x="0" y="563879"/>
                  </a:lnTo>
                  <a:lnTo>
                    <a:pt x="2005" y="610124"/>
                  </a:lnTo>
                  <a:lnTo>
                    <a:pt x="7919" y="655339"/>
                  </a:lnTo>
                  <a:lnTo>
                    <a:pt x="17584" y="699380"/>
                  </a:lnTo>
                  <a:lnTo>
                    <a:pt x="30845" y="742102"/>
                  </a:lnTo>
                  <a:lnTo>
                    <a:pt x="47547" y="783359"/>
                  </a:lnTo>
                  <a:lnTo>
                    <a:pt x="67534" y="823007"/>
                  </a:lnTo>
                  <a:lnTo>
                    <a:pt x="90649" y="860899"/>
                  </a:lnTo>
                  <a:lnTo>
                    <a:pt x="116738" y="896892"/>
                  </a:lnTo>
                  <a:lnTo>
                    <a:pt x="145644" y="930839"/>
                  </a:lnTo>
                  <a:lnTo>
                    <a:pt x="177212" y="962596"/>
                  </a:lnTo>
                  <a:lnTo>
                    <a:pt x="211286" y="992017"/>
                  </a:lnTo>
                  <a:lnTo>
                    <a:pt x="247710" y="1018958"/>
                  </a:lnTo>
                  <a:lnTo>
                    <a:pt x="286329" y="1043273"/>
                  </a:lnTo>
                  <a:lnTo>
                    <a:pt x="326987" y="1064817"/>
                  </a:lnTo>
                  <a:lnTo>
                    <a:pt x="369528" y="1083444"/>
                  </a:lnTo>
                  <a:lnTo>
                    <a:pt x="413796" y="1099011"/>
                  </a:lnTo>
                  <a:lnTo>
                    <a:pt x="459636" y="1111371"/>
                  </a:lnTo>
                  <a:lnTo>
                    <a:pt x="506891" y="1120379"/>
                  </a:lnTo>
                  <a:lnTo>
                    <a:pt x="555407" y="1125890"/>
                  </a:lnTo>
                  <a:lnTo>
                    <a:pt x="605027" y="1127759"/>
                  </a:lnTo>
                  <a:lnTo>
                    <a:pt x="654648" y="1125890"/>
                  </a:lnTo>
                  <a:lnTo>
                    <a:pt x="703164" y="1120379"/>
                  </a:lnTo>
                  <a:lnTo>
                    <a:pt x="750419" y="1111371"/>
                  </a:lnTo>
                  <a:lnTo>
                    <a:pt x="796259" y="1099011"/>
                  </a:lnTo>
                  <a:lnTo>
                    <a:pt x="840527" y="1083444"/>
                  </a:lnTo>
                  <a:lnTo>
                    <a:pt x="883068" y="1064817"/>
                  </a:lnTo>
                  <a:lnTo>
                    <a:pt x="923726" y="1043273"/>
                  </a:lnTo>
                  <a:lnTo>
                    <a:pt x="962345" y="1018958"/>
                  </a:lnTo>
                  <a:lnTo>
                    <a:pt x="998769" y="992017"/>
                  </a:lnTo>
                  <a:lnTo>
                    <a:pt x="1032843" y="962596"/>
                  </a:lnTo>
                  <a:lnTo>
                    <a:pt x="1064411" y="930839"/>
                  </a:lnTo>
                  <a:lnTo>
                    <a:pt x="1093317" y="896892"/>
                  </a:lnTo>
                  <a:lnTo>
                    <a:pt x="1119406" y="860899"/>
                  </a:lnTo>
                  <a:lnTo>
                    <a:pt x="1142521" y="823007"/>
                  </a:lnTo>
                  <a:lnTo>
                    <a:pt x="1162508" y="783359"/>
                  </a:lnTo>
                  <a:lnTo>
                    <a:pt x="1179210" y="742102"/>
                  </a:lnTo>
                  <a:lnTo>
                    <a:pt x="1192471" y="699380"/>
                  </a:lnTo>
                  <a:lnTo>
                    <a:pt x="1202136" y="655339"/>
                  </a:lnTo>
                  <a:lnTo>
                    <a:pt x="1208050" y="610124"/>
                  </a:lnTo>
                  <a:lnTo>
                    <a:pt x="1210055" y="563879"/>
                  </a:lnTo>
                  <a:lnTo>
                    <a:pt x="1208050" y="517635"/>
                  </a:lnTo>
                  <a:lnTo>
                    <a:pt x="1202136" y="472420"/>
                  </a:lnTo>
                  <a:lnTo>
                    <a:pt x="1192471" y="428379"/>
                  </a:lnTo>
                  <a:lnTo>
                    <a:pt x="1179210" y="385657"/>
                  </a:lnTo>
                  <a:lnTo>
                    <a:pt x="1162508" y="344400"/>
                  </a:lnTo>
                  <a:lnTo>
                    <a:pt x="1142521" y="304752"/>
                  </a:lnTo>
                  <a:lnTo>
                    <a:pt x="1119406" y="266860"/>
                  </a:lnTo>
                  <a:lnTo>
                    <a:pt x="1093317" y="230867"/>
                  </a:lnTo>
                  <a:lnTo>
                    <a:pt x="1064411" y="196920"/>
                  </a:lnTo>
                  <a:lnTo>
                    <a:pt x="1032843" y="165163"/>
                  </a:lnTo>
                  <a:lnTo>
                    <a:pt x="998769" y="135742"/>
                  </a:lnTo>
                  <a:lnTo>
                    <a:pt x="962345" y="108801"/>
                  </a:lnTo>
                  <a:lnTo>
                    <a:pt x="923726" y="84486"/>
                  </a:lnTo>
                  <a:lnTo>
                    <a:pt x="883068" y="62942"/>
                  </a:lnTo>
                  <a:lnTo>
                    <a:pt x="840527" y="44315"/>
                  </a:lnTo>
                  <a:lnTo>
                    <a:pt x="796259" y="28748"/>
                  </a:lnTo>
                  <a:lnTo>
                    <a:pt x="750419" y="16388"/>
                  </a:lnTo>
                  <a:lnTo>
                    <a:pt x="703164" y="7380"/>
                  </a:lnTo>
                  <a:lnTo>
                    <a:pt x="654648" y="1869"/>
                  </a:lnTo>
                  <a:lnTo>
                    <a:pt x="605027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690859" y="4076700"/>
              <a:ext cx="634365" cy="707390"/>
            </a:xfrm>
            <a:custGeom>
              <a:avLst/>
              <a:gdLst/>
              <a:ahLst/>
              <a:cxnLst/>
              <a:rect l="l" t="t" r="r" b="b"/>
              <a:pathLst>
                <a:path w="634365" h="707389">
                  <a:moveTo>
                    <a:pt x="475488" y="0"/>
                  </a:moveTo>
                  <a:lnTo>
                    <a:pt x="158496" y="0"/>
                  </a:lnTo>
                  <a:lnTo>
                    <a:pt x="158496" y="390144"/>
                  </a:lnTo>
                  <a:lnTo>
                    <a:pt x="0" y="390144"/>
                  </a:lnTo>
                  <a:lnTo>
                    <a:pt x="316992" y="707136"/>
                  </a:lnTo>
                  <a:lnTo>
                    <a:pt x="633984" y="390144"/>
                  </a:lnTo>
                  <a:lnTo>
                    <a:pt x="475488" y="390144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273533" y="5374385"/>
              <a:ext cx="462280" cy="419100"/>
            </a:xfrm>
            <a:custGeom>
              <a:avLst/>
              <a:gdLst/>
              <a:ahLst/>
              <a:cxnLst/>
              <a:rect l="l" t="t" r="r" b="b"/>
              <a:pathLst>
                <a:path w="462279" h="419100">
                  <a:moveTo>
                    <a:pt x="0" y="209550"/>
                  </a:moveTo>
                  <a:lnTo>
                    <a:pt x="4691" y="167328"/>
                  </a:lnTo>
                  <a:lnTo>
                    <a:pt x="18145" y="127998"/>
                  </a:lnTo>
                  <a:lnTo>
                    <a:pt x="39433" y="92403"/>
                  </a:lnTo>
                  <a:lnTo>
                    <a:pt x="67627" y="61388"/>
                  </a:lnTo>
                  <a:lnTo>
                    <a:pt x="101798" y="35796"/>
                  </a:lnTo>
                  <a:lnTo>
                    <a:pt x="141017" y="16472"/>
                  </a:lnTo>
                  <a:lnTo>
                    <a:pt x="184356" y="4258"/>
                  </a:lnTo>
                  <a:lnTo>
                    <a:pt x="230886" y="0"/>
                  </a:lnTo>
                  <a:lnTo>
                    <a:pt x="277415" y="4258"/>
                  </a:lnTo>
                  <a:lnTo>
                    <a:pt x="320754" y="16472"/>
                  </a:lnTo>
                  <a:lnTo>
                    <a:pt x="359973" y="35796"/>
                  </a:lnTo>
                  <a:lnTo>
                    <a:pt x="394144" y="61388"/>
                  </a:lnTo>
                  <a:lnTo>
                    <a:pt x="422338" y="92403"/>
                  </a:lnTo>
                  <a:lnTo>
                    <a:pt x="443626" y="127998"/>
                  </a:lnTo>
                  <a:lnTo>
                    <a:pt x="457080" y="167328"/>
                  </a:lnTo>
                  <a:lnTo>
                    <a:pt x="461772" y="209550"/>
                  </a:lnTo>
                  <a:lnTo>
                    <a:pt x="457080" y="251771"/>
                  </a:lnTo>
                  <a:lnTo>
                    <a:pt x="443626" y="291101"/>
                  </a:lnTo>
                  <a:lnTo>
                    <a:pt x="422338" y="326696"/>
                  </a:lnTo>
                  <a:lnTo>
                    <a:pt x="394144" y="357711"/>
                  </a:lnTo>
                  <a:lnTo>
                    <a:pt x="359973" y="383303"/>
                  </a:lnTo>
                  <a:lnTo>
                    <a:pt x="320754" y="402627"/>
                  </a:lnTo>
                  <a:lnTo>
                    <a:pt x="277415" y="414841"/>
                  </a:lnTo>
                  <a:lnTo>
                    <a:pt x="230886" y="419100"/>
                  </a:lnTo>
                  <a:lnTo>
                    <a:pt x="184356" y="414841"/>
                  </a:lnTo>
                  <a:lnTo>
                    <a:pt x="141017" y="402627"/>
                  </a:lnTo>
                  <a:lnTo>
                    <a:pt x="101798" y="383303"/>
                  </a:lnTo>
                  <a:lnTo>
                    <a:pt x="67627" y="357711"/>
                  </a:lnTo>
                  <a:lnTo>
                    <a:pt x="39433" y="326696"/>
                  </a:lnTo>
                  <a:lnTo>
                    <a:pt x="18145" y="291101"/>
                  </a:lnTo>
                  <a:lnTo>
                    <a:pt x="4691" y="251771"/>
                  </a:lnTo>
                  <a:lnTo>
                    <a:pt x="0" y="209550"/>
                  </a:lnTo>
                  <a:close/>
                </a:path>
              </a:pathLst>
            </a:custGeom>
            <a:ln w="38099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742925" y="5595366"/>
              <a:ext cx="524510" cy="0"/>
            </a:xfrm>
            <a:custGeom>
              <a:avLst/>
              <a:gdLst/>
              <a:ahLst/>
              <a:cxnLst/>
              <a:rect l="l" t="t" r="r" b="b"/>
              <a:pathLst>
                <a:path w="524509">
                  <a:moveTo>
                    <a:pt x="0" y="0"/>
                  </a:moveTo>
                  <a:lnTo>
                    <a:pt x="524129" y="0"/>
                  </a:lnTo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3299185" y="5374385"/>
              <a:ext cx="460375" cy="419100"/>
            </a:xfrm>
            <a:custGeom>
              <a:avLst/>
              <a:gdLst/>
              <a:ahLst/>
              <a:cxnLst/>
              <a:rect l="l" t="t" r="r" b="b"/>
              <a:pathLst>
                <a:path w="460375" h="419100">
                  <a:moveTo>
                    <a:pt x="0" y="209550"/>
                  </a:moveTo>
                  <a:lnTo>
                    <a:pt x="4673" y="167328"/>
                  </a:lnTo>
                  <a:lnTo>
                    <a:pt x="18079" y="127998"/>
                  </a:lnTo>
                  <a:lnTo>
                    <a:pt x="39292" y="92403"/>
                  </a:lnTo>
                  <a:lnTo>
                    <a:pt x="67389" y="61388"/>
                  </a:lnTo>
                  <a:lnTo>
                    <a:pt x="101444" y="35796"/>
                  </a:lnTo>
                  <a:lnTo>
                    <a:pt x="140535" y="16472"/>
                  </a:lnTo>
                  <a:lnTo>
                    <a:pt x="183736" y="4258"/>
                  </a:lnTo>
                  <a:lnTo>
                    <a:pt x="230123" y="0"/>
                  </a:lnTo>
                  <a:lnTo>
                    <a:pt x="276511" y="4258"/>
                  </a:lnTo>
                  <a:lnTo>
                    <a:pt x="319712" y="16472"/>
                  </a:lnTo>
                  <a:lnTo>
                    <a:pt x="358803" y="35796"/>
                  </a:lnTo>
                  <a:lnTo>
                    <a:pt x="392858" y="61388"/>
                  </a:lnTo>
                  <a:lnTo>
                    <a:pt x="420955" y="92403"/>
                  </a:lnTo>
                  <a:lnTo>
                    <a:pt x="442168" y="127998"/>
                  </a:lnTo>
                  <a:lnTo>
                    <a:pt x="455574" y="167328"/>
                  </a:lnTo>
                  <a:lnTo>
                    <a:pt x="460248" y="209550"/>
                  </a:lnTo>
                  <a:lnTo>
                    <a:pt x="455574" y="251771"/>
                  </a:lnTo>
                  <a:lnTo>
                    <a:pt x="442168" y="291101"/>
                  </a:lnTo>
                  <a:lnTo>
                    <a:pt x="420955" y="326696"/>
                  </a:lnTo>
                  <a:lnTo>
                    <a:pt x="392858" y="357711"/>
                  </a:lnTo>
                  <a:lnTo>
                    <a:pt x="358803" y="383303"/>
                  </a:lnTo>
                  <a:lnTo>
                    <a:pt x="319712" y="402627"/>
                  </a:lnTo>
                  <a:lnTo>
                    <a:pt x="276511" y="414841"/>
                  </a:lnTo>
                  <a:lnTo>
                    <a:pt x="230123" y="419100"/>
                  </a:lnTo>
                  <a:lnTo>
                    <a:pt x="183736" y="414841"/>
                  </a:lnTo>
                  <a:lnTo>
                    <a:pt x="140535" y="402627"/>
                  </a:lnTo>
                  <a:lnTo>
                    <a:pt x="101444" y="383303"/>
                  </a:lnTo>
                  <a:lnTo>
                    <a:pt x="67389" y="357711"/>
                  </a:lnTo>
                  <a:lnTo>
                    <a:pt x="39292" y="326696"/>
                  </a:lnTo>
                  <a:lnTo>
                    <a:pt x="18079" y="291101"/>
                  </a:lnTo>
                  <a:lnTo>
                    <a:pt x="4673" y="251771"/>
                  </a:lnTo>
                  <a:lnTo>
                    <a:pt x="0" y="209550"/>
                  </a:lnTo>
                  <a:close/>
                </a:path>
              </a:pathLst>
            </a:custGeom>
            <a:ln w="38100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730989" y="5595366"/>
              <a:ext cx="524510" cy="0"/>
            </a:xfrm>
            <a:custGeom>
              <a:avLst/>
              <a:gdLst/>
              <a:ahLst/>
              <a:cxnLst/>
              <a:rect l="l" t="t" r="r" b="b"/>
              <a:pathLst>
                <a:path w="524509">
                  <a:moveTo>
                    <a:pt x="0" y="0"/>
                  </a:moveTo>
                  <a:lnTo>
                    <a:pt x="524128" y="0"/>
                  </a:lnTo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1665711" y="4477004"/>
            <a:ext cx="34683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Pulling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down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new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5555" y="306451"/>
            <a:ext cx="4565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>
                <a:solidFill>
                  <a:srgbClr val="3E3E3E"/>
                </a:solidFill>
              </a:rPr>
              <a:t>Feature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50" dirty="0">
                <a:solidFill>
                  <a:srgbClr val="3E3E3E"/>
                </a:solidFill>
              </a:rPr>
              <a:t>Branch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Workflow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85572" y="0"/>
            <a:ext cx="4410710" cy="9144000"/>
            <a:chOff x="385572" y="0"/>
            <a:chExt cx="4410710" cy="9144000"/>
          </a:xfrm>
        </p:grpSpPr>
        <p:sp>
          <p:nvSpPr>
            <p:cNvPr id="5" name="object 5"/>
            <p:cNvSpPr/>
            <p:nvPr/>
          </p:nvSpPr>
          <p:spPr>
            <a:xfrm>
              <a:off x="385572" y="0"/>
              <a:ext cx="4410710" cy="9144000"/>
            </a:xfrm>
            <a:custGeom>
              <a:avLst/>
              <a:gdLst/>
              <a:ahLst/>
              <a:cxnLst/>
              <a:rect l="l" t="t" r="r" b="b"/>
              <a:pathLst>
                <a:path w="4410710" h="9144000">
                  <a:moveTo>
                    <a:pt x="4410456" y="0"/>
                  </a:moveTo>
                  <a:lnTo>
                    <a:pt x="0" y="0"/>
                  </a:lnTo>
                  <a:lnTo>
                    <a:pt x="0" y="9144000"/>
                  </a:lnTo>
                  <a:lnTo>
                    <a:pt x="4410456" y="9144000"/>
                  </a:lnTo>
                  <a:lnTo>
                    <a:pt x="4410456" y="0"/>
                  </a:lnTo>
                  <a:close/>
                </a:path>
              </a:pathLst>
            </a:custGeom>
            <a:solidFill>
              <a:srgbClr val="FBE9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9055" y="2100072"/>
              <a:ext cx="3507104" cy="687705"/>
            </a:xfrm>
            <a:custGeom>
              <a:avLst/>
              <a:gdLst/>
              <a:ahLst/>
              <a:cxnLst/>
              <a:rect l="l" t="t" r="r" b="b"/>
              <a:pathLst>
                <a:path w="3507104" h="687705">
                  <a:moveTo>
                    <a:pt x="3392170" y="0"/>
                  </a:moveTo>
                  <a:lnTo>
                    <a:pt x="114553" y="0"/>
                  </a:lnTo>
                  <a:lnTo>
                    <a:pt x="69962" y="9005"/>
                  </a:lnTo>
                  <a:lnTo>
                    <a:pt x="33550" y="33559"/>
                  </a:lnTo>
                  <a:lnTo>
                    <a:pt x="9001" y="69973"/>
                  </a:lnTo>
                  <a:lnTo>
                    <a:pt x="0" y="114553"/>
                  </a:lnTo>
                  <a:lnTo>
                    <a:pt x="0" y="572769"/>
                  </a:lnTo>
                  <a:lnTo>
                    <a:pt x="9001" y="617350"/>
                  </a:lnTo>
                  <a:lnTo>
                    <a:pt x="33550" y="653764"/>
                  </a:lnTo>
                  <a:lnTo>
                    <a:pt x="69962" y="678318"/>
                  </a:lnTo>
                  <a:lnTo>
                    <a:pt x="114553" y="687324"/>
                  </a:lnTo>
                  <a:lnTo>
                    <a:pt x="3392170" y="687324"/>
                  </a:lnTo>
                  <a:lnTo>
                    <a:pt x="3436750" y="678318"/>
                  </a:lnTo>
                  <a:lnTo>
                    <a:pt x="3473164" y="653764"/>
                  </a:lnTo>
                  <a:lnTo>
                    <a:pt x="3497718" y="617350"/>
                  </a:lnTo>
                  <a:lnTo>
                    <a:pt x="3506724" y="572769"/>
                  </a:lnTo>
                  <a:lnTo>
                    <a:pt x="3506724" y="114553"/>
                  </a:lnTo>
                  <a:lnTo>
                    <a:pt x="3497718" y="69973"/>
                  </a:lnTo>
                  <a:lnTo>
                    <a:pt x="3473164" y="33559"/>
                  </a:lnTo>
                  <a:lnTo>
                    <a:pt x="3436750" y="9005"/>
                  </a:lnTo>
                  <a:lnTo>
                    <a:pt x="339217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9055" y="3360420"/>
              <a:ext cx="3507104" cy="687705"/>
            </a:xfrm>
            <a:custGeom>
              <a:avLst/>
              <a:gdLst/>
              <a:ahLst/>
              <a:cxnLst/>
              <a:rect l="l" t="t" r="r" b="b"/>
              <a:pathLst>
                <a:path w="3507104" h="687704">
                  <a:moveTo>
                    <a:pt x="3392170" y="0"/>
                  </a:moveTo>
                  <a:lnTo>
                    <a:pt x="114553" y="0"/>
                  </a:lnTo>
                  <a:lnTo>
                    <a:pt x="69962" y="9005"/>
                  </a:lnTo>
                  <a:lnTo>
                    <a:pt x="33550" y="33559"/>
                  </a:lnTo>
                  <a:lnTo>
                    <a:pt x="9001" y="69973"/>
                  </a:lnTo>
                  <a:lnTo>
                    <a:pt x="0" y="114553"/>
                  </a:lnTo>
                  <a:lnTo>
                    <a:pt x="0" y="572769"/>
                  </a:lnTo>
                  <a:lnTo>
                    <a:pt x="9001" y="617350"/>
                  </a:lnTo>
                  <a:lnTo>
                    <a:pt x="33550" y="653764"/>
                  </a:lnTo>
                  <a:lnTo>
                    <a:pt x="69962" y="678318"/>
                  </a:lnTo>
                  <a:lnTo>
                    <a:pt x="114553" y="687324"/>
                  </a:lnTo>
                  <a:lnTo>
                    <a:pt x="3392170" y="687324"/>
                  </a:lnTo>
                  <a:lnTo>
                    <a:pt x="3436750" y="678318"/>
                  </a:lnTo>
                  <a:lnTo>
                    <a:pt x="3473164" y="653764"/>
                  </a:lnTo>
                  <a:lnTo>
                    <a:pt x="3497718" y="617350"/>
                  </a:lnTo>
                  <a:lnTo>
                    <a:pt x="3506724" y="572769"/>
                  </a:lnTo>
                  <a:lnTo>
                    <a:pt x="3506724" y="114553"/>
                  </a:lnTo>
                  <a:lnTo>
                    <a:pt x="3497718" y="69973"/>
                  </a:lnTo>
                  <a:lnTo>
                    <a:pt x="3473164" y="33559"/>
                  </a:lnTo>
                  <a:lnTo>
                    <a:pt x="3436750" y="9005"/>
                  </a:lnTo>
                  <a:lnTo>
                    <a:pt x="339217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71371" y="3340735"/>
            <a:ext cx="202247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91795" marR="5080" indent="-379730">
              <a:lnSpc>
                <a:spcPct val="100499"/>
              </a:lnSpc>
              <a:spcBef>
                <a:spcPts val="80"/>
              </a:spcBef>
            </a:pP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Feature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rebuchet MS"/>
                <a:cs typeface="Trebuchet MS"/>
              </a:rPr>
              <a:t>Branch </a:t>
            </a:r>
            <a:r>
              <a:rPr sz="2200" spc="-6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8200" y="4619244"/>
            <a:ext cx="3507104" cy="687705"/>
          </a:xfrm>
          <a:custGeom>
            <a:avLst/>
            <a:gdLst/>
            <a:ahLst/>
            <a:cxnLst/>
            <a:rect l="l" t="t" r="r" b="b"/>
            <a:pathLst>
              <a:path w="3507104" h="687704">
                <a:moveTo>
                  <a:pt x="3392170" y="0"/>
                </a:moveTo>
                <a:lnTo>
                  <a:pt x="114553" y="0"/>
                </a:lnTo>
                <a:lnTo>
                  <a:pt x="69962" y="9005"/>
                </a:lnTo>
                <a:lnTo>
                  <a:pt x="33550" y="33559"/>
                </a:lnTo>
                <a:lnTo>
                  <a:pt x="9001" y="69973"/>
                </a:lnTo>
                <a:lnTo>
                  <a:pt x="0" y="114553"/>
                </a:lnTo>
                <a:lnTo>
                  <a:pt x="0" y="572769"/>
                </a:lnTo>
                <a:lnTo>
                  <a:pt x="9001" y="617350"/>
                </a:lnTo>
                <a:lnTo>
                  <a:pt x="33550" y="653764"/>
                </a:lnTo>
                <a:lnTo>
                  <a:pt x="69962" y="678318"/>
                </a:lnTo>
                <a:lnTo>
                  <a:pt x="114553" y="687323"/>
                </a:lnTo>
                <a:lnTo>
                  <a:pt x="3392170" y="687323"/>
                </a:lnTo>
                <a:lnTo>
                  <a:pt x="3436750" y="678318"/>
                </a:lnTo>
                <a:lnTo>
                  <a:pt x="3473164" y="653764"/>
                </a:lnTo>
                <a:lnTo>
                  <a:pt x="3497718" y="617350"/>
                </a:lnTo>
                <a:lnTo>
                  <a:pt x="3506724" y="572769"/>
                </a:lnTo>
                <a:lnTo>
                  <a:pt x="3506724" y="114553"/>
                </a:lnTo>
                <a:lnTo>
                  <a:pt x="3497718" y="69973"/>
                </a:lnTo>
                <a:lnTo>
                  <a:pt x="3473164" y="33559"/>
                </a:lnTo>
                <a:lnTo>
                  <a:pt x="3436750" y="9005"/>
                </a:lnTo>
                <a:lnTo>
                  <a:pt x="339217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59738" y="4769358"/>
            <a:ext cx="22612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Gitflow</a:t>
            </a:r>
            <a:r>
              <a:rPr sz="2200"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9055" y="5878067"/>
            <a:ext cx="3507104" cy="687705"/>
          </a:xfrm>
          <a:custGeom>
            <a:avLst/>
            <a:gdLst/>
            <a:ahLst/>
            <a:cxnLst/>
            <a:rect l="l" t="t" r="r" b="b"/>
            <a:pathLst>
              <a:path w="3507104" h="687704">
                <a:moveTo>
                  <a:pt x="3392170" y="0"/>
                </a:moveTo>
                <a:lnTo>
                  <a:pt x="114553" y="0"/>
                </a:lnTo>
                <a:lnTo>
                  <a:pt x="69962" y="9005"/>
                </a:lnTo>
                <a:lnTo>
                  <a:pt x="33550" y="33559"/>
                </a:lnTo>
                <a:lnTo>
                  <a:pt x="9001" y="69973"/>
                </a:lnTo>
                <a:lnTo>
                  <a:pt x="0" y="114554"/>
                </a:lnTo>
                <a:lnTo>
                  <a:pt x="0" y="572770"/>
                </a:lnTo>
                <a:lnTo>
                  <a:pt x="9001" y="617350"/>
                </a:lnTo>
                <a:lnTo>
                  <a:pt x="33550" y="653764"/>
                </a:lnTo>
                <a:lnTo>
                  <a:pt x="69962" y="678318"/>
                </a:lnTo>
                <a:lnTo>
                  <a:pt x="114553" y="687324"/>
                </a:lnTo>
                <a:lnTo>
                  <a:pt x="3392170" y="687324"/>
                </a:lnTo>
                <a:lnTo>
                  <a:pt x="3436750" y="678318"/>
                </a:lnTo>
                <a:lnTo>
                  <a:pt x="3473164" y="653764"/>
                </a:lnTo>
                <a:lnTo>
                  <a:pt x="3497718" y="617350"/>
                </a:lnTo>
                <a:lnTo>
                  <a:pt x="3506724" y="572770"/>
                </a:lnTo>
                <a:lnTo>
                  <a:pt x="3506724" y="114554"/>
                </a:lnTo>
                <a:lnTo>
                  <a:pt x="3497718" y="69973"/>
                </a:lnTo>
                <a:lnTo>
                  <a:pt x="3473164" y="33559"/>
                </a:lnTo>
                <a:lnTo>
                  <a:pt x="3436750" y="9005"/>
                </a:lnTo>
                <a:lnTo>
                  <a:pt x="339217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29638" y="6028435"/>
            <a:ext cx="23037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Forkin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g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318759" y="1780032"/>
            <a:ext cx="7957184" cy="506095"/>
            <a:chOff x="5318759" y="1780032"/>
            <a:chExt cx="7957184" cy="506095"/>
          </a:xfrm>
        </p:grpSpPr>
        <p:sp>
          <p:nvSpPr>
            <p:cNvPr id="14" name="object 14"/>
            <p:cNvSpPr/>
            <p:nvPr/>
          </p:nvSpPr>
          <p:spPr>
            <a:xfrm>
              <a:off x="8173973" y="1818894"/>
              <a:ext cx="2161540" cy="445134"/>
            </a:xfrm>
            <a:custGeom>
              <a:avLst/>
              <a:gdLst/>
              <a:ahLst/>
              <a:cxnLst/>
              <a:rect l="l" t="t" r="r" b="b"/>
              <a:pathLst>
                <a:path w="2161540" h="445135">
                  <a:moveTo>
                    <a:pt x="0" y="220979"/>
                  </a:moveTo>
                  <a:lnTo>
                    <a:pt x="711580" y="220979"/>
                  </a:lnTo>
                </a:path>
                <a:path w="2161540" h="445135">
                  <a:moveTo>
                    <a:pt x="725424" y="235457"/>
                  </a:moveTo>
                  <a:lnTo>
                    <a:pt x="730097" y="193236"/>
                  </a:lnTo>
                  <a:lnTo>
                    <a:pt x="743503" y="153906"/>
                  </a:lnTo>
                  <a:lnTo>
                    <a:pt x="764716" y="118311"/>
                  </a:lnTo>
                  <a:lnTo>
                    <a:pt x="792813" y="87296"/>
                  </a:lnTo>
                  <a:lnTo>
                    <a:pt x="826868" y="61704"/>
                  </a:lnTo>
                  <a:lnTo>
                    <a:pt x="865959" y="42380"/>
                  </a:lnTo>
                  <a:lnTo>
                    <a:pt x="909160" y="30166"/>
                  </a:lnTo>
                  <a:lnTo>
                    <a:pt x="955548" y="25907"/>
                  </a:lnTo>
                  <a:lnTo>
                    <a:pt x="1001935" y="30166"/>
                  </a:lnTo>
                  <a:lnTo>
                    <a:pt x="1045136" y="42380"/>
                  </a:lnTo>
                  <a:lnTo>
                    <a:pt x="1084227" y="61704"/>
                  </a:lnTo>
                  <a:lnTo>
                    <a:pt x="1118282" y="87296"/>
                  </a:lnTo>
                  <a:lnTo>
                    <a:pt x="1146379" y="118311"/>
                  </a:lnTo>
                  <a:lnTo>
                    <a:pt x="1167592" y="153906"/>
                  </a:lnTo>
                  <a:lnTo>
                    <a:pt x="1180998" y="193236"/>
                  </a:lnTo>
                  <a:lnTo>
                    <a:pt x="1185672" y="235457"/>
                  </a:lnTo>
                  <a:lnTo>
                    <a:pt x="1180998" y="277679"/>
                  </a:lnTo>
                  <a:lnTo>
                    <a:pt x="1167592" y="317009"/>
                  </a:lnTo>
                  <a:lnTo>
                    <a:pt x="1146379" y="352604"/>
                  </a:lnTo>
                  <a:lnTo>
                    <a:pt x="1118282" y="383619"/>
                  </a:lnTo>
                  <a:lnTo>
                    <a:pt x="1084227" y="409211"/>
                  </a:lnTo>
                  <a:lnTo>
                    <a:pt x="1045136" y="428535"/>
                  </a:lnTo>
                  <a:lnTo>
                    <a:pt x="1001935" y="440749"/>
                  </a:lnTo>
                  <a:lnTo>
                    <a:pt x="955548" y="445007"/>
                  </a:lnTo>
                  <a:lnTo>
                    <a:pt x="909160" y="440749"/>
                  </a:lnTo>
                  <a:lnTo>
                    <a:pt x="865959" y="428535"/>
                  </a:lnTo>
                  <a:lnTo>
                    <a:pt x="826868" y="409211"/>
                  </a:lnTo>
                  <a:lnTo>
                    <a:pt x="792813" y="383619"/>
                  </a:lnTo>
                  <a:lnTo>
                    <a:pt x="764716" y="352604"/>
                  </a:lnTo>
                  <a:lnTo>
                    <a:pt x="743503" y="317009"/>
                  </a:lnTo>
                  <a:lnTo>
                    <a:pt x="730097" y="277679"/>
                  </a:lnTo>
                  <a:lnTo>
                    <a:pt x="725424" y="235457"/>
                  </a:lnTo>
                  <a:close/>
                </a:path>
                <a:path w="2161540" h="445135">
                  <a:moveTo>
                    <a:pt x="1168907" y="220979"/>
                  </a:moveTo>
                  <a:lnTo>
                    <a:pt x="1693036" y="220979"/>
                  </a:lnTo>
                </a:path>
                <a:path w="2161540" h="445135">
                  <a:moveTo>
                    <a:pt x="1699259" y="209550"/>
                  </a:moveTo>
                  <a:lnTo>
                    <a:pt x="1703951" y="167328"/>
                  </a:lnTo>
                  <a:lnTo>
                    <a:pt x="1717405" y="127998"/>
                  </a:lnTo>
                  <a:lnTo>
                    <a:pt x="1738693" y="92403"/>
                  </a:lnTo>
                  <a:lnTo>
                    <a:pt x="1766887" y="61388"/>
                  </a:lnTo>
                  <a:lnTo>
                    <a:pt x="1801058" y="35796"/>
                  </a:lnTo>
                  <a:lnTo>
                    <a:pt x="1840277" y="16472"/>
                  </a:lnTo>
                  <a:lnTo>
                    <a:pt x="1883616" y="4258"/>
                  </a:lnTo>
                  <a:lnTo>
                    <a:pt x="1930146" y="0"/>
                  </a:lnTo>
                  <a:lnTo>
                    <a:pt x="1976675" y="4258"/>
                  </a:lnTo>
                  <a:lnTo>
                    <a:pt x="2020014" y="16472"/>
                  </a:lnTo>
                  <a:lnTo>
                    <a:pt x="2059233" y="35796"/>
                  </a:lnTo>
                  <a:lnTo>
                    <a:pt x="2093404" y="61388"/>
                  </a:lnTo>
                  <a:lnTo>
                    <a:pt x="2121598" y="92403"/>
                  </a:lnTo>
                  <a:lnTo>
                    <a:pt x="2142886" y="127998"/>
                  </a:lnTo>
                  <a:lnTo>
                    <a:pt x="2156340" y="167328"/>
                  </a:lnTo>
                  <a:lnTo>
                    <a:pt x="2161031" y="209550"/>
                  </a:lnTo>
                  <a:lnTo>
                    <a:pt x="2156340" y="251771"/>
                  </a:lnTo>
                  <a:lnTo>
                    <a:pt x="2142886" y="291101"/>
                  </a:lnTo>
                  <a:lnTo>
                    <a:pt x="2121598" y="326696"/>
                  </a:lnTo>
                  <a:lnTo>
                    <a:pt x="2093404" y="357711"/>
                  </a:lnTo>
                  <a:lnTo>
                    <a:pt x="2059233" y="383303"/>
                  </a:lnTo>
                  <a:lnTo>
                    <a:pt x="2020014" y="402627"/>
                  </a:lnTo>
                  <a:lnTo>
                    <a:pt x="1976675" y="414841"/>
                  </a:lnTo>
                  <a:lnTo>
                    <a:pt x="1930146" y="419100"/>
                  </a:lnTo>
                  <a:lnTo>
                    <a:pt x="1883616" y="414841"/>
                  </a:lnTo>
                  <a:lnTo>
                    <a:pt x="1840277" y="402627"/>
                  </a:lnTo>
                  <a:lnTo>
                    <a:pt x="1801058" y="383303"/>
                  </a:lnTo>
                  <a:lnTo>
                    <a:pt x="1766887" y="357711"/>
                  </a:lnTo>
                  <a:lnTo>
                    <a:pt x="1738693" y="326696"/>
                  </a:lnTo>
                  <a:lnTo>
                    <a:pt x="1717405" y="291101"/>
                  </a:lnTo>
                  <a:lnTo>
                    <a:pt x="1703951" y="251771"/>
                  </a:lnTo>
                  <a:lnTo>
                    <a:pt x="1699259" y="209550"/>
                  </a:lnTo>
                  <a:close/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432029" y="2005584"/>
              <a:ext cx="843915" cy="114300"/>
            </a:xfrm>
            <a:custGeom>
              <a:avLst/>
              <a:gdLst/>
              <a:ahLst/>
              <a:cxnLst/>
              <a:rect l="l" t="t" r="r" b="b"/>
              <a:pathLst>
                <a:path w="843915" h="114300">
                  <a:moveTo>
                    <a:pt x="729614" y="0"/>
                  </a:moveTo>
                  <a:lnTo>
                    <a:pt x="729614" y="114300"/>
                  </a:lnTo>
                  <a:lnTo>
                    <a:pt x="805814" y="76200"/>
                  </a:lnTo>
                  <a:lnTo>
                    <a:pt x="748664" y="76200"/>
                  </a:lnTo>
                  <a:lnTo>
                    <a:pt x="748664" y="38100"/>
                  </a:lnTo>
                  <a:lnTo>
                    <a:pt x="805814" y="38100"/>
                  </a:lnTo>
                  <a:lnTo>
                    <a:pt x="729614" y="0"/>
                  </a:lnTo>
                  <a:close/>
                </a:path>
                <a:path w="843915" h="114300">
                  <a:moveTo>
                    <a:pt x="729614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729614" y="76200"/>
                  </a:lnTo>
                  <a:lnTo>
                    <a:pt x="729614" y="38100"/>
                  </a:lnTo>
                  <a:close/>
                </a:path>
                <a:path w="843915" h="114300">
                  <a:moveTo>
                    <a:pt x="805814" y="38100"/>
                  </a:moveTo>
                  <a:lnTo>
                    <a:pt x="748664" y="38100"/>
                  </a:lnTo>
                  <a:lnTo>
                    <a:pt x="748664" y="76200"/>
                  </a:lnTo>
                  <a:lnTo>
                    <a:pt x="805814" y="76200"/>
                  </a:lnTo>
                  <a:lnTo>
                    <a:pt x="843914" y="57150"/>
                  </a:lnTo>
                  <a:lnTo>
                    <a:pt x="805814" y="3810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18759" y="1780032"/>
              <a:ext cx="1823085" cy="506095"/>
            </a:xfrm>
            <a:custGeom>
              <a:avLst/>
              <a:gdLst/>
              <a:ahLst/>
              <a:cxnLst/>
              <a:rect l="l" t="t" r="r" b="b"/>
              <a:pathLst>
                <a:path w="1823084" h="506094">
                  <a:moveTo>
                    <a:pt x="1738375" y="0"/>
                  </a:moveTo>
                  <a:lnTo>
                    <a:pt x="84327" y="0"/>
                  </a:lnTo>
                  <a:lnTo>
                    <a:pt x="51488" y="6621"/>
                  </a:lnTo>
                  <a:lnTo>
                    <a:pt x="24685" y="24685"/>
                  </a:lnTo>
                  <a:lnTo>
                    <a:pt x="6621" y="51488"/>
                  </a:lnTo>
                  <a:lnTo>
                    <a:pt x="0" y="84327"/>
                  </a:lnTo>
                  <a:lnTo>
                    <a:pt x="0" y="421640"/>
                  </a:lnTo>
                  <a:lnTo>
                    <a:pt x="6621" y="454479"/>
                  </a:lnTo>
                  <a:lnTo>
                    <a:pt x="24685" y="481282"/>
                  </a:lnTo>
                  <a:lnTo>
                    <a:pt x="51488" y="499346"/>
                  </a:lnTo>
                  <a:lnTo>
                    <a:pt x="84327" y="505968"/>
                  </a:lnTo>
                  <a:lnTo>
                    <a:pt x="1738375" y="505968"/>
                  </a:lnTo>
                  <a:lnTo>
                    <a:pt x="1771215" y="499346"/>
                  </a:lnTo>
                  <a:lnTo>
                    <a:pt x="1798018" y="481282"/>
                  </a:lnTo>
                  <a:lnTo>
                    <a:pt x="1816082" y="454479"/>
                  </a:lnTo>
                  <a:lnTo>
                    <a:pt x="1822704" y="421640"/>
                  </a:lnTo>
                  <a:lnTo>
                    <a:pt x="1822704" y="84327"/>
                  </a:lnTo>
                  <a:lnTo>
                    <a:pt x="1816082" y="51488"/>
                  </a:lnTo>
                  <a:lnTo>
                    <a:pt x="1798018" y="24685"/>
                  </a:lnTo>
                  <a:lnTo>
                    <a:pt x="1771215" y="6621"/>
                  </a:lnTo>
                  <a:lnTo>
                    <a:pt x="1738375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762371" y="1838960"/>
            <a:ext cx="9353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10" dirty="0">
                <a:solidFill>
                  <a:srgbClr val="FFFFFF"/>
                </a:solidFill>
                <a:latin typeface="Trebuchet MS"/>
                <a:cs typeface="Trebuchet MS"/>
              </a:rPr>
              <a:t>Mast</a:t>
            </a:r>
            <a:r>
              <a:rPr sz="2200" spc="1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322052" y="1824227"/>
            <a:ext cx="2155190" cy="455930"/>
            <a:chOff x="10322052" y="1824227"/>
            <a:chExt cx="2155190" cy="455930"/>
          </a:xfrm>
        </p:grpSpPr>
        <p:sp>
          <p:nvSpPr>
            <p:cNvPr id="19" name="object 19"/>
            <p:cNvSpPr/>
            <p:nvPr/>
          </p:nvSpPr>
          <p:spPr>
            <a:xfrm>
              <a:off x="10341102" y="1843277"/>
              <a:ext cx="1636395" cy="417830"/>
            </a:xfrm>
            <a:custGeom>
              <a:avLst/>
              <a:gdLst/>
              <a:ahLst/>
              <a:cxnLst/>
              <a:rect l="l" t="t" r="r" b="b"/>
              <a:pathLst>
                <a:path w="1636395" h="417830">
                  <a:moveTo>
                    <a:pt x="0" y="195072"/>
                  </a:moveTo>
                  <a:lnTo>
                    <a:pt x="476376" y="195072"/>
                  </a:lnTo>
                </a:path>
                <a:path w="1636395" h="417830">
                  <a:moveTo>
                    <a:pt x="483107" y="208788"/>
                  </a:moveTo>
                  <a:lnTo>
                    <a:pt x="487781" y="166708"/>
                  </a:lnTo>
                  <a:lnTo>
                    <a:pt x="501187" y="127515"/>
                  </a:lnTo>
                  <a:lnTo>
                    <a:pt x="522400" y="92050"/>
                  </a:lnTo>
                  <a:lnTo>
                    <a:pt x="550497" y="61150"/>
                  </a:lnTo>
                  <a:lnTo>
                    <a:pt x="584552" y="35656"/>
                  </a:lnTo>
                  <a:lnTo>
                    <a:pt x="623643" y="16406"/>
                  </a:lnTo>
                  <a:lnTo>
                    <a:pt x="666844" y="4241"/>
                  </a:lnTo>
                  <a:lnTo>
                    <a:pt x="713231" y="0"/>
                  </a:lnTo>
                  <a:lnTo>
                    <a:pt x="759619" y="4241"/>
                  </a:lnTo>
                  <a:lnTo>
                    <a:pt x="802820" y="16406"/>
                  </a:lnTo>
                  <a:lnTo>
                    <a:pt x="841911" y="35656"/>
                  </a:lnTo>
                  <a:lnTo>
                    <a:pt x="875966" y="61150"/>
                  </a:lnTo>
                  <a:lnTo>
                    <a:pt x="904063" y="92050"/>
                  </a:lnTo>
                  <a:lnTo>
                    <a:pt x="925276" y="127515"/>
                  </a:lnTo>
                  <a:lnTo>
                    <a:pt x="938682" y="166708"/>
                  </a:lnTo>
                  <a:lnTo>
                    <a:pt x="943355" y="208788"/>
                  </a:lnTo>
                  <a:lnTo>
                    <a:pt x="938682" y="250867"/>
                  </a:lnTo>
                  <a:lnTo>
                    <a:pt x="925276" y="290060"/>
                  </a:lnTo>
                  <a:lnTo>
                    <a:pt x="904063" y="325525"/>
                  </a:lnTo>
                  <a:lnTo>
                    <a:pt x="875966" y="356425"/>
                  </a:lnTo>
                  <a:lnTo>
                    <a:pt x="841911" y="381919"/>
                  </a:lnTo>
                  <a:lnTo>
                    <a:pt x="802820" y="401169"/>
                  </a:lnTo>
                  <a:lnTo>
                    <a:pt x="759619" y="413334"/>
                  </a:lnTo>
                  <a:lnTo>
                    <a:pt x="713231" y="417575"/>
                  </a:lnTo>
                  <a:lnTo>
                    <a:pt x="666844" y="413334"/>
                  </a:lnTo>
                  <a:lnTo>
                    <a:pt x="623643" y="401169"/>
                  </a:lnTo>
                  <a:lnTo>
                    <a:pt x="584552" y="381919"/>
                  </a:lnTo>
                  <a:lnTo>
                    <a:pt x="550497" y="356425"/>
                  </a:lnTo>
                  <a:lnTo>
                    <a:pt x="522400" y="325525"/>
                  </a:lnTo>
                  <a:lnTo>
                    <a:pt x="501187" y="290060"/>
                  </a:lnTo>
                  <a:lnTo>
                    <a:pt x="487781" y="250867"/>
                  </a:lnTo>
                  <a:lnTo>
                    <a:pt x="483107" y="208788"/>
                  </a:lnTo>
                  <a:close/>
                </a:path>
                <a:path w="1636395" h="417830">
                  <a:moveTo>
                    <a:pt x="938783" y="219455"/>
                  </a:moveTo>
                  <a:lnTo>
                    <a:pt x="1636268" y="219455"/>
                  </a:lnTo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997690" y="1843277"/>
              <a:ext cx="460375" cy="417830"/>
            </a:xfrm>
            <a:custGeom>
              <a:avLst/>
              <a:gdLst/>
              <a:ahLst/>
              <a:cxnLst/>
              <a:rect l="l" t="t" r="r" b="b"/>
              <a:pathLst>
                <a:path w="460375" h="417830">
                  <a:moveTo>
                    <a:pt x="0" y="208788"/>
                  </a:moveTo>
                  <a:lnTo>
                    <a:pt x="4673" y="166708"/>
                  </a:lnTo>
                  <a:lnTo>
                    <a:pt x="18079" y="127515"/>
                  </a:lnTo>
                  <a:lnTo>
                    <a:pt x="39292" y="92050"/>
                  </a:lnTo>
                  <a:lnTo>
                    <a:pt x="67389" y="61150"/>
                  </a:lnTo>
                  <a:lnTo>
                    <a:pt x="101444" y="35656"/>
                  </a:lnTo>
                  <a:lnTo>
                    <a:pt x="140535" y="16406"/>
                  </a:lnTo>
                  <a:lnTo>
                    <a:pt x="183736" y="4241"/>
                  </a:lnTo>
                  <a:lnTo>
                    <a:pt x="230124" y="0"/>
                  </a:lnTo>
                  <a:lnTo>
                    <a:pt x="276511" y="4241"/>
                  </a:lnTo>
                  <a:lnTo>
                    <a:pt x="319712" y="16406"/>
                  </a:lnTo>
                  <a:lnTo>
                    <a:pt x="358803" y="35656"/>
                  </a:lnTo>
                  <a:lnTo>
                    <a:pt x="392858" y="61150"/>
                  </a:lnTo>
                  <a:lnTo>
                    <a:pt x="420955" y="92050"/>
                  </a:lnTo>
                  <a:lnTo>
                    <a:pt x="442168" y="127515"/>
                  </a:lnTo>
                  <a:lnTo>
                    <a:pt x="455574" y="166708"/>
                  </a:lnTo>
                  <a:lnTo>
                    <a:pt x="460248" y="208788"/>
                  </a:lnTo>
                  <a:lnTo>
                    <a:pt x="455574" y="250867"/>
                  </a:lnTo>
                  <a:lnTo>
                    <a:pt x="442168" y="290060"/>
                  </a:lnTo>
                  <a:lnTo>
                    <a:pt x="420955" y="325525"/>
                  </a:lnTo>
                  <a:lnTo>
                    <a:pt x="392858" y="356425"/>
                  </a:lnTo>
                  <a:lnTo>
                    <a:pt x="358803" y="381919"/>
                  </a:lnTo>
                  <a:lnTo>
                    <a:pt x="319712" y="401169"/>
                  </a:lnTo>
                  <a:lnTo>
                    <a:pt x="276511" y="413334"/>
                  </a:lnTo>
                  <a:lnTo>
                    <a:pt x="230124" y="417575"/>
                  </a:lnTo>
                  <a:lnTo>
                    <a:pt x="183736" y="413334"/>
                  </a:lnTo>
                  <a:lnTo>
                    <a:pt x="140535" y="401169"/>
                  </a:lnTo>
                  <a:lnTo>
                    <a:pt x="101444" y="381919"/>
                  </a:lnTo>
                  <a:lnTo>
                    <a:pt x="67389" y="356425"/>
                  </a:lnTo>
                  <a:lnTo>
                    <a:pt x="39292" y="325525"/>
                  </a:lnTo>
                  <a:lnTo>
                    <a:pt x="18079" y="290060"/>
                  </a:lnTo>
                  <a:lnTo>
                    <a:pt x="4673" y="250867"/>
                  </a:lnTo>
                  <a:lnTo>
                    <a:pt x="0" y="208788"/>
                  </a:lnTo>
                  <a:close/>
                </a:path>
              </a:pathLst>
            </a:custGeom>
            <a:ln w="38099">
              <a:solidFill>
                <a:srgbClr val="0ECF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2084811" y="1857882"/>
            <a:ext cx="2851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15" dirty="0">
                <a:latin typeface="Trebuchet MS"/>
                <a:cs typeface="Trebuchet MS"/>
              </a:rPr>
              <a:t>m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51526" y="3907663"/>
            <a:ext cx="1034542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Any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direct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change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master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avoided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bug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fixes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feature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work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should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happen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feature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branch.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51526" y="5249036"/>
            <a:ext cx="10696575" cy="2707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Adding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changes:</a:t>
            </a:r>
            <a:endParaRPr sz="2200">
              <a:latin typeface="Trebuchet MS"/>
              <a:cs typeface="Trebuchet MS"/>
            </a:endParaRPr>
          </a:p>
          <a:p>
            <a:pPr marL="469900" marR="5080" indent="-457200">
              <a:lnSpc>
                <a:spcPct val="99300"/>
              </a:lnSpc>
              <a:spcBef>
                <a:spcPts val="2460"/>
              </a:spcBef>
              <a:tabLst>
                <a:tab pos="469265" algn="l"/>
              </a:tabLst>
            </a:pPr>
            <a:r>
              <a:rPr sz="2400" spc="-70" dirty="0">
                <a:solidFill>
                  <a:srgbClr val="3E3E3E"/>
                </a:solidFill>
                <a:latin typeface="Trebuchet MS"/>
                <a:cs typeface="Trebuchet MS"/>
              </a:rPr>
              <a:t>1.	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Pick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commit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master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want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off.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Create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new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branch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every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time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you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start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work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new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feature.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update,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add,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commit,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push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branch.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50">
              <a:latin typeface="Trebuchet MS"/>
              <a:cs typeface="Trebuchet MS"/>
            </a:endParaRPr>
          </a:p>
          <a:p>
            <a:pPr marL="469900" marR="317500" indent="-457200">
              <a:lnSpc>
                <a:spcPts val="2640"/>
              </a:lnSpc>
              <a:tabLst>
                <a:tab pos="469265" algn="l"/>
              </a:tabLst>
            </a:pPr>
            <a:r>
              <a:rPr sz="2400" spc="-70" dirty="0">
                <a:solidFill>
                  <a:srgbClr val="3E3E3E"/>
                </a:solidFill>
                <a:latin typeface="Trebuchet MS"/>
                <a:cs typeface="Trebuchet MS"/>
              </a:rPr>
              <a:t>1.	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When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ready,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push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commits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feature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then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merge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back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master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branch.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318759" y="1824227"/>
            <a:ext cx="7938134" cy="1621790"/>
            <a:chOff x="5318759" y="1824227"/>
            <a:chExt cx="7938134" cy="1621790"/>
          </a:xfrm>
        </p:grpSpPr>
        <p:sp>
          <p:nvSpPr>
            <p:cNvPr id="25" name="object 25"/>
            <p:cNvSpPr/>
            <p:nvPr/>
          </p:nvSpPr>
          <p:spPr>
            <a:xfrm>
              <a:off x="7149845" y="1843277"/>
              <a:ext cx="1525270" cy="1356360"/>
            </a:xfrm>
            <a:custGeom>
              <a:avLst/>
              <a:gdLst/>
              <a:ahLst/>
              <a:cxnLst/>
              <a:rect l="l" t="t" r="r" b="b"/>
              <a:pathLst>
                <a:path w="1525270" h="1356360">
                  <a:moveTo>
                    <a:pt x="551687" y="208788"/>
                  </a:moveTo>
                  <a:lnTo>
                    <a:pt x="556361" y="166708"/>
                  </a:lnTo>
                  <a:lnTo>
                    <a:pt x="569767" y="127515"/>
                  </a:lnTo>
                  <a:lnTo>
                    <a:pt x="590980" y="92050"/>
                  </a:lnTo>
                  <a:lnTo>
                    <a:pt x="619077" y="61150"/>
                  </a:lnTo>
                  <a:lnTo>
                    <a:pt x="653132" y="35656"/>
                  </a:lnTo>
                  <a:lnTo>
                    <a:pt x="692223" y="16406"/>
                  </a:lnTo>
                  <a:lnTo>
                    <a:pt x="735424" y="4241"/>
                  </a:lnTo>
                  <a:lnTo>
                    <a:pt x="781811" y="0"/>
                  </a:lnTo>
                  <a:lnTo>
                    <a:pt x="828199" y="4241"/>
                  </a:lnTo>
                  <a:lnTo>
                    <a:pt x="871400" y="16406"/>
                  </a:lnTo>
                  <a:lnTo>
                    <a:pt x="910491" y="35656"/>
                  </a:lnTo>
                  <a:lnTo>
                    <a:pt x="944546" y="61150"/>
                  </a:lnTo>
                  <a:lnTo>
                    <a:pt x="972643" y="92050"/>
                  </a:lnTo>
                  <a:lnTo>
                    <a:pt x="993856" y="127515"/>
                  </a:lnTo>
                  <a:lnTo>
                    <a:pt x="1007262" y="166708"/>
                  </a:lnTo>
                  <a:lnTo>
                    <a:pt x="1011935" y="208788"/>
                  </a:lnTo>
                  <a:lnTo>
                    <a:pt x="1007262" y="250867"/>
                  </a:lnTo>
                  <a:lnTo>
                    <a:pt x="993856" y="290060"/>
                  </a:lnTo>
                  <a:lnTo>
                    <a:pt x="972643" y="325525"/>
                  </a:lnTo>
                  <a:lnTo>
                    <a:pt x="944546" y="356425"/>
                  </a:lnTo>
                  <a:lnTo>
                    <a:pt x="910491" y="381919"/>
                  </a:lnTo>
                  <a:lnTo>
                    <a:pt x="871400" y="401169"/>
                  </a:lnTo>
                  <a:lnTo>
                    <a:pt x="828199" y="413334"/>
                  </a:lnTo>
                  <a:lnTo>
                    <a:pt x="781811" y="417575"/>
                  </a:lnTo>
                  <a:lnTo>
                    <a:pt x="735424" y="413334"/>
                  </a:lnTo>
                  <a:lnTo>
                    <a:pt x="692223" y="401169"/>
                  </a:lnTo>
                  <a:lnTo>
                    <a:pt x="653132" y="381919"/>
                  </a:lnTo>
                  <a:lnTo>
                    <a:pt x="619077" y="356425"/>
                  </a:lnTo>
                  <a:lnTo>
                    <a:pt x="590980" y="325525"/>
                  </a:lnTo>
                  <a:lnTo>
                    <a:pt x="569767" y="290060"/>
                  </a:lnTo>
                  <a:lnTo>
                    <a:pt x="556361" y="250867"/>
                  </a:lnTo>
                  <a:lnTo>
                    <a:pt x="551687" y="208788"/>
                  </a:lnTo>
                  <a:close/>
                </a:path>
                <a:path w="1525270" h="1356360">
                  <a:moveTo>
                    <a:pt x="0" y="195072"/>
                  </a:moveTo>
                  <a:lnTo>
                    <a:pt x="524128" y="195072"/>
                  </a:lnTo>
                </a:path>
                <a:path w="1525270" h="1356360">
                  <a:moveTo>
                    <a:pt x="0" y="1356360"/>
                  </a:moveTo>
                  <a:lnTo>
                    <a:pt x="1525143" y="1356360"/>
                  </a:lnTo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899397" y="3004566"/>
              <a:ext cx="460375" cy="419100"/>
            </a:xfrm>
            <a:custGeom>
              <a:avLst/>
              <a:gdLst/>
              <a:ahLst/>
              <a:cxnLst/>
              <a:rect l="l" t="t" r="r" b="b"/>
              <a:pathLst>
                <a:path w="460375" h="419100">
                  <a:moveTo>
                    <a:pt x="0" y="209550"/>
                  </a:moveTo>
                  <a:lnTo>
                    <a:pt x="4673" y="167328"/>
                  </a:lnTo>
                  <a:lnTo>
                    <a:pt x="18079" y="127998"/>
                  </a:lnTo>
                  <a:lnTo>
                    <a:pt x="39292" y="92403"/>
                  </a:lnTo>
                  <a:lnTo>
                    <a:pt x="67389" y="61388"/>
                  </a:lnTo>
                  <a:lnTo>
                    <a:pt x="101444" y="35796"/>
                  </a:lnTo>
                  <a:lnTo>
                    <a:pt x="140535" y="16472"/>
                  </a:lnTo>
                  <a:lnTo>
                    <a:pt x="183736" y="4258"/>
                  </a:lnTo>
                  <a:lnTo>
                    <a:pt x="230124" y="0"/>
                  </a:lnTo>
                  <a:lnTo>
                    <a:pt x="276511" y="4258"/>
                  </a:lnTo>
                  <a:lnTo>
                    <a:pt x="319712" y="16472"/>
                  </a:lnTo>
                  <a:lnTo>
                    <a:pt x="358803" y="35796"/>
                  </a:lnTo>
                  <a:lnTo>
                    <a:pt x="392858" y="61388"/>
                  </a:lnTo>
                  <a:lnTo>
                    <a:pt x="420955" y="92403"/>
                  </a:lnTo>
                  <a:lnTo>
                    <a:pt x="442168" y="127998"/>
                  </a:lnTo>
                  <a:lnTo>
                    <a:pt x="455574" y="167328"/>
                  </a:lnTo>
                  <a:lnTo>
                    <a:pt x="460248" y="209550"/>
                  </a:lnTo>
                  <a:lnTo>
                    <a:pt x="455574" y="251771"/>
                  </a:lnTo>
                  <a:lnTo>
                    <a:pt x="442168" y="291101"/>
                  </a:lnTo>
                  <a:lnTo>
                    <a:pt x="420955" y="326696"/>
                  </a:lnTo>
                  <a:lnTo>
                    <a:pt x="392858" y="357711"/>
                  </a:lnTo>
                  <a:lnTo>
                    <a:pt x="358803" y="383303"/>
                  </a:lnTo>
                  <a:lnTo>
                    <a:pt x="319712" y="402627"/>
                  </a:lnTo>
                  <a:lnTo>
                    <a:pt x="276511" y="414841"/>
                  </a:lnTo>
                  <a:lnTo>
                    <a:pt x="230124" y="419100"/>
                  </a:lnTo>
                  <a:lnTo>
                    <a:pt x="183736" y="414841"/>
                  </a:lnTo>
                  <a:lnTo>
                    <a:pt x="140535" y="402627"/>
                  </a:lnTo>
                  <a:lnTo>
                    <a:pt x="101444" y="383303"/>
                  </a:lnTo>
                  <a:lnTo>
                    <a:pt x="67389" y="357711"/>
                  </a:lnTo>
                  <a:lnTo>
                    <a:pt x="39292" y="326696"/>
                  </a:lnTo>
                  <a:lnTo>
                    <a:pt x="18079" y="291101"/>
                  </a:lnTo>
                  <a:lnTo>
                    <a:pt x="4673" y="251771"/>
                  </a:lnTo>
                  <a:lnTo>
                    <a:pt x="0" y="209550"/>
                  </a:lnTo>
                  <a:close/>
                </a:path>
              </a:pathLst>
            </a:custGeom>
            <a:ln w="381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342881" y="3199638"/>
              <a:ext cx="524510" cy="0"/>
            </a:xfrm>
            <a:custGeom>
              <a:avLst/>
              <a:gdLst/>
              <a:ahLst/>
              <a:cxnLst/>
              <a:rect l="l" t="t" r="r" b="b"/>
              <a:pathLst>
                <a:path w="524509">
                  <a:moveTo>
                    <a:pt x="0" y="0"/>
                  </a:moveTo>
                  <a:lnTo>
                    <a:pt x="524128" y="0"/>
                  </a:lnTo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73233" y="2980181"/>
              <a:ext cx="462280" cy="417830"/>
            </a:xfrm>
            <a:custGeom>
              <a:avLst/>
              <a:gdLst/>
              <a:ahLst/>
              <a:cxnLst/>
              <a:rect l="l" t="t" r="r" b="b"/>
              <a:pathLst>
                <a:path w="462279" h="417829">
                  <a:moveTo>
                    <a:pt x="0" y="208787"/>
                  </a:moveTo>
                  <a:lnTo>
                    <a:pt x="4691" y="166708"/>
                  </a:lnTo>
                  <a:lnTo>
                    <a:pt x="18145" y="127515"/>
                  </a:lnTo>
                  <a:lnTo>
                    <a:pt x="39433" y="92050"/>
                  </a:lnTo>
                  <a:lnTo>
                    <a:pt x="67627" y="61150"/>
                  </a:lnTo>
                  <a:lnTo>
                    <a:pt x="101798" y="35656"/>
                  </a:lnTo>
                  <a:lnTo>
                    <a:pt x="141017" y="16406"/>
                  </a:lnTo>
                  <a:lnTo>
                    <a:pt x="184356" y="4241"/>
                  </a:lnTo>
                  <a:lnTo>
                    <a:pt x="230886" y="0"/>
                  </a:lnTo>
                  <a:lnTo>
                    <a:pt x="277415" y="4241"/>
                  </a:lnTo>
                  <a:lnTo>
                    <a:pt x="320754" y="16406"/>
                  </a:lnTo>
                  <a:lnTo>
                    <a:pt x="359973" y="35656"/>
                  </a:lnTo>
                  <a:lnTo>
                    <a:pt x="394144" y="61150"/>
                  </a:lnTo>
                  <a:lnTo>
                    <a:pt x="422338" y="92050"/>
                  </a:lnTo>
                  <a:lnTo>
                    <a:pt x="443626" y="127515"/>
                  </a:lnTo>
                  <a:lnTo>
                    <a:pt x="457080" y="166708"/>
                  </a:lnTo>
                  <a:lnTo>
                    <a:pt x="461772" y="208787"/>
                  </a:lnTo>
                  <a:lnTo>
                    <a:pt x="457080" y="250867"/>
                  </a:lnTo>
                  <a:lnTo>
                    <a:pt x="443626" y="290060"/>
                  </a:lnTo>
                  <a:lnTo>
                    <a:pt x="422338" y="325525"/>
                  </a:lnTo>
                  <a:lnTo>
                    <a:pt x="394144" y="356425"/>
                  </a:lnTo>
                  <a:lnTo>
                    <a:pt x="359973" y="381919"/>
                  </a:lnTo>
                  <a:lnTo>
                    <a:pt x="320754" y="401169"/>
                  </a:lnTo>
                  <a:lnTo>
                    <a:pt x="277415" y="413334"/>
                  </a:lnTo>
                  <a:lnTo>
                    <a:pt x="230886" y="417575"/>
                  </a:lnTo>
                  <a:lnTo>
                    <a:pt x="184356" y="413334"/>
                  </a:lnTo>
                  <a:lnTo>
                    <a:pt x="141017" y="401169"/>
                  </a:lnTo>
                  <a:lnTo>
                    <a:pt x="101798" y="381919"/>
                  </a:lnTo>
                  <a:lnTo>
                    <a:pt x="67627" y="356425"/>
                  </a:lnTo>
                  <a:lnTo>
                    <a:pt x="39433" y="325525"/>
                  </a:lnTo>
                  <a:lnTo>
                    <a:pt x="18145" y="290060"/>
                  </a:lnTo>
                  <a:lnTo>
                    <a:pt x="4691" y="250867"/>
                  </a:lnTo>
                  <a:lnTo>
                    <a:pt x="0" y="208787"/>
                  </a:lnTo>
                  <a:close/>
                </a:path>
              </a:pathLst>
            </a:custGeom>
            <a:ln w="381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761469" y="3166872"/>
              <a:ext cx="1495425" cy="114300"/>
            </a:xfrm>
            <a:custGeom>
              <a:avLst/>
              <a:gdLst/>
              <a:ahLst/>
              <a:cxnLst/>
              <a:rect l="l" t="t" r="r" b="b"/>
              <a:pathLst>
                <a:path w="1495425" h="114300">
                  <a:moveTo>
                    <a:pt x="1380870" y="0"/>
                  </a:moveTo>
                  <a:lnTo>
                    <a:pt x="1380870" y="114300"/>
                  </a:lnTo>
                  <a:lnTo>
                    <a:pt x="1457070" y="76200"/>
                  </a:lnTo>
                  <a:lnTo>
                    <a:pt x="1399920" y="76200"/>
                  </a:lnTo>
                  <a:lnTo>
                    <a:pt x="1399920" y="38100"/>
                  </a:lnTo>
                  <a:lnTo>
                    <a:pt x="1457070" y="38100"/>
                  </a:lnTo>
                  <a:lnTo>
                    <a:pt x="1380870" y="0"/>
                  </a:lnTo>
                  <a:close/>
                </a:path>
                <a:path w="1495425" h="114300">
                  <a:moveTo>
                    <a:pt x="138087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1380870" y="76200"/>
                  </a:lnTo>
                  <a:lnTo>
                    <a:pt x="1380870" y="38100"/>
                  </a:lnTo>
                  <a:close/>
                </a:path>
                <a:path w="1495425" h="114300">
                  <a:moveTo>
                    <a:pt x="1457070" y="38100"/>
                  </a:moveTo>
                  <a:lnTo>
                    <a:pt x="1399920" y="38100"/>
                  </a:lnTo>
                  <a:lnTo>
                    <a:pt x="1399920" y="76200"/>
                  </a:lnTo>
                  <a:lnTo>
                    <a:pt x="1457070" y="76200"/>
                  </a:lnTo>
                  <a:lnTo>
                    <a:pt x="1495170" y="57150"/>
                  </a:lnTo>
                  <a:lnTo>
                    <a:pt x="1457070" y="3810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318759" y="2939795"/>
              <a:ext cx="1823085" cy="506095"/>
            </a:xfrm>
            <a:custGeom>
              <a:avLst/>
              <a:gdLst/>
              <a:ahLst/>
              <a:cxnLst/>
              <a:rect l="l" t="t" r="r" b="b"/>
              <a:pathLst>
                <a:path w="1823084" h="506095">
                  <a:moveTo>
                    <a:pt x="1738375" y="0"/>
                  </a:moveTo>
                  <a:lnTo>
                    <a:pt x="84327" y="0"/>
                  </a:lnTo>
                  <a:lnTo>
                    <a:pt x="51488" y="6621"/>
                  </a:lnTo>
                  <a:lnTo>
                    <a:pt x="24685" y="24685"/>
                  </a:lnTo>
                  <a:lnTo>
                    <a:pt x="6621" y="51488"/>
                  </a:lnTo>
                  <a:lnTo>
                    <a:pt x="0" y="84327"/>
                  </a:lnTo>
                  <a:lnTo>
                    <a:pt x="0" y="421639"/>
                  </a:lnTo>
                  <a:lnTo>
                    <a:pt x="6621" y="454479"/>
                  </a:lnTo>
                  <a:lnTo>
                    <a:pt x="24685" y="481282"/>
                  </a:lnTo>
                  <a:lnTo>
                    <a:pt x="51488" y="499346"/>
                  </a:lnTo>
                  <a:lnTo>
                    <a:pt x="84327" y="505967"/>
                  </a:lnTo>
                  <a:lnTo>
                    <a:pt x="1738375" y="505967"/>
                  </a:lnTo>
                  <a:lnTo>
                    <a:pt x="1771215" y="499346"/>
                  </a:lnTo>
                  <a:lnTo>
                    <a:pt x="1798018" y="481282"/>
                  </a:lnTo>
                  <a:lnTo>
                    <a:pt x="1816082" y="454479"/>
                  </a:lnTo>
                  <a:lnTo>
                    <a:pt x="1822704" y="421639"/>
                  </a:lnTo>
                  <a:lnTo>
                    <a:pt x="1822704" y="84327"/>
                  </a:lnTo>
                  <a:lnTo>
                    <a:pt x="1816082" y="51488"/>
                  </a:lnTo>
                  <a:lnTo>
                    <a:pt x="1798018" y="24685"/>
                  </a:lnTo>
                  <a:lnTo>
                    <a:pt x="1771215" y="6621"/>
                  </a:lnTo>
                  <a:lnTo>
                    <a:pt x="1738375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176629" y="2250693"/>
            <a:ext cx="5772150" cy="1109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Centralized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Feature</a:t>
            </a:r>
            <a:r>
              <a:rPr sz="2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80" dirty="0">
                <a:solidFill>
                  <a:srgbClr val="FFFFFF"/>
                </a:solidFill>
                <a:latin typeface="Trebuchet MS"/>
                <a:cs typeface="Trebuchet MS"/>
              </a:rPr>
              <a:t>#1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904733" y="2255647"/>
            <a:ext cx="4383405" cy="1185545"/>
            <a:chOff x="7904733" y="2255647"/>
            <a:chExt cx="4383405" cy="1185545"/>
          </a:xfrm>
        </p:grpSpPr>
        <p:sp>
          <p:nvSpPr>
            <p:cNvPr id="33" name="object 33"/>
            <p:cNvSpPr/>
            <p:nvPr/>
          </p:nvSpPr>
          <p:spPr>
            <a:xfrm>
              <a:off x="10327385" y="3199638"/>
              <a:ext cx="504190" cy="0"/>
            </a:xfrm>
            <a:custGeom>
              <a:avLst/>
              <a:gdLst/>
              <a:ahLst/>
              <a:cxnLst/>
              <a:rect l="l" t="t" r="r" b="b"/>
              <a:pathLst>
                <a:path w="504190">
                  <a:moveTo>
                    <a:pt x="0" y="0"/>
                  </a:moveTo>
                  <a:lnTo>
                    <a:pt x="503682" y="0"/>
                  </a:lnTo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824209" y="3003041"/>
              <a:ext cx="460375" cy="419100"/>
            </a:xfrm>
            <a:custGeom>
              <a:avLst/>
              <a:gdLst/>
              <a:ahLst/>
              <a:cxnLst/>
              <a:rect l="l" t="t" r="r" b="b"/>
              <a:pathLst>
                <a:path w="460375" h="419100">
                  <a:moveTo>
                    <a:pt x="0" y="209550"/>
                  </a:moveTo>
                  <a:lnTo>
                    <a:pt x="4673" y="167328"/>
                  </a:lnTo>
                  <a:lnTo>
                    <a:pt x="18079" y="127998"/>
                  </a:lnTo>
                  <a:lnTo>
                    <a:pt x="39292" y="92403"/>
                  </a:lnTo>
                  <a:lnTo>
                    <a:pt x="67389" y="61388"/>
                  </a:lnTo>
                  <a:lnTo>
                    <a:pt x="101444" y="35796"/>
                  </a:lnTo>
                  <a:lnTo>
                    <a:pt x="140535" y="16472"/>
                  </a:lnTo>
                  <a:lnTo>
                    <a:pt x="183736" y="4258"/>
                  </a:lnTo>
                  <a:lnTo>
                    <a:pt x="230124" y="0"/>
                  </a:lnTo>
                  <a:lnTo>
                    <a:pt x="276511" y="4258"/>
                  </a:lnTo>
                  <a:lnTo>
                    <a:pt x="319712" y="16472"/>
                  </a:lnTo>
                  <a:lnTo>
                    <a:pt x="358803" y="35796"/>
                  </a:lnTo>
                  <a:lnTo>
                    <a:pt x="392858" y="61388"/>
                  </a:lnTo>
                  <a:lnTo>
                    <a:pt x="420955" y="92403"/>
                  </a:lnTo>
                  <a:lnTo>
                    <a:pt x="442168" y="127998"/>
                  </a:lnTo>
                  <a:lnTo>
                    <a:pt x="455574" y="167328"/>
                  </a:lnTo>
                  <a:lnTo>
                    <a:pt x="460248" y="209550"/>
                  </a:lnTo>
                  <a:lnTo>
                    <a:pt x="455574" y="251771"/>
                  </a:lnTo>
                  <a:lnTo>
                    <a:pt x="442168" y="291101"/>
                  </a:lnTo>
                  <a:lnTo>
                    <a:pt x="420955" y="326696"/>
                  </a:lnTo>
                  <a:lnTo>
                    <a:pt x="392858" y="357711"/>
                  </a:lnTo>
                  <a:lnTo>
                    <a:pt x="358803" y="383303"/>
                  </a:lnTo>
                  <a:lnTo>
                    <a:pt x="319712" y="402627"/>
                  </a:lnTo>
                  <a:lnTo>
                    <a:pt x="276511" y="414841"/>
                  </a:lnTo>
                  <a:lnTo>
                    <a:pt x="230124" y="419100"/>
                  </a:lnTo>
                  <a:lnTo>
                    <a:pt x="183736" y="414841"/>
                  </a:lnTo>
                  <a:lnTo>
                    <a:pt x="140535" y="402627"/>
                  </a:lnTo>
                  <a:lnTo>
                    <a:pt x="101444" y="383303"/>
                  </a:lnTo>
                  <a:lnTo>
                    <a:pt x="67389" y="357711"/>
                  </a:lnTo>
                  <a:lnTo>
                    <a:pt x="39292" y="326696"/>
                  </a:lnTo>
                  <a:lnTo>
                    <a:pt x="18079" y="291101"/>
                  </a:lnTo>
                  <a:lnTo>
                    <a:pt x="4673" y="251771"/>
                  </a:lnTo>
                  <a:lnTo>
                    <a:pt x="0" y="209550"/>
                  </a:lnTo>
                  <a:close/>
                </a:path>
              </a:pathLst>
            </a:custGeom>
            <a:ln w="381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285981" y="3224022"/>
              <a:ext cx="634365" cy="0"/>
            </a:xfrm>
            <a:custGeom>
              <a:avLst/>
              <a:gdLst/>
              <a:ahLst/>
              <a:cxnLst/>
              <a:rect l="l" t="t" r="r" b="b"/>
              <a:pathLst>
                <a:path w="634365">
                  <a:moveTo>
                    <a:pt x="0" y="0"/>
                  </a:moveTo>
                  <a:lnTo>
                    <a:pt x="634238" y="0"/>
                  </a:lnTo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933308" y="2286889"/>
              <a:ext cx="1000760" cy="920115"/>
            </a:xfrm>
            <a:custGeom>
              <a:avLst/>
              <a:gdLst/>
              <a:ahLst/>
              <a:cxnLst/>
              <a:rect l="l" t="t" r="r" b="b"/>
              <a:pathLst>
                <a:path w="1000759" h="920114">
                  <a:moveTo>
                    <a:pt x="0" y="0"/>
                  </a:moveTo>
                  <a:lnTo>
                    <a:pt x="8974" y="52838"/>
                  </a:lnTo>
                  <a:lnTo>
                    <a:pt x="19975" y="104682"/>
                  </a:lnTo>
                  <a:lnTo>
                    <a:pt x="32938" y="155474"/>
                  </a:lnTo>
                  <a:lnTo>
                    <a:pt x="47804" y="205157"/>
                  </a:lnTo>
                  <a:lnTo>
                    <a:pt x="64509" y="253674"/>
                  </a:lnTo>
                  <a:lnTo>
                    <a:pt x="82992" y="300967"/>
                  </a:lnTo>
                  <a:lnTo>
                    <a:pt x="103192" y="346979"/>
                  </a:lnTo>
                  <a:lnTo>
                    <a:pt x="125045" y="391652"/>
                  </a:lnTo>
                  <a:lnTo>
                    <a:pt x="148491" y="434929"/>
                  </a:lnTo>
                  <a:lnTo>
                    <a:pt x="173467" y="476752"/>
                  </a:lnTo>
                  <a:lnTo>
                    <a:pt x="199911" y="517065"/>
                  </a:lnTo>
                  <a:lnTo>
                    <a:pt x="227762" y="555810"/>
                  </a:lnTo>
                  <a:lnTo>
                    <a:pt x="256958" y="592929"/>
                  </a:lnTo>
                  <a:lnTo>
                    <a:pt x="287437" y="628365"/>
                  </a:lnTo>
                  <a:lnTo>
                    <a:pt x="319137" y="662061"/>
                  </a:lnTo>
                  <a:lnTo>
                    <a:pt x="351996" y="693959"/>
                  </a:lnTo>
                  <a:lnTo>
                    <a:pt x="385952" y="724002"/>
                  </a:lnTo>
                  <a:lnTo>
                    <a:pt x="420944" y="752133"/>
                  </a:lnTo>
                  <a:lnTo>
                    <a:pt x="456909" y="778293"/>
                  </a:lnTo>
                  <a:lnTo>
                    <a:pt x="493785" y="802426"/>
                  </a:lnTo>
                  <a:lnTo>
                    <a:pt x="531511" y="824475"/>
                  </a:lnTo>
                  <a:lnTo>
                    <a:pt x="570026" y="844381"/>
                  </a:lnTo>
                  <a:lnTo>
                    <a:pt x="609266" y="862088"/>
                  </a:lnTo>
                  <a:lnTo>
                    <a:pt x="649170" y="877538"/>
                  </a:lnTo>
                  <a:lnTo>
                    <a:pt x="689676" y="890673"/>
                  </a:lnTo>
                  <a:lnTo>
                    <a:pt x="730723" y="901437"/>
                  </a:lnTo>
                  <a:lnTo>
                    <a:pt x="772248" y="909772"/>
                  </a:lnTo>
                  <a:lnTo>
                    <a:pt x="814190" y="915621"/>
                  </a:lnTo>
                  <a:lnTo>
                    <a:pt x="856486" y="918926"/>
                  </a:lnTo>
                  <a:lnTo>
                    <a:pt x="899075" y="919629"/>
                  </a:lnTo>
                  <a:lnTo>
                    <a:pt x="941895" y="917674"/>
                  </a:lnTo>
                  <a:lnTo>
                    <a:pt x="984885" y="913002"/>
                  </a:lnTo>
                  <a:lnTo>
                    <a:pt x="990219" y="912240"/>
                  </a:lnTo>
                  <a:lnTo>
                    <a:pt x="995552" y="911351"/>
                  </a:lnTo>
                  <a:lnTo>
                    <a:pt x="1000760" y="910589"/>
                  </a:lnTo>
                </a:path>
              </a:pathLst>
            </a:custGeom>
            <a:ln w="5715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258803" y="2284222"/>
              <a:ext cx="1000760" cy="920115"/>
            </a:xfrm>
            <a:custGeom>
              <a:avLst/>
              <a:gdLst/>
              <a:ahLst/>
              <a:cxnLst/>
              <a:rect l="l" t="t" r="r" b="b"/>
              <a:pathLst>
                <a:path w="1000759" h="920114">
                  <a:moveTo>
                    <a:pt x="1000760" y="0"/>
                  </a:moveTo>
                  <a:lnTo>
                    <a:pt x="991785" y="52838"/>
                  </a:lnTo>
                  <a:lnTo>
                    <a:pt x="980784" y="104682"/>
                  </a:lnTo>
                  <a:lnTo>
                    <a:pt x="967821" y="155474"/>
                  </a:lnTo>
                  <a:lnTo>
                    <a:pt x="952955" y="205157"/>
                  </a:lnTo>
                  <a:lnTo>
                    <a:pt x="936250" y="253674"/>
                  </a:lnTo>
                  <a:lnTo>
                    <a:pt x="917767" y="300967"/>
                  </a:lnTo>
                  <a:lnTo>
                    <a:pt x="897567" y="346979"/>
                  </a:lnTo>
                  <a:lnTo>
                    <a:pt x="875714" y="391652"/>
                  </a:lnTo>
                  <a:lnTo>
                    <a:pt x="852268" y="434929"/>
                  </a:lnTo>
                  <a:lnTo>
                    <a:pt x="827292" y="476752"/>
                  </a:lnTo>
                  <a:lnTo>
                    <a:pt x="800848" y="517065"/>
                  </a:lnTo>
                  <a:lnTo>
                    <a:pt x="772997" y="555810"/>
                  </a:lnTo>
                  <a:lnTo>
                    <a:pt x="743801" y="592929"/>
                  </a:lnTo>
                  <a:lnTo>
                    <a:pt x="713322" y="628365"/>
                  </a:lnTo>
                  <a:lnTo>
                    <a:pt x="681622" y="662061"/>
                  </a:lnTo>
                  <a:lnTo>
                    <a:pt x="648763" y="693959"/>
                  </a:lnTo>
                  <a:lnTo>
                    <a:pt x="614807" y="724002"/>
                  </a:lnTo>
                  <a:lnTo>
                    <a:pt x="579815" y="752133"/>
                  </a:lnTo>
                  <a:lnTo>
                    <a:pt x="543850" y="778293"/>
                  </a:lnTo>
                  <a:lnTo>
                    <a:pt x="506974" y="802426"/>
                  </a:lnTo>
                  <a:lnTo>
                    <a:pt x="469248" y="824475"/>
                  </a:lnTo>
                  <a:lnTo>
                    <a:pt x="430733" y="844381"/>
                  </a:lnTo>
                  <a:lnTo>
                    <a:pt x="391493" y="862088"/>
                  </a:lnTo>
                  <a:lnTo>
                    <a:pt x="351589" y="877538"/>
                  </a:lnTo>
                  <a:lnTo>
                    <a:pt x="311083" y="890673"/>
                  </a:lnTo>
                  <a:lnTo>
                    <a:pt x="270036" y="901437"/>
                  </a:lnTo>
                  <a:lnTo>
                    <a:pt x="228511" y="909772"/>
                  </a:lnTo>
                  <a:lnTo>
                    <a:pt x="186569" y="915621"/>
                  </a:lnTo>
                  <a:lnTo>
                    <a:pt x="144273" y="918926"/>
                  </a:lnTo>
                  <a:lnTo>
                    <a:pt x="101684" y="919629"/>
                  </a:lnTo>
                  <a:lnTo>
                    <a:pt x="58864" y="917674"/>
                  </a:lnTo>
                  <a:lnTo>
                    <a:pt x="15875" y="913002"/>
                  </a:lnTo>
                  <a:lnTo>
                    <a:pt x="10668" y="912240"/>
                  </a:lnTo>
                  <a:lnTo>
                    <a:pt x="5334" y="911351"/>
                  </a:lnTo>
                  <a:lnTo>
                    <a:pt x="0" y="910589"/>
                  </a:lnTo>
                </a:path>
              </a:pathLst>
            </a:custGeom>
            <a:ln w="57149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5572" y="0"/>
            <a:ext cx="12404090" cy="9144000"/>
            <a:chOff x="385572" y="0"/>
            <a:chExt cx="12404090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7451" y="758951"/>
              <a:ext cx="8791956" cy="36575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5572" y="0"/>
              <a:ext cx="4410710" cy="9144000"/>
            </a:xfrm>
            <a:custGeom>
              <a:avLst/>
              <a:gdLst/>
              <a:ahLst/>
              <a:cxnLst/>
              <a:rect l="l" t="t" r="r" b="b"/>
              <a:pathLst>
                <a:path w="4410710" h="9144000">
                  <a:moveTo>
                    <a:pt x="4410456" y="0"/>
                  </a:moveTo>
                  <a:lnTo>
                    <a:pt x="0" y="0"/>
                  </a:lnTo>
                  <a:lnTo>
                    <a:pt x="0" y="9144000"/>
                  </a:lnTo>
                  <a:lnTo>
                    <a:pt x="4410456" y="9144000"/>
                  </a:lnTo>
                  <a:lnTo>
                    <a:pt x="4410456" y="0"/>
                  </a:lnTo>
                  <a:close/>
                </a:path>
              </a:pathLst>
            </a:custGeom>
            <a:solidFill>
              <a:srgbClr val="FBE9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9055" y="2100072"/>
              <a:ext cx="3507104" cy="687705"/>
            </a:xfrm>
            <a:custGeom>
              <a:avLst/>
              <a:gdLst/>
              <a:ahLst/>
              <a:cxnLst/>
              <a:rect l="l" t="t" r="r" b="b"/>
              <a:pathLst>
                <a:path w="3507104" h="687705">
                  <a:moveTo>
                    <a:pt x="3392170" y="0"/>
                  </a:moveTo>
                  <a:lnTo>
                    <a:pt x="114553" y="0"/>
                  </a:lnTo>
                  <a:lnTo>
                    <a:pt x="69962" y="9005"/>
                  </a:lnTo>
                  <a:lnTo>
                    <a:pt x="33550" y="33559"/>
                  </a:lnTo>
                  <a:lnTo>
                    <a:pt x="9001" y="69973"/>
                  </a:lnTo>
                  <a:lnTo>
                    <a:pt x="0" y="114553"/>
                  </a:lnTo>
                  <a:lnTo>
                    <a:pt x="0" y="572769"/>
                  </a:lnTo>
                  <a:lnTo>
                    <a:pt x="9001" y="617350"/>
                  </a:lnTo>
                  <a:lnTo>
                    <a:pt x="33550" y="653764"/>
                  </a:lnTo>
                  <a:lnTo>
                    <a:pt x="69962" y="678318"/>
                  </a:lnTo>
                  <a:lnTo>
                    <a:pt x="114553" y="687324"/>
                  </a:lnTo>
                  <a:lnTo>
                    <a:pt x="3392170" y="687324"/>
                  </a:lnTo>
                  <a:lnTo>
                    <a:pt x="3436750" y="678318"/>
                  </a:lnTo>
                  <a:lnTo>
                    <a:pt x="3473164" y="653764"/>
                  </a:lnTo>
                  <a:lnTo>
                    <a:pt x="3497718" y="617350"/>
                  </a:lnTo>
                  <a:lnTo>
                    <a:pt x="3506724" y="572769"/>
                  </a:lnTo>
                  <a:lnTo>
                    <a:pt x="3506724" y="114553"/>
                  </a:lnTo>
                  <a:lnTo>
                    <a:pt x="3497718" y="69973"/>
                  </a:lnTo>
                  <a:lnTo>
                    <a:pt x="3473164" y="33559"/>
                  </a:lnTo>
                  <a:lnTo>
                    <a:pt x="3436750" y="9005"/>
                  </a:lnTo>
                  <a:lnTo>
                    <a:pt x="339217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76629" y="2250693"/>
            <a:ext cx="28117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Centralized</a:t>
            </a:r>
            <a:r>
              <a:rPr sz="2200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9055" y="3360420"/>
            <a:ext cx="3507104" cy="687705"/>
          </a:xfrm>
          <a:custGeom>
            <a:avLst/>
            <a:gdLst/>
            <a:ahLst/>
            <a:cxnLst/>
            <a:rect l="l" t="t" r="r" b="b"/>
            <a:pathLst>
              <a:path w="3507104" h="687704">
                <a:moveTo>
                  <a:pt x="3392170" y="0"/>
                </a:moveTo>
                <a:lnTo>
                  <a:pt x="114553" y="0"/>
                </a:lnTo>
                <a:lnTo>
                  <a:pt x="69962" y="9005"/>
                </a:lnTo>
                <a:lnTo>
                  <a:pt x="33550" y="33559"/>
                </a:lnTo>
                <a:lnTo>
                  <a:pt x="9001" y="69973"/>
                </a:lnTo>
                <a:lnTo>
                  <a:pt x="0" y="114553"/>
                </a:lnTo>
                <a:lnTo>
                  <a:pt x="0" y="572769"/>
                </a:lnTo>
                <a:lnTo>
                  <a:pt x="9001" y="617350"/>
                </a:lnTo>
                <a:lnTo>
                  <a:pt x="33550" y="653764"/>
                </a:lnTo>
                <a:lnTo>
                  <a:pt x="69962" y="678318"/>
                </a:lnTo>
                <a:lnTo>
                  <a:pt x="114553" y="687324"/>
                </a:lnTo>
                <a:lnTo>
                  <a:pt x="3392170" y="687324"/>
                </a:lnTo>
                <a:lnTo>
                  <a:pt x="3436750" y="678318"/>
                </a:lnTo>
                <a:lnTo>
                  <a:pt x="3473164" y="653764"/>
                </a:lnTo>
                <a:lnTo>
                  <a:pt x="3497718" y="617350"/>
                </a:lnTo>
                <a:lnTo>
                  <a:pt x="3506724" y="572769"/>
                </a:lnTo>
                <a:lnTo>
                  <a:pt x="3506724" y="114553"/>
                </a:lnTo>
                <a:lnTo>
                  <a:pt x="3497718" y="69973"/>
                </a:lnTo>
                <a:lnTo>
                  <a:pt x="3473164" y="33559"/>
                </a:lnTo>
                <a:lnTo>
                  <a:pt x="3436750" y="9005"/>
                </a:lnTo>
                <a:lnTo>
                  <a:pt x="3392170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71371" y="3340735"/>
            <a:ext cx="202247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91795" marR="5080" indent="-379730">
              <a:lnSpc>
                <a:spcPct val="100499"/>
              </a:lnSpc>
              <a:spcBef>
                <a:spcPts val="80"/>
              </a:spcBef>
            </a:pP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Feature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rebuchet MS"/>
                <a:cs typeface="Trebuchet MS"/>
              </a:rPr>
              <a:t>Branch </a:t>
            </a:r>
            <a:r>
              <a:rPr sz="2200" spc="-6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8200" y="4619244"/>
            <a:ext cx="3507104" cy="687705"/>
          </a:xfrm>
          <a:custGeom>
            <a:avLst/>
            <a:gdLst/>
            <a:ahLst/>
            <a:cxnLst/>
            <a:rect l="l" t="t" r="r" b="b"/>
            <a:pathLst>
              <a:path w="3507104" h="687704">
                <a:moveTo>
                  <a:pt x="3392170" y="0"/>
                </a:moveTo>
                <a:lnTo>
                  <a:pt x="114553" y="0"/>
                </a:lnTo>
                <a:lnTo>
                  <a:pt x="69962" y="9005"/>
                </a:lnTo>
                <a:lnTo>
                  <a:pt x="33550" y="33559"/>
                </a:lnTo>
                <a:lnTo>
                  <a:pt x="9001" y="69973"/>
                </a:lnTo>
                <a:lnTo>
                  <a:pt x="0" y="114553"/>
                </a:lnTo>
                <a:lnTo>
                  <a:pt x="0" y="572769"/>
                </a:lnTo>
                <a:lnTo>
                  <a:pt x="9001" y="617350"/>
                </a:lnTo>
                <a:lnTo>
                  <a:pt x="33550" y="653764"/>
                </a:lnTo>
                <a:lnTo>
                  <a:pt x="69962" y="678318"/>
                </a:lnTo>
                <a:lnTo>
                  <a:pt x="114553" y="687323"/>
                </a:lnTo>
                <a:lnTo>
                  <a:pt x="3392170" y="687323"/>
                </a:lnTo>
                <a:lnTo>
                  <a:pt x="3436750" y="678318"/>
                </a:lnTo>
                <a:lnTo>
                  <a:pt x="3473164" y="653764"/>
                </a:lnTo>
                <a:lnTo>
                  <a:pt x="3497718" y="617350"/>
                </a:lnTo>
                <a:lnTo>
                  <a:pt x="3506724" y="572769"/>
                </a:lnTo>
                <a:lnTo>
                  <a:pt x="3506724" y="114553"/>
                </a:lnTo>
                <a:lnTo>
                  <a:pt x="3497718" y="69973"/>
                </a:lnTo>
                <a:lnTo>
                  <a:pt x="3473164" y="33559"/>
                </a:lnTo>
                <a:lnTo>
                  <a:pt x="3436750" y="9005"/>
                </a:lnTo>
                <a:lnTo>
                  <a:pt x="339217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59738" y="4769358"/>
            <a:ext cx="22612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Gitflow</a:t>
            </a:r>
            <a:r>
              <a:rPr sz="2200"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9055" y="5878067"/>
            <a:ext cx="3507104" cy="687705"/>
          </a:xfrm>
          <a:custGeom>
            <a:avLst/>
            <a:gdLst/>
            <a:ahLst/>
            <a:cxnLst/>
            <a:rect l="l" t="t" r="r" b="b"/>
            <a:pathLst>
              <a:path w="3507104" h="687704">
                <a:moveTo>
                  <a:pt x="3392170" y="0"/>
                </a:moveTo>
                <a:lnTo>
                  <a:pt x="114553" y="0"/>
                </a:lnTo>
                <a:lnTo>
                  <a:pt x="69962" y="9005"/>
                </a:lnTo>
                <a:lnTo>
                  <a:pt x="33550" y="33559"/>
                </a:lnTo>
                <a:lnTo>
                  <a:pt x="9001" y="69973"/>
                </a:lnTo>
                <a:lnTo>
                  <a:pt x="0" y="114554"/>
                </a:lnTo>
                <a:lnTo>
                  <a:pt x="0" y="572770"/>
                </a:lnTo>
                <a:lnTo>
                  <a:pt x="9001" y="617350"/>
                </a:lnTo>
                <a:lnTo>
                  <a:pt x="33550" y="653764"/>
                </a:lnTo>
                <a:lnTo>
                  <a:pt x="69962" y="678318"/>
                </a:lnTo>
                <a:lnTo>
                  <a:pt x="114553" y="687324"/>
                </a:lnTo>
                <a:lnTo>
                  <a:pt x="3392170" y="687324"/>
                </a:lnTo>
                <a:lnTo>
                  <a:pt x="3436750" y="678318"/>
                </a:lnTo>
                <a:lnTo>
                  <a:pt x="3473164" y="653764"/>
                </a:lnTo>
                <a:lnTo>
                  <a:pt x="3497718" y="617350"/>
                </a:lnTo>
                <a:lnTo>
                  <a:pt x="3506724" y="572770"/>
                </a:lnTo>
                <a:lnTo>
                  <a:pt x="3506724" y="114554"/>
                </a:lnTo>
                <a:lnTo>
                  <a:pt x="3497718" y="69973"/>
                </a:lnTo>
                <a:lnTo>
                  <a:pt x="3473164" y="33559"/>
                </a:lnTo>
                <a:lnTo>
                  <a:pt x="3436750" y="9005"/>
                </a:lnTo>
                <a:lnTo>
                  <a:pt x="339217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29638" y="6028435"/>
            <a:ext cx="23037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Forkin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g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318759" y="3336035"/>
            <a:ext cx="10552430" cy="508000"/>
            <a:chOff x="5318759" y="3336035"/>
            <a:chExt cx="10552430" cy="508000"/>
          </a:xfrm>
        </p:grpSpPr>
        <p:sp>
          <p:nvSpPr>
            <p:cNvPr id="14" name="object 14"/>
            <p:cNvSpPr/>
            <p:nvPr/>
          </p:nvSpPr>
          <p:spPr>
            <a:xfrm>
              <a:off x="8173973" y="3376421"/>
              <a:ext cx="2161540" cy="443865"/>
            </a:xfrm>
            <a:custGeom>
              <a:avLst/>
              <a:gdLst/>
              <a:ahLst/>
              <a:cxnLst/>
              <a:rect l="l" t="t" r="r" b="b"/>
              <a:pathLst>
                <a:path w="2161540" h="443864">
                  <a:moveTo>
                    <a:pt x="0" y="220979"/>
                  </a:moveTo>
                  <a:lnTo>
                    <a:pt x="711580" y="220979"/>
                  </a:lnTo>
                </a:path>
                <a:path w="2161540" h="443864">
                  <a:moveTo>
                    <a:pt x="725424" y="234695"/>
                  </a:moveTo>
                  <a:lnTo>
                    <a:pt x="730097" y="192616"/>
                  </a:lnTo>
                  <a:lnTo>
                    <a:pt x="743503" y="153423"/>
                  </a:lnTo>
                  <a:lnTo>
                    <a:pt x="764716" y="117958"/>
                  </a:lnTo>
                  <a:lnTo>
                    <a:pt x="792813" y="87058"/>
                  </a:lnTo>
                  <a:lnTo>
                    <a:pt x="826868" y="61564"/>
                  </a:lnTo>
                  <a:lnTo>
                    <a:pt x="865959" y="42314"/>
                  </a:lnTo>
                  <a:lnTo>
                    <a:pt x="909160" y="30149"/>
                  </a:lnTo>
                  <a:lnTo>
                    <a:pt x="955548" y="25907"/>
                  </a:lnTo>
                  <a:lnTo>
                    <a:pt x="1001935" y="30149"/>
                  </a:lnTo>
                  <a:lnTo>
                    <a:pt x="1045136" y="42314"/>
                  </a:lnTo>
                  <a:lnTo>
                    <a:pt x="1084227" y="61564"/>
                  </a:lnTo>
                  <a:lnTo>
                    <a:pt x="1118282" y="87058"/>
                  </a:lnTo>
                  <a:lnTo>
                    <a:pt x="1146379" y="117958"/>
                  </a:lnTo>
                  <a:lnTo>
                    <a:pt x="1167592" y="153423"/>
                  </a:lnTo>
                  <a:lnTo>
                    <a:pt x="1180998" y="192616"/>
                  </a:lnTo>
                  <a:lnTo>
                    <a:pt x="1185672" y="234695"/>
                  </a:lnTo>
                  <a:lnTo>
                    <a:pt x="1180998" y="276775"/>
                  </a:lnTo>
                  <a:lnTo>
                    <a:pt x="1167592" y="315968"/>
                  </a:lnTo>
                  <a:lnTo>
                    <a:pt x="1146379" y="351433"/>
                  </a:lnTo>
                  <a:lnTo>
                    <a:pt x="1118282" y="382333"/>
                  </a:lnTo>
                  <a:lnTo>
                    <a:pt x="1084227" y="407827"/>
                  </a:lnTo>
                  <a:lnTo>
                    <a:pt x="1045136" y="427077"/>
                  </a:lnTo>
                  <a:lnTo>
                    <a:pt x="1001935" y="439242"/>
                  </a:lnTo>
                  <a:lnTo>
                    <a:pt x="955548" y="443483"/>
                  </a:lnTo>
                  <a:lnTo>
                    <a:pt x="909160" y="439242"/>
                  </a:lnTo>
                  <a:lnTo>
                    <a:pt x="865959" y="427077"/>
                  </a:lnTo>
                  <a:lnTo>
                    <a:pt x="826868" y="407827"/>
                  </a:lnTo>
                  <a:lnTo>
                    <a:pt x="792813" y="382333"/>
                  </a:lnTo>
                  <a:lnTo>
                    <a:pt x="764716" y="351433"/>
                  </a:lnTo>
                  <a:lnTo>
                    <a:pt x="743503" y="315968"/>
                  </a:lnTo>
                  <a:lnTo>
                    <a:pt x="730097" y="276775"/>
                  </a:lnTo>
                  <a:lnTo>
                    <a:pt x="725424" y="234695"/>
                  </a:lnTo>
                  <a:close/>
                </a:path>
                <a:path w="2161540" h="443864">
                  <a:moveTo>
                    <a:pt x="1168907" y="220979"/>
                  </a:moveTo>
                  <a:lnTo>
                    <a:pt x="1693036" y="220979"/>
                  </a:lnTo>
                </a:path>
                <a:path w="2161540" h="443864">
                  <a:moveTo>
                    <a:pt x="1699259" y="209550"/>
                  </a:moveTo>
                  <a:lnTo>
                    <a:pt x="1703951" y="167328"/>
                  </a:lnTo>
                  <a:lnTo>
                    <a:pt x="1717405" y="127998"/>
                  </a:lnTo>
                  <a:lnTo>
                    <a:pt x="1738693" y="92403"/>
                  </a:lnTo>
                  <a:lnTo>
                    <a:pt x="1766887" y="61388"/>
                  </a:lnTo>
                  <a:lnTo>
                    <a:pt x="1801058" y="35796"/>
                  </a:lnTo>
                  <a:lnTo>
                    <a:pt x="1840277" y="16472"/>
                  </a:lnTo>
                  <a:lnTo>
                    <a:pt x="1883616" y="4258"/>
                  </a:lnTo>
                  <a:lnTo>
                    <a:pt x="1930146" y="0"/>
                  </a:lnTo>
                  <a:lnTo>
                    <a:pt x="1976675" y="4258"/>
                  </a:lnTo>
                  <a:lnTo>
                    <a:pt x="2020014" y="16472"/>
                  </a:lnTo>
                  <a:lnTo>
                    <a:pt x="2059233" y="35796"/>
                  </a:lnTo>
                  <a:lnTo>
                    <a:pt x="2093404" y="61388"/>
                  </a:lnTo>
                  <a:lnTo>
                    <a:pt x="2121598" y="92403"/>
                  </a:lnTo>
                  <a:lnTo>
                    <a:pt x="2142886" y="127998"/>
                  </a:lnTo>
                  <a:lnTo>
                    <a:pt x="2156340" y="167328"/>
                  </a:lnTo>
                  <a:lnTo>
                    <a:pt x="2161031" y="209550"/>
                  </a:lnTo>
                  <a:lnTo>
                    <a:pt x="2156340" y="251771"/>
                  </a:lnTo>
                  <a:lnTo>
                    <a:pt x="2142886" y="291101"/>
                  </a:lnTo>
                  <a:lnTo>
                    <a:pt x="2121598" y="326696"/>
                  </a:lnTo>
                  <a:lnTo>
                    <a:pt x="2093404" y="357711"/>
                  </a:lnTo>
                  <a:lnTo>
                    <a:pt x="2059233" y="383303"/>
                  </a:lnTo>
                  <a:lnTo>
                    <a:pt x="2020014" y="402627"/>
                  </a:lnTo>
                  <a:lnTo>
                    <a:pt x="1976675" y="414841"/>
                  </a:lnTo>
                  <a:lnTo>
                    <a:pt x="1930146" y="419100"/>
                  </a:lnTo>
                  <a:lnTo>
                    <a:pt x="1883616" y="414841"/>
                  </a:lnTo>
                  <a:lnTo>
                    <a:pt x="1840277" y="402627"/>
                  </a:lnTo>
                  <a:lnTo>
                    <a:pt x="1801058" y="383303"/>
                  </a:lnTo>
                  <a:lnTo>
                    <a:pt x="1766887" y="357711"/>
                  </a:lnTo>
                  <a:lnTo>
                    <a:pt x="1738693" y="326696"/>
                  </a:lnTo>
                  <a:lnTo>
                    <a:pt x="1717405" y="291101"/>
                  </a:lnTo>
                  <a:lnTo>
                    <a:pt x="1703951" y="251771"/>
                  </a:lnTo>
                  <a:lnTo>
                    <a:pt x="1699259" y="209550"/>
                  </a:lnTo>
                  <a:close/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511278" y="3563111"/>
              <a:ext cx="3359785" cy="114300"/>
            </a:xfrm>
            <a:custGeom>
              <a:avLst/>
              <a:gdLst/>
              <a:ahLst/>
              <a:cxnLst/>
              <a:rect l="l" t="t" r="r" b="b"/>
              <a:pathLst>
                <a:path w="3359784" h="114300">
                  <a:moveTo>
                    <a:pt x="3245104" y="0"/>
                  </a:moveTo>
                  <a:lnTo>
                    <a:pt x="3245104" y="114300"/>
                  </a:lnTo>
                  <a:lnTo>
                    <a:pt x="3321304" y="76200"/>
                  </a:lnTo>
                  <a:lnTo>
                    <a:pt x="3264154" y="76200"/>
                  </a:lnTo>
                  <a:lnTo>
                    <a:pt x="3264154" y="38100"/>
                  </a:lnTo>
                  <a:lnTo>
                    <a:pt x="3321304" y="38100"/>
                  </a:lnTo>
                  <a:lnTo>
                    <a:pt x="3245104" y="0"/>
                  </a:lnTo>
                  <a:close/>
                </a:path>
                <a:path w="3359784" h="114300">
                  <a:moveTo>
                    <a:pt x="3245104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245104" y="76200"/>
                  </a:lnTo>
                  <a:lnTo>
                    <a:pt x="3245104" y="38100"/>
                  </a:lnTo>
                  <a:close/>
                </a:path>
                <a:path w="3359784" h="114300">
                  <a:moveTo>
                    <a:pt x="3321304" y="38100"/>
                  </a:moveTo>
                  <a:lnTo>
                    <a:pt x="3264154" y="38100"/>
                  </a:lnTo>
                  <a:lnTo>
                    <a:pt x="3264154" y="76200"/>
                  </a:lnTo>
                  <a:lnTo>
                    <a:pt x="3321304" y="76200"/>
                  </a:lnTo>
                  <a:lnTo>
                    <a:pt x="3359404" y="57150"/>
                  </a:lnTo>
                  <a:lnTo>
                    <a:pt x="3321304" y="3810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18759" y="3336035"/>
              <a:ext cx="1823085" cy="508000"/>
            </a:xfrm>
            <a:custGeom>
              <a:avLst/>
              <a:gdLst/>
              <a:ahLst/>
              <a:cxnLst/>
              <a:rect l="l" t="t" r="r" b="b"/>
              <a:pathLst>
                <a:path w="1823084" h="508000">
                  <a:moveTo>
                    <a:pt x="1738121" y="0"/>
                  </a:moveTo>
                  <a:lnTo>
                    <a:pt x="84581" y="0"/>
                  </a:lnTo>
                  <a:lnTo>
                    <a:pt x="51649" y="6643"/>
                  </a:lnTo>
                  <a:lnTo>
                    <a:pt x="24764" y="24764"/>
                  </a:lnTo>
                  <a:lnTo>
                    <a:pt x="6643" y="51649"/>
                  </a:lnTo>
                  <a:lnTo>
                    <a:pt x="0" y="84581"/>
                  </a:lnTo>
                  <a:lnTo>
                    <a:pt x="0" y="422910"/>
                  </a:lnTo>
                  <a:lnTo>
                    <a:pt x="6643" y="455842"/>
                  </a:lnTo>
                  <a:lnTo>
                    <a:pt x="24764" y="482726"/>
                  </a:lnTo>
                  <a:lnTo>
                    <a:pt x="51649" y="500848"/>
                  </a:lnTo>
                  <a:lnTo>
                    <a:pt x="84581" y="507491"/>
                  </a:lnTo>
                  <a:lnTo>
                    <a:pt x="1738121" y="507491"/>
                  </a:lnTo>
                  <a:lnTo>
                    <a:pt x="1771054" y="500848"/>
                  </a:lnTo>
                  <a:lnTo>
                    <a:pt x="1797939" y="482726"/>
                  </a:lnTo>
                  <a:lnTo>
                    <a:pt x="1816060" y="455842"/>
                  </a:lnTo>
                  <a:lnTo>
                    <a:pt x="1822704" y="422910"/>
                  </a:lnTo>
                  <a:lnTo>
                    <a:pt x="1822704" y="84581"/>
                  </a:lnTo>
                  <a:lnTo>
                    <a:pt x="1816060" y="51649"/>
                  </a:lnTo>
                  <a:lnTo>
                    <a:pt x="1797939" y="24764"/>
                  </a:lnTo>
                  <a:lnTo>
                    <a:pt x="1771054" y="6643"/>
                  </a:lnTo>
                  <a:lnTo>
                    <a:pt x="1738121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762371" y="3396234"/>
            <a:ext cx="9353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10" dirty="0">
                <a:solidFill>
                  <a:srgbClr val="FFFFFF"/>
                </a:solidFill>
                <a:latin typeface="Trebuchet MS"/>
                <a:cs typeface="Trebuchet MS"/>
              </a:rPr>
              <a:t>Mast</a:t>
            </a:r>
            <a:r>
              <a:rPr sz="2200" spc="1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341102" y="3399282"/>
            <a:ext cx="2117090" cy="419100"/>
          </a:xfrm>
          <a:custGeom>
            <a:avLst/>
            <a:gdLst/>
            <a:ahLst/>
            <a:cxnLst/>
            <a:rect l="l" t="t" r="r" b="b"/>
            <a:pathLst>
              <a:path w="2117090" h="419100">
                <a:moveTo>
                  <a:pt x="0" y="196595"/>
                </a:moveTo>
                <a:lnTo>
                  <a:pt x="476376" y="196595"/>
                </a:lnTo>
              </a:path>
              <a:path w="2117090" h="419100">
                <a:moveTo>
                  <a:pt x="483107" y="209550"/>
                </a:moveTo>
                <a:lnTo>
                  <a:pt x="487781" y="167328"/>
                </a:lnTo>
                <a:lnTo>
                  <a:pt x="501187" y="127998"/>
                </a:lnTo>
                <a:lnTo>
                  <a:pt x="522400" y="92403"/>
                </a:lnTo>
                <a:lnTo>
                  <a:pt x="550497" y="61388"/>
                </a:lnTo>
                <a:lnTo>
                  <a:pt x="584552" y="35796"/>
                </a:lnTo>
                <a:lnTo>
                  <a:pt x="623643" y="16472"/>
                </a:lnTo>
                <a:lnTo>
                  <a:pt x="666844" y="4258"/>
                </a:lnTo>
                <a:lnTo>
                  <a:pt x="713231" y="0"/>
                </a:lnTo>
                <a:lnTo>
                  <a:pt x="759619" y="4258"/>
                </a:lnTo>
                <a:lnTo>
                  <a:pt x="802820" y="16472"/>
                </a:lnTo>
                <a:lnTo>
                  <a:pt x="841911" y="35796"/>
                </a:lnTo>
                <a:lnTo>
                  <a:pt x="875966" y="61388"/>
                </a:lnTo>
                <a:lnTo>
                  <a:pt x="904063" y="92403"/>
                </a:lnTo>
                <a:lnTo>
                  <a:pt x="925276" y="127998"/>
                </a:lnTo>
                <a:lnTo>
                  <a:pt x="938682" y="167328"/>
                </a:lnTo>
                <a:lnTo>
                  <a:pt x="943355" y="209550"/>
                </a:lnTo>
                <a:lnTo>
                  <a:pt x="938682" y="251771"/>
                </a:lnTo>
                <a:lnTo>
                  <a:pt x="925276" y="291101"/>
                </a:lnTo>
                <a:lnTo>
                  <a:pt x="904063" y="326696"/>
                </a:lnTo>
                <a:lnTo>
                  <a:pt x="875966" y="357711"/>
                </a:lnTo>
                <a:lnTo>
                  <a:pt x="841911" y="383303"/>
                </a:lnTo>
                <a:lnTo>
                  <a:pt x="802820" y="402627"/>
                </a:lnTo>
                <a:lnTo>
                  <a:pt x="759619" y="414841"/>
                </a:lnTo>
                <a:lnTo>
                  <a:pt x="713231" y="419100"/>
                </a:lnTo>
                <a:lnTo>
                  <a:pt x="666844" y="414841"/>
                </a:lnTo>
                <a:lnTo>
                  <a:pt x="623643" y="402627"/>
                </a:lnTo>
                <a:lnTo>
                  <a:pt x="584552" y="383303"/>
                </a:lnTo>
                <a:lnTo>
                  <a:pt x="550497" y="357711"/>
                </a:lnTo>
                <a:lnTo>
                  <a:pt x="522400" y="326696"/>
                </a:lnTo>
                <a:lnTo>
                  <a:pt x="501187" y="291101"/>
                </a:lnTo>
                <a:lnTo>
                  <a:pt x="487781" y="251771"/>
                </a:lnTo>
                <a:lnTo>
                  <a:pt x="483107" y="209550"/>
                </a:lnTo>
                <a:close/>
              </a:path>
              <a:path w="2117090" h="419100">
                <a:moveTo>
                  <a:pt x="938783" y="220979"/>
                </a:moveTo>
                <a:lnTo>
                  <a:pt x="1636268" y="220979"/>
                </a:lnTo>
              </a:path>
              <a:path w="2117090" h="419100">
                <a:moveTo>
                  <a:pt x="1656588" y="209550"/>
                </a:moveTo>
                <a:lnTo>
                  <a:pt x="1661261" y="167328"/>
                </a:lnTo>
                <a:lnTo>
                  <a:pt x="1674667" y="127998"/>
                </a:lnTo>
                <a:lnTo>
                  <a:pt x="1695880" y="92403"/>
                </a:lnTo>
                <a:lnTo>
                  <a:pt x="1723977" y="61388"/>
                </a:lnTo>
                <a:lnTo>
                  <a:pt x="1758032" y="35796"/>
                </a:lnTo>
                <a:lnTo>
                  <a:pt x="1797123" y="16472"/>
                </a:lnTo>
                <a:lnTo>
                  <a:pt x="1840324" y="4258"/>
                </a:lnTo>
                <a:lnTo>
                  <a:pt x="1886712" y="0"/>
                </a:lnTo>
                <a:lnTo>
                  <a:pt x="1933099" y="4258"/>
                </a:lnTo>
                <a:lnTo>
                  <a:pt x="1976300" y="16472"/>
                </a:lnTo>
                <a:lnTo>
                  <a:pt x="2015391" y="35796"/>
                </a:lnTo>
                <a:lnTo>
                  <a:pt x="2049446" y="61388"/>
                </a:lnTo>
                <a:lnTo>
                  <a:pt x="2077543" y="92403"/>
                </a:lnTo>
                <a:lnTo>
                  <a:pt x="2098756" y="127998"/>
                </a:lnTo>
                <a:lnTo>
                  <a:pt x="2112162" y="167328"/>
                </a:lnTo>
                <a:lnTo>
                  <a:pt x="2116836" y="209550"/>
                </a:lnTo>
                <a:lnTo>
                  <a:pt x="2112162" y="251771"/>
                </a:lnTo>
                <a:lnTo>
                  <a:pt x="2098756" y="291101"/>
                </a:lnTo>
                <a:lnTo>
                  <a:pt x="2077543" y="326696"/>
                </a:lnTo>
                <a:lnTo>
                  <a:pt x="2049446" y="357711"/>
                </a:lnTo>
                <a:lnTo>
                  <a:pt x="2015391" y="383303"/>
                </a:lnTo>
                <a:lnTo>
                  <a:pt x="1976300" y="402627"/>
                </a:lnTo>
                <a:lnTo>
                  <a:pt x="1933099" y="414841"/>
                </a:lnTo>
                <a:lnTo>
                  <a:pt x="1886712" y="419100"/>
                </a:lnTo>
                <a:lnTo>
                  <a:pt x="1840324" y="414841"/>
                </a:lnTo>
                <a:lnTo>
                  <a:pt x="1797123" y="402627"/>
                </a:lnTo>
                <a:lnTo>
                  <a:pt x="1758032" y="383303"/>
                </a:lnTo>
                <a:lnTo>
                  <a:pt x="1723977" y="357711"/>
                </a:lnTo>
                <a:lnTo>
                  <a:pt x="1695880" y="326696"/>
                </a:lnTo>
                <a:lnTo>
                  <a:pt x="1674667" y="291101"/>
                </a:lnTo>
                <a:lnTo>
                  <a:pt x="1661261" y="251771"/>
                </a:lnTo>
                <a:lnTo>
                  <a:pt x="1656588" y="209550"/>
                </a:lnTo>
                <a:close/>
              </a:path>
            </a:pathLst>
          </a:custGeom>
          <a:ln w="38100">
            <a:solidFill>
              <a:srgbClr val="E9AE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084811" y="3415029"/>
            <a:ext cx="2851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15" dirty="0">
                <a:latin typeface="Trebuchet MS"/>
                <a:cs typeface="Trebuchet MS"/>
              </a:rPr>
              <a:t>m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51526" y="5559679"/>
            <a:ext cx="1059370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0325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have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multiple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features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parallel.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Also,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off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Master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at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different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points,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commit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changes,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merge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back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master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branch.</a:t>
            </a:r>
            <a:endParaRPr sz="2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2640"/>
              </a:spcBef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ensure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integrate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master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branch,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should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merge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 from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master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back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into the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feature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branch.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Then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take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merge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results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which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were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tested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locally,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then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merge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back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master.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318759" y="3380232"/>
            <a:ext cx="10554335" cy="1623060"/>
            <a:chOff x="5318759" y="3380232"/>
            <a:chExt cx="10554335" cy="1623060"/>
          </a:xfrm>
        </p:grpSpPr>
        <p:sp>
          <p:nvSpPr>
            <p:cNvPr id="22" name="object 22"/>
            <p:cNvSpPr/>
            <p:nvPr/>
          </p:nvSpPr>
          <p:spPr>
            <a:xfrm>
              <a:off x="7155941" y="3399282"/>
              <a:ext cx="1005840" cy="419100"/>
            </a:xfrm>
            <a:custGeom>
              <a:avLst/>
              <a:gdLst/>
              <a:ahLst/>
              <a:cxnLst/>
              <a:rect l="l" t="t" r="r" b="b"/>
              <a:pathLst>
                <a:path w="1005840" h="419100">
                  <a:moveTo>
                    <a:pt x="545591" y="209550"/>
                  </a:moveTo>
                  <a:lnTo>
                    <a:pt x="550265" y="167328"/>
                  </a:lnTo>
                  <a:lnTo>
                    <a:pt x="563671" y="127998"/>
                  </a:lnTo>
                  <a:lnTo>
                    <a:pt x="584884" y="92403"/>
                  </a:lnTo>
                  <a:lnTo>
                    <a:pt x="612981" y="61388"/>
                  </a:lnTo>
                  <a:lnTo>
                    <a:pt x="647036" y="35796"/>
                  </a:lnTo>
                  <a:lnTo>
                    <a:pt x="686127" y="16472"/>
                  </a:lnTo>
                  <a:lnTo>
                    <a:pt x="729328" y="4258"/>
                  </a:lnTo>
                  <a:lnTo>
                    <a:pt x="775715" y="0"/>
                  </a:lnTo>
                  <a:lnTo>
                    <a:pt x="822103" y="4258"/>
                  </a:lnTo>
                  <a:lnTo>
                    <a:pt x="865304" y="16472"/>
                  </a:lnTo>
                  <a:lnTo>
                    <a:pt x="904395" y="35796"/>
                  </a:lnTo>
                  <a:lnTo>
                    <a:pt x="938450" y="61388"/>
                  </a:lnTo>
                  <a:lnTo>
                    <a:pt x="966547" y="92403"/>
                  </a:lnTo>
                  <a:lnTo>
                    <a:pt x="987760" y="127998"/>
                  </a:lnTo>
                  <a:lnTo>
                    <a:pt x="1001166" y="167328"/>
                  </a:lnTo>
                  <a:lnTo>
                    <a:pt x="1005839" y="209550"/>
                  </a:lnTo>
                  <a:lnTo>
                    <a:pt x="1001166" y="251771"/>
                  </a:lnTo>
                  <a:lnTo>
                    <a:pt x="987760" y="291101"/>
                  </a:lnTo>
                  <a:lnTo>
                    <a:pt x="966547" y="326696"/>
                  </a:lnTo>
                  <a:lnTo>
                    <a:pt x="938450" y="357711"/>
                  </a:lnTo>
                  <a:lnTo>
                    <a:pt x="904395" y="383303"/>
                  </a:lnTo>
                  <a:lnTo>
                    <a:pt x="865304" y="402627"/>
                  </a:lnTo>
                  <a:lnTo>
                    <a:pt x="822103" y="414841"/>
                  </a:lnTo>
                  <a:lnTo>
                    <a:pt x="775715" y="419100"/>
                  </a:lnTo>
                  <a:lnTo>
                    <a:pt x="729328" y="414841"/>
                  </a:lnTo>
                  <a:lnTo>
                    <a:pt x="686127" y="402627"/>
                  </a:lnTo>
                  <a:lnTo>
                    <a:pt x="647036" y="383303"/>
                  </a:lnTo>
                  <a:lnTo>
                    <a:pt x="612981" y="357711"/>
                  </a:lnTo>
                  <a:lnTo>
                    <a:pt x="584884" y="326696"/>
                  </a:lnTo>
                  <a:lnTo>
                    <a:pt x="563671" y="291101"/>
                  </a:lnTo>
                  <a:lnTo>
                    <a:pt x="550265" y="251771"/>
                  </a:lnTo>
                  <a:lnTo>
                    <a:pt x="545591" y="209550"/>
                  </a:lnTo>
                  <a:close/>
                </a:path>
                <a:path w="1005840" h="419100">
                  <a:moveTo>
                    <a:pt x="0" y="196595"/>
                  </a:moveTo>
                  <a:lnTo>
                    <a:pt x="550799" y="196595"/>
                  </a:lnTo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49845" y="4757166"/>
              <a:ext cx="1525270" cy="0"/>
            </a:xfrm>
            <a:custGeom>
              <a:avLst/>
              <a:gdLst/>
              <a:ahLst/>
              <a:cxnLst/>
              <a:rect l="l" t="t" r="r" b="b"/>
              <a:pathLst>
                <a:path w="1525270">
                  <a:moveTo>
                    <a:pt x="0" y="0"/>
                  </a:moveTo>
                  <a:lnTo>
                    <a:pt x="1525143" y="0"/>
                  </a:lnTo>
                </a:path>
              </a:pathLst>
            </a:custGeom>
            <a:ln w="3810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899397" y="4560570"/>
              <a:ext cx="460375" cy="419100"/>
            </a:xfrm>
            <a:custGeom>
              <a:avLst/>
              <a:gdLst/>
              <a:ahLst/>
              <a:cxnLst/>
              <a:rect l="l" t="t" r="r" b="b"/>
              <a:pathLst>
                <a:path w="460375" h="419100">
                  <a:moveTo>
                    <a:pt x="0" y="209550"/>
                  </a:moveTo>
                  <a:lnTo>
                    <a:pt x="4673" y="167328"/>
                  </a:lnTo>
                  <a:lnTo>
                    <a:pt x="18079" y="127998"/>
                  </a:lnTo>
                  <a:lnTo>
                    <a:pt x="39292" y="92403"/>
                  </a:lnTo>
                  <a:lnTo>
                    <a:pt x="67389" y="61388"/>
                  </a:lnTo>
                  <a:lnTo>
                    <a:pt x="101444" y="35796"/>
                  </a:lnTo>
                  <a:lnTo>
                    <a:pt x="140535" y="16472"/>
                  </a:lnTo>
                  <a:lnTo>
                    <a:pt x="183736" y="4258"/>
                  </a:lnTo>
                  <a:lnTo>
                    <a:pt x="230124" y="0"/>
                  </a:lnTo>
                  <a:lnTo>
                    <a:pt x="276511" y="4258"/>
                  </a:lnTo>
                  <a:lnTo>
                    <a:pt x="319712" y="16472"/>
                  </a:lnTo>
                  <a:lnTo>
                    <a:pt x="358803" y="35796"/>
                  </a:lnTo>
                  <a:lnTo>
                    <a:pt x="392858" y="61388"/>
                  </a:lnTo>
                  <a:lnTo>
                    <a:pt x="420955" y="92403"/>
                  </a:lnTo>
                  <a:lnTo>
                    <a:pt x="442168" y="127998"/>
                  </a:lnTo>
                  <a:lnTo>
                    <a:pt x="455574" y="167328"/>
                  </a:lnTo>
                  <a:lnTo>
                    <a:pt x="460248" y="209550"/>
                  </a:lnTo>
                  <a:lnTo>
                    <a:pt x="455574" y="251771"/>
                  </a:lnTo>
                  <a:lnTo>
                    <a:pt x="442168" y="291101"/>
                  </a:lnTo>
                  <a:lnTo>
                    <a:pt x="420955" y="326696"/>
                  </a:lnTo>
                  <a:lnTo>
                    <a:pt x="392858" y="357711"/>
                  </a:lnTo>
                  <a:lnTo>
                    <a:pt x="358803" y="383303"/>
                  </a:lnTo>
                  <a:lnTo>
                    <a:pt x="319712" y="402627"/>
                  </a:lnTo>
                  <a:lnTo>
                    <a:pt x="276511" y="414841"/>
                  </a:lnTo>
                  <a:lnTo>
                    <a:pt x="230124" y="419100"/>
                  </a:lnTo>
                  <a:lnTo>
                    <a:pt x="183736" y="414841"/>
                  </a:lnTo>
                  <a:lnTo>
                    <a:pt x="140535" y="402627"/>
                  </a:lnTo>
                  <a:lnTo>
                    <a:pt x="101444" y="383303"/>
                  </a:lnTo>
                  <a:lnTo>
                    <a:pt x="67389" y="357711"/>
                  </a:lnTo>
                  <a:lnTo>
                    <a:pt x="39292" y="326696"/>
                  </a:lnTo>
                  <a:lnTo>
                    <a:pt x="18079" y="291101"/>
                  </a:lnTo>
                  <a:lnTo>
                    <a:pt x="4673" y="251771"/>
                  </a:lnTo>
                  <a:lnTo>
                    <a:pt x="0" y="209550"/>
                  </a:lnTo>
                  <a:close/>
                </a:path>
              </a:pathLst>
            </a:custGeom>
            <a:ln w="381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342881" y="4757166"/>
              <a:ext cx="524510" cy="0"/>
            </a:xfrm>
            <a:custGeom>
              <a:avLst/>
              <a:gdLst/>
              <a:ahLst/>
              <a:cxnLst/>
              <a:rect l="l" t="t" r="r" b="b"/>
              <a:pathLst>
                <a:path w="524509">
                  <a:moveTo>
                    <a:pt x="0" y="0"/>
                  </a:moveTo>
                  <a:lnTo>
                    <a:pt x="524128" y="0"/>
                  </a:lnTo>
                </a:path>
              </a:pathLst>
            </a:custGeom>
            <a:ln w="3810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873233" y="4536186"/>
              <a:ext cx="462280" cy="419100"/>
            </a:xfrm>
            <a:custGeom>
              <a:avLst/>
              <a:gdLst/>
              <a:ahLst/>
              <a:cxnLst/>
              <a:rect l="l" t="t" r="r" b="b"/>
              <a:pathLst>
                <a:path w="462279" h="419100">
                  <a:moveTo>
                    <a:pt x="0" y="209550"/>
                  </a:moveTo>
                  <a:lnTo>
                    <a:pt x="4691" y="167328"/>
                  </a:lnTo>
                  <a:lnTo>
                    <a:pt x="18145" y="127998"/>
                  </a:lnTo>
                  <a:lnTo>
                    <a:pt x="39433" y="92403"/>
                  </a:lnTo>
                  <a:lnTo>
                    <a:pt x="67627" y="61388"/>
                  </a:lnTo>
                  <a:lnTo>
                    <a:pt x="101798" y="35796"/>
                  </a:lnTo>
                  <a:lnTo>
                    <a:pt x="141017" y="16472"/>
                  </a:lnTo>
                  <a:lnTo>
                    <a:pt x="184356" y="4258"/>
                  </a:lnTo>
                  <a:lnTo>
                    <a:pt x="230886" y="0"/>
                  </a:lnTo>
                  <a:lnTo>
                    <a:pt x="277415" y="4258"/>
                  </a:lnTo>
                  <a:lnTo>
                    <a:pt x="320754" y="16472"/>
                  </a:lnTo>
                  <a:lnTo>
                    <a:pt x="359973" y="35796"/>
                  </a:lnTo>
                  <a:lnTo>
                    <a:pt x="394144" y="61388"/>
                  </a:lnTo>
                  <a:lnTo>
                    <a:pt x="422338" y="92403"/>
                  </a:lnTo>
                  <a:lnTo>
                    <a:pt x="443626" y="127998"/>
                  </a:lnTo>
                  <a:lnTo>
                    <a:pt x="457080" y="167328"/>
                  </a:lnTo>
                  <a:lnTo>
                    <a:pt x="461772" y="209550"/>
                  </a:lnTo>
                  <a:lnTo>
                    <a:pt x="457080" y="251771"/>
                  </a:lnTo>
                  <a:lnTo>
                    <a:pt x="443626" y="291101"/>
                  </a:lnTo>
                  <a:lnTo>
                    <a:pt x="422338" y="326696"/>
                  </a:lnTo>
                  <a:lnTo>
                    <a:pt x="394144" y="357711"/>
                  </a:lnTo>
                  <a:lnTo>
                    <a:pt x="359973" y="383303"/>
                  </a:lnTo>
                  <a:lnTo>
                    <a:pt x="320754" y="402627"/>
                  </a:lnTo>
                  <a:lnTo>
                    <a:pt x="277415" y="414841"/>
                  </a:lnTo>
                  <a:lnTo>
                    <a:pt x="230886" y="419100"/>
                  </a:lnTo>
                  <a:lnTo>
                    <a:pt x="184356" y="414841"/>
                  </a:lnTo>
                  <a:lnTo>
                    <a:pt x="141017" y="402627"/>
                  </a:lnTo>
                  <a:lnTo>
                    <a:pt x="101798" y="383303"/>
                  </a:lnTo>
                  <a:lnTo>
                    <a:pt x="67627" y="357711"/>
                  </a:lnTo>
                  <a:lnTo>
                    <a:pt x="39433" y="326696"/>
                  </a:lnTo>
                  <a:lnTo>
                    <a:pt x="18145" y="291101"/>
                  </a:lnTo>
                  <a:lnTo>
                    <a:pt x="4691" y="251771"/>
                  </a:lnTo>
                  <a:lnTo>
                    <a:pt x="0" y="209550"/>
                  </a:lnTo>
                  <a:close/>
                </a:path>
              </a:pathLst>
            </a:custGeom>
            <a:ln w="38099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318760" y="4495799"/>
              <a:ext cx="10554335" cy="508000"/>
            </a:xfrm>
            <a:custGeom>
              <a:avLst/>
              <a:gdLst/>
              <a:ahLst/>
              <a:cxnLst/>
              <a:rect l="l" t="t" r="r" b="b"/>
              <a:pathLst>
                <a:path w="10554335" h="508000">
                  <a:moveTo>
                    <a:pt x="1822704" y="84582"/>
                  </a:moveTo>
                  <a:lnTo>
                    <a:pt x="1816049" y="51650"/>
                  </a:lnTo>
                  <a:lnTo>
                    <a:pt x="1797939" y="24765"/>
                  </a:lnTo>
                  <a:lnTo>
                    <a:pt x="1771053" y="6654"/>
                  </a:lnTo>
                  <a:lnTo>
                    <a:pt x="1738122" y="0"/>
                  </a:lnTo>
                  <a:lnTo>
                    <a:pt x="84582" y="0"/>
                  </a:lnTo>
                  <a:lnTo>
                    <a:pt x="51638" y="6654"/>
                  </a:lnTo>
                  <a:lnTo>
                    <a:pt x="24765" y="24777"/>
                  </a:lnTo>
                  <a:lnTo>
                    <a:pt x="6642" y="51650"/>
                  </a:lnTo>
                  <a:lnTo>
                    <a:pt x="0" y="84582"/>
                  </a:lnTo>
                  <a:lnTo>
                    <a:pt x="0" y="422910"/>
                  </a:lnTo>
                  <a:lnTo>
                    <a:pt x="6642" y="455853"/>
                  </a:lnTo>
                  <a:lnTo>
                    <a:pt x="24765" y="482727"/>
                  </a:lnTo>
                  <a:lnTo>
                    <a:pt x="51638" y="500849"/>
                  </a:lnTo>
                  <a:lnTo>
                    <a:pt x="84582" y="507492"/>
                  </a:lnTo>
                  <a:lnTo>
                    <a:pt x="1738122" y="507492"/>
                  </a:lnTo>
                  <a:lnTo>
                    <a:pt x="1771053" y="500849"/>
                  </a:lnTo>
                  <a:lnTo>
                    <a:pt x="1797939" y="482727"/>
                  </a:lnTo>
                  <a:lnTo>
                    <a:pt x="1816049" y="455853"/>
                  </a:lnTo>
                  <a:lnTo>
                    <a:pt x="1822704" y="422910"/>
                  </a:lnTo>
                  <a:lnTo>
                    <a:pt x="1822704" y="84582"/>
                  </a:lnTo>
                  <a:close/>
                </a:path>
                <a:path w="10554335" h="508000">
                  <a:moveTo>
                    <a:pt x="10554335" y="284226"/>
                  </a:moveTo>
                  <a:lnTo>
                    <a:pt x="10516235" y="265176"/>
                  </a:lnTo>
                  <a:lnTo>
                    <a:pt x="10440035" y="227076"/>
                  </a:lnTo>
                  <a:lnTo>
                    <a:pt x="10440035" y="265176"/>
                  </a:lnTo>
                  <a:lnTo>
                    <a:pt x="5973318" y="265176"/>
                  </a:lnTo>
                  <a:lnTo>
                    <a:pt x="5973318" y="303276"/>
                  </a:lnTo>
                  <a:lnTo>
                    <a:pt x="10440035" y="303276"/>
                  </a:lnTo>
                  <a:lnTo>
                    <a:pt x="10440035" y="341376"/>
                  </a:lnTo>
                  <a:lnTo>
                    <a:pt x="10516235" y="303276"/>
                  </a:lnTo>
                  <a:lnTo>
                    <a:pt x="10554335" y="284226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512434" y="4556505"/>
            <a:ext cx="14363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Feature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80" dirty="0">
                <a:solidFill>
                  <a:srgbClr val="FFFFFF"/>
                </a:solidFill>
                <a:latin typeface="Trebuchet MS"/>
                <a:cs typeface="Trebuchet MS"/>
              </a:rPr>
              <a:t>#1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324855" y="2176272"/>
            <a:ext cx="6953884" cy="2821305"/>
            <a:chOff x="5324855" y="2176272"/>
            <a:chExt cx="6953884" cy="2821305"/>
          </a:xfrm>
        </p:grpSpPr>
        <p:sp>
          <p:nvSpPr>
            <p:cNvPr id="30" name="object 30"/>
            <p:cNvSpPr/>
            <p:nvPr/>
          </p:nvSpPr>
          <p:spPr>
            <a:xfrm>
              <a:off x="10327385" y="4755642"/>
              <a:ext cx="504190" cy="0"/>
            </a:xfrm>
            <a:custGeom>
              <a:avLst/>
              <a:gdLst/>
              <a:ahLst/>
              <a:cxnLst/>
              <a:rect l="l" t="t" r="r" b="b"/>
              <a:pathLst>
                <a:path w="504190">
                  <a:moveTo>
                    <a:pt x="0" y="0"/>
                  </a:moveTo>
                  <a:lnTo>
                    <a:pt x="503682" y="0"/>
                  </a:lnTo>
                </a:path>
              </a:pathLst>
            </a:custGeom>
            <a:ln w="3810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824209" y="4560570"/>
              <a:ext cx="460375" cy="417830"/>
            </a:xfrm>
            <a:custGeom>
              <a:avLst/>
              <a:gdLst/>
              <a:ahLst/>
              <a:cxnLst/>
              <a:rect l="l" t="t" r="r" b="b"/>
              <a:pathLst>
                <a:path w="460375" h="417829">
                  <a:moveTo>
                    <a:pt x="0" y="208787"/>
                  </a:moveTo>
                  <a:lnTo>
                    <a:pt x="4673" y="166708"/>
                  </a:lnTo>
                  <a:lnTo>
                    <a:pt x="18079" y="127515"/>
                  </a:lnTo>
                  <a:lnTo>
                    <a:pt x="39292" y="92050"/>
                  </a:lnTo>
                  <a:lnTo>
                    <a:pt x="67389" y="61150"/>
                  </a:lnTo>
                  <a:lnTo>
                    <a:pt x="101444" y="35656"/>
                  </a:lnTo>
                  <a:lnTo>
                    <a:pt x="140535" y="16406"/>
                  </a:lnTo>
                  <a:lnTo>
                    <a:pt x="183736" y="4241"/>
                  </a:lnTo>
                  <a:lnTo>
                    <a:pt x="230124" y="0"/>
                  </a:lnTo>
                  <a:lnTo>
                    <a:pt x="276511" y="4241"/>
                  </a:lnTo>
                  <a:lnTo>
                    <a:pt x="319712" y="16406"/>
                  </a:lnTo>
                  <a:lnTo>
                    <a:pt x="358803" y="35656"/>
                  </a:lnTo>
                  <a:lnTo>
                    <a:pt x="392858" y="61150"/>
                  </a:lnTo>
                  <a:lnTo>
                    <a:pt x="420955" y="92050"/>
                  </a:lnTo>
                  <a:lnTo>
                    <a:pt x="442168" y="127515"/>
                  </a:lnTo>
                  <a:lnTo>
                    <a:pt x="455574" y="166708"/>
                  </a:lnTo>
                  <a:lnTo>
                    <a:pt x="460248" y="208787"/>
                  </a:lnTo>
                  <a:lnTo>
                    <a:pt x="455574" y="250867"/>
                  </a:lnTo>
                  <a:lnTo>
                    <a:pt x="442168" y="290060"/>
                  </a:lnTo>
                  <a:lnTo>
                    <a:pt x="420955" y="325525"/>
                  </a:lnTo>
                  <a:lnTo>
                    <a:pt x="392858" y="356425"/>
                  </a:lnTo>
                  <a:lnTo>
                    <a:pt x="358803" y="381919"/>
                  </a:lnTo>
                  <a:lnTo>
                    <a:pt x="319712" y="401169"/>
                  </a:lnTo>
                  <a:lnTo>
                    <a:pt x="276511" y="413334"/>
                  </a:lnTo>
                  <a:lnTo>
                    <a:pt x="230124" y="417575"/>
                  </a:lnTo>
                  <a:lnTo>
                    <a:pt x="183736" y="413334"/>
                  </a:lnTo>
                  <a:lnTo>
                    <a:pt x="140535" y="401169"/>
                  </a:lnTo>
                  <a:lnTo>
                    <a:pt x="101444" y="381919"/>
                  </a:lnTo>
                  <a:lnTo>
                    <a:pt x="67389" y="356425"/>
                  </a:lnTo>
                  <a:lnTo>
                    <a:pt x="39292" y="325525"/>
                  </a:lnTo>
                  <a:lnTo>
                    <a:pt x="18079" y="290060"/>
                  </a:lnTo>
                  <a:lnTo>
                    <a:pt x="4673" y="250867"/>
                  </a:lnTo>
                  <a:lnTo>
                    <a:pt x="0" y="208787"/>
                  </a:lnTo>
                  <a:close/>
                </a:path>
              </a:pathLst>
            </a:custGeom>
            <a:ln w="38099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914639" y="3843782"/>
              <a:ext cx="1000760" cy="920115"/>
            </a:xfrm>
            <a:custGeom>
              <a:avLst/>
              <a:gdLst/>
              <a:ahLst/>
              <a:cxnLst/>
              <a:rect l="l" t="t" r="r" b="b"/>
              <a:pathLst>
                <a:path w="1000759" h="920114">
                  <a:moveTo>
                    <a:pt x="0" y="0"/>
                  </a:moveTo>
                  <a:lnTo>
                    <a:pt x="8974" y="52838"/>
                  </a:lnTo>
                  <a:lnTo>
                    <a:pt x="19975" y="104682"/>
                  </a:lnTo>
                  <a:lnTo>
                    <a:pt x="32938" y="155474"/>
                  </a:lnTo>
                  <a:lnTo>
                    <a:pt x="47804" y="205157"/>
                  </a:lnTo>
                  <a:lnTo>
                    <a:pt x="64509" y="253674"/>
                  </a:lnTo>
                  <a:lnTo>
                    <a:pt x="82992" y="300967"/>
                  </a:lnTo>
                  <a:lnTo>
                    <a:pt x="103192" y="346979"/>
                  </a:lnTo>
                  <a:lnTo>
                    <a:pt x="125045" y="391652"/>
                  </a:lnTo>
                  <a:lnTo>
                    <a:pt x="148491" y="434929"/>
                  </a:lnTo>
                  <a:lnTo>
                    <a:pt x="173467" y="476752"/>
                  </a:lnTo>
                  <a:lnTo>
                    <a:pt x="199911" y="517065"/>
                  </a:lnTo>
                  <a:lnTo>
                    <a:pt x="227762" y="555810"/>
                  </a:lnTo>
                  <a:lnTo>
                    <a:pt x="256958" y="592929"/>
                  </a:lnTo>
                  <a:lnTo>
                    <a:pt x="287437" y="628365"/>
                  </a:lnTo>
                  <a:lnTo>
                    <a:pt x="319137" y="662061"/>
                  </a:lnTo>
                  <a:lnTo>
                    <a:pt x="351996" y="693959"/>
                  </a:lnTo>
                  <a:lnTo>
                    <a:pt x="385952" y="724002"/>
                  </a:lnTo>
                  <a:lnTo>
                    <a:pt x="420944" y="752133"/>
                  </a:lnTo>
                  <a:lnTo>
                    <a:pt x="456909" y="778293"/>
                  </a:lnTo>
                  <a:lnTo>
                    <a:pt x="493785" y="802426"/>
                  </a:lnTo>
                  <a:lnTo>
                    <a:pt x="531511" y="824475"/>
                  </a:lnTo>
                  <a:lnTo>
                    <a:pt x="570026" y="844381"/>
                  </a:lnTo>
                  <a:lnTo>
                    <a:pt x="609266" y="862088"/>
                  </a:lnTo>
                  <a:lnTo>
                    <a:pt x="649170" y="877538"/>
                  </a:lnTo>
                  <a:lnTo>
                    <a:pt x="689676" y="890673"/>
                  </a:lnTo>
                  <a:lnTo>
                    <a:pt x="730723" y="901437"/>
                  </a:lnTo>
                  <a:lnTo>
                    <a:pt x="772248" y="909772"/>
                  </a:lnTo>
                  <a:lnTo>
                    <a:pt x="814190" y="915621"/>
                  </a:lnTo>
                  <a:lnTo>
                    <a:pt x="856486" y="918926"/>
                  </a:lnTo>
                  <a:lnTo>
                    <a:pt x="899075" y="919629"/>
                  </a:lnTo>
                  <a:lnTo>
                    <a:pt x="941895" y="917674"/>
                  </a:lnTo>
                  <a:lnTo>
                    <a:pt x="984884" y="913002"/>
                  </a:lnTo>
                  <a:lnTo>
                    <a:pt x="990218" y="912240"/>
                  </a:lnTo>
                  <a:lnTo>
                    <a:pt x="995552" y="911478"/>
                  </a:lnTo>
                  <a:lnTo>
                    <a:pt x="1000759" y="910589"/>
                  </a:lnTo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258803" y="3841114"/>
              <a:ext cx="1000760" cy="920115"/>
            </a:xfrm>
            <a:custGeom>
              <a:avLst/>
              <a:gdLst/>
              <a:ahLst/>
              <a:cxnLst/>
              <a:rect l="l" t="t" r="r" b="b"/>
              <a:pathLst>
                <a:path w="1000759" h="920114">
                  <a:moveTo>
                    <a:pt x="1000760" y="0"/>
                  </a:moveTo>
                  <a:lnTo>
                    <a:pt x="991785" y="52838"/>
                  </a:lnTo>
                  <a:lnTo>
                    <a:pt x="980784" y="104682"/>
                  </a:lnTo>
                  <a:lnTo>
                    <a:pt x="967821" y="155474"/>
                  </a:lnTo>
                  <a:lnTo>
                    <a:pt x="952955" y="205157"/>
                  </a:lnTo>
                  <a:lnTo>
                    <a:pt x="936250" y="253674"/>
                  </a:lnTo>
                  <a:lnTo>
                    <a:pt x="917767" y="300967"/>
                  </a:lnTo>
                  <a:lnTo>
                    <a:pt x="897567" y="346979"/>
                  </a:lnTo>
                  <a:lnTo>
                    <a:pt x="875714" y="391652"/>
                  </a:lnTo>
                  <a:lnTo>
                    <a:pt x="852268" y="434929"/>
                  </a:lnTo>
                  <a:lnTo>
                    <a:pt x="827292" y="476752"/>
                  </a:lnTo>
                  <a:lnTo>
                    <a:pt x="800848" y="517065"/>
                  </a:lnTo>
                  <a:lnTo>
                    <a:pt x="772997" y="555810"/>
                  </a:lnTo>
                  <a:lnTo>
                    <a:pt x="743801" y="592929"/>
                  </a:lnTo>
                  <a:lnTo>
                    <a:pt x="713322" y="628365"/>
                  </a:lnTo>
                  <a:lnTo>
                    <a:pt x="681622" y="662061"/>
                  </a:lnTo>
                  <a:lnTo>
                    <a:pt x="648763" y="693959"/>
                  </a:lnTo>
                  <a:lnTo>
                    <a:pt x="614807" y="724002"/>
                  </a:lnTo>
                  <a:lnTo>
                    <a:pt x="579815" y="752133"/>
                  </a:lnTo>
                  <a:lnTo>
                    <a:pt x="543850" y="778293"/>
                  </a:lnTo>
                  <a:lnTo>
                    <a:pt x="506974" y="802426"/>
                  </a:lnTo>
                  <a:lnTo>
                    <a:pt x="469248" y="824475"/>
                  </a:lnTo>
                  <a:lnTo>
                    <a:pt x="430733" y="844381"/>
                  </a:lnTo>
                  <a:lnTo>
                    <a:pt x="391493" y="862088"/>
                  </a:lnTo>
                  <a:lnTo>
                    <a:pt x="351589" y="877538"/>
                  </a:lnTo>
                  <a:lnTo>
                    <a:pt x="311083" y="890673"/>
                  </a:lnTo>
                  <a:lnTo>
                    <a:pt x="270036" y="901437"/>
                  </a:lnTo>
                  <a:lnTo>
                    <a:pt x="228511" y="909772"/>
                  </a:lnTo>
                  <a:lnTo>
                    <a:pt x="186569" y="915621"/>
                  </a:lnTo>
                  <a:lnTo>
                    <a:pt x="144273" y="918926"/>
                  </a:lnTo>
                  <a:lnTo>
                    <a:pt x="101684" y="919629"/>
                  </a:lnTo>
                  <a:lnTo>
                    <a:pt x="58864" y="917674"/>
                  </a:lnTo>
                  <a:lnTo>
                    <a:pt x="15875" y="913002"/>
                  </a:lnTo>
                  <a:lnTo>
                    <a:pt x="10668" y="912240"/>
                  </a:lnTo>
                  <a:lnTo>
                    <a:pt x="5334" y="911479"/>
                  </a:lnTo>
                  <a:lnTo>
                    <a:pt x="0" y="910589"/>
                  </a:lnTo>
                </a:path>
              </a:pathLst>
            </a:custGeom>
            <a:ln w="38099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081266" y="2436113"/>
              <a:ext cx="2811780" cy="0"/>
            </a:xfrm>
            <a:custGeom>
              <a:avLst/>
              <a:gdLst/>
              <a:ahLst/>
              <a:cxnLst/>
              <a:rect l="l" t="t" r="r" b="b"/>
              <a:pathLst>
                <a:path w="2811779">
                  <a:moveTo>
                    <a:pt x="0" y="0"/>
                  </a:moveTo>
                  <a:lnTo>
                    <a:pt x="2811653" y="0"/>
                  </a:lnTo>
                </a:path>
              </a:pathLst>
            </a:custGeom>
            <a:ln w="38100">
              <a:solidFill>
                <a:srgbClr val="0ECF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880853" y="2216658"/>
              <a:ext cx="460375" cy="417830"/>
            </a:xfrm>
            <a:custGeom>
              <a:avLst/>
              <a:gdLst/>
              <a:ahLst/>
              <a:cxnLst/>
              <a:rect l="l" t="t" r="r" b="b"/>
              <a:pathLst>
                <a:path w="460375" h="417830">
                  <a:moveTo>
                    <a:pt x="0" y="208788"/>
                  </a:moveTo>
                  <a:lnTo>
                    <a:pt x="4673" y="166708"/>
                  </a:lnTo>
                  <a:lnTo>
                    <a:pt x="18079" y="127515"/>
                  </a:lnTo>
                  <a:lnTo>
                    <a:pt x="39292" y="92050"/>
                  </a:lnTo>
                  <a:lnTo>
                    <a:pt x="67389" y="61150"/>
                  </a:lnTo>
                  <a:lnTo>
                    <a:pt x="101444" y="35656"/>
                  </a:lnTo>
                  <a:lnTo>
                    <a:pt x="140535" y="16406"/>
                  </a:lnTo>
                  <a:lnTo>
                    <a:pt x="183736" y="4241"/>
                  </a:lnTo>
                  <a:lnTo>
                    <a:pt x="230124" y="0"/>
                  </a:lnTo>
                  <a:lnTo>
                    <a:pt x="276511" y="4241"/>
                  </a:lnTo>
                  <a:lnTo>
                    <a:pt x="319712" y="16406"/>
                  </a:lnTo>
                  <a:lnTo>
                    <a:pt x="358803" y="35656"/>
                  </a:lnTo>
                  <a:lnTo>
                    <a:pt x="392858" y="61150"/>
                  </a:lnTo>
                  <a:lnTo>
                    <a:pt x="420955" y="92050"/>
                  </a:lnTo>
                  <a:lnTo>
                    <a:pt x="442168" y="127515"/>
                  </a:lnTo>
                  <a:lnTo>
                    <a:pt x="455574" y="166708"/>
                  </a:lnTo>
                  <a:lnTo>
                    <a:pt x="460248" y="208788"/>
                  </a:lnTo>
                  <a:lnTo>
                    <a:pt x="455574" y="250867"/>
                  </a:lnTo>
                  <a:lnTo>
                    <a:pt x="442168" y="290060"/>
                  </a:lnTo>
                  <a:lnTo>
                    <a:pt x="420955" y="325525"/>
                  </a:lnTo>
                  <a:lnTo>
                    <a:pt x="392858" y="356425"/>
                  </a:lnTo>
                  <a:lnTo>
                    <a:pt x="358803" y="381919"/>
                  </a:lnTo>
                  <a:lnTo>
                    <a:pt x="319712" y="401169"/>
                  </a:lnTo>
                  <a:lnTo>
                    <a:pt x="276511" y="413334"/>
                  </a:lnTo>
                  <a:lnTo>
                    <a:pt x="230124" y="417575"/>
                  </a:lnTo>
                  <a:lnTo>
                    <a:pt x="183736" y="413334"/>
                  </a:lnTo>
                  <a:lnTo>
                    <a:pt x="140535" y="401169"/>
                  </a:lnTo>
                  <a:lnTo>
                    <a:pt x="101444" y="381919"/>
                  </a:lnTo>
                  <a:lnTo>
                    <a:pt x="67389" y="356425"/>
                  </a:lnTo>
                  <a:lnTo>
                    <a:pt x="39292" y="325525"/>
                  </a:lnTo>
                  <a:lnTo>
                    <a:pt x="18079" y="290060"/>
                  </a:lnTo>
                  <a:lnTo>
                    <a:pt x="4673" y="250867"/>
                  </a:lnTo>
                  <a:lnTo>
                    <a:pt x="0" y="208788"/>
                  </a:lnTo>
                  <a:close/>
                </a:path>
              </a:pathLst>
            </a:custGeom>
            <a:ln w="38099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24855" y="2176272"/>
              <a:ext cx="1824355" cy="506095"/>
            </a:xfrm>
            <a:custGeom>
              <a:avLst/>
              <a:gdLst/>
              <a:ahLst/>
              <a:cxnLst/>
              <a:rect l="l" t="t" r="r" b="b"/>
              <a:pathLst>
                <a:path w="1824354" h="506094">
                  <a:moveTo>
                    <a:pt x="1739900" y="0"/>
                  </a:moveTo>
                  <a:lnTo>
                    <a:pt x="84328" y="0"/>
                  </a:lnTo>
                  <a:lnTo>
                    <a:pt x="51488" y="6621"/>
                  </a:lnTo>
                  <a:lnTo>
                    <a:pt x="24685" y="24685"/>
                  </a:lnTo>
                  <a:lnTo>
                    <a:pt x="6621" y="51488"/>
                  </a:lnTo>
                  <a:lnTo>
                    <a:pt x="0" y="84327"/>
                  </a:lnTo>
                  <a:lnTo>
                    <a:pt x="0" y="421639"/>
                  </a:lnTo>
                  <a:lnTo>
                    <a:pt x="6621" y="454479"/>
                  </a:lnTo>
                  <a:lnTo>
                    <a:pt x="24685" y="481282"/>
                  </a:lnTo>
                  <a:lnTo>
                    <a:pt x="51488" y="499346"/>
                  </a:lnTo>
                  <a:lnTo>
                    <a:pt x="84328" y="505967"/>
                  </a:lnTo>
                  <a:lnTo>
                    <a:pt x="1739900" y="505967"/>
                  </a:lnTo>
                  <a:lnTo>
                    <a:pt x="1772739" y="499346"/>
                  </a:lnTo>
                  <a:lnTo>
                    <a:pt x="1799542" y="481282"/>
                  </a:lnTo>
                  <a:lnTo>
                    <a:pt x="1817606" y="454479"/>
                  </a:lnTo>
                  <a:lnTo>
                    <a:pt x="1824227" y="421639"/>
                  </a:lnTo>
                  <a:lnTo>
                    <a:pt x="1824227" y="84327"/>
                  </a:lnTo>
                  <a:lnTo>
                    <a:pt x="1817606" y="51488"/>
                  </a:lnTo>
                  <a:lnTo>
                    <a:pt x="1799542" y="24685"/>
                  </a:lnTo>
                  <a:lnTo>
                    <a:pt x="1772739" y="6621"/>
                  </a:lnTo>
                  <a:lnTo>
                    <a:pt x="1739900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519420" y="2235835"/>
            <a:ext cx="14363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Feature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80" dirty="0">
                <a:solidFill>
                  <a:srgbClr val="FFFFFF"/>
                </a:solidFill>
                <a:latin typeface="Trebuchet MS"/>
                <a:cs typeface="Trebuchet MS"/>
              </a:rPr>
              <a:t>#2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330943" y="2220467"/>
            <a:ext cx="6524625" cy="1397635"/>
            <a:chOff x="9330943" y="2220467"/>
            <a:chExt cx="6524625" cy="1397635"/>
          </a:xfrm>
        </p:grpSpPr>
        <p:sp>
          <p:nvSpPr>
            <p:cNvPr id="39" name="object 39"/>
            <p:cNvSpPr/>
            <p:nvPr/>
          </p:nvSpPr>
          <p:spPr>
            <a:xfrm>
              <a:off x="10335005" y="2239517"/>
              <a:ext cx="957580" cy="419100"/>
            </a:xfrm>
            <a:custGeom>
              <a:avLst/>
              <a:gdLst/>
              <a:ahLst/>
              <a:cxnLst/>
              <a:rect l="l" t="t" r="r" b="b"/>
              <a:pathLst>
                <a:path w="957579" h="419100">
                  <a:moveTo>
                    <a:pt x="0" y="196596"/>
                  </a:moveTo>
                  <a:lnTo>
                    <a:pt x="503682" y="196596"/>
                  </a:lnTo>
                </a:path>
                <a:path w="957579" h="419100">
                  <a:moveTo>
                    <a:pt x="496824" y="209550"/>
                  </a:moveTo>
                  <a:lnTo>
                    <a:pt x="501497" y="167328"/>
                  </a:lnTo>
                  <a:lnTo>
                    <a:pt x="514903" y="127998"/>
                  </a:lnTo>
                  <a:lnTo>
                    <a:pt x="536116" y="92403"/>
                  </a:lnTo>
                  <a:lnTo>
                    <a:pt x="564213" y="61388"/>
                  </a:lnTo>
                  <a:lnTo>
                    <a:pt x="598268" y="35796"/>
                  </a:lnTo>
                  <a:lnTo>
                    <a:pt x="637359" y="16472"/>
                  </a:lnTo>
                  <a:lnTo>
                    <a:pt x="680560" y="4258"/>
                  </a:lnTo>
                  <a:lnTo>
                    <a:pt x="726948" y="0"/>
                  </a:lnTo>
                  <a:lnTo>
                    <a:pt x="773335" y="4258"/>
                  </a:lnTo>
                  <a:lnTo>
                    <a:pt x="816536" y="16472"/>
                  </a:lnTo>
                  <a:lnTo>
                    <a:pt x="855627" y="35796"/>
                  </a:lnTo>
                  <a:lnTo>
                    <a:pt x="889682" y="61388"/>
                  </a:lnTo>
                  <a:lnTo>
                    <a:pt x="917779" y="92403"/>
                  </a:lnTo>
                  <a:lnTo>
                    <a:pt x="938992" y="127998"/>
                  </a:lnTo>
                  <a:lnTo>
                    <a:pt x="952398" y="167328"/>
                  </a:lnTo>
                  <a:lnTo>
                    <a:pt x="957072" y="209550"/>
                  </a:lnTo>
                  <a:lnTo>
                    <a:pt x="952398" y="251771"/>
                  </a:lnTo>
                  <a:lnTo>
                    <a:pt x="938992" y="291101"/>
                  </a:lnTo>
                  <a:lnTo>
                    <a:pt x="917779" y="326696"/>
                  </a:lnTo>
                  <a:lnTo>
                    <a:pt x="889682" y="357711"/>
                  </a:lnTo>
                  <a:lnTo>
                    <a:pt x="855627" y="383303"/>
                  </a:lnTo>
                  <a:lnTo>
                    <a:pt x="816536" y="402627"/>
                  </a:lnTo>
                  <a:lnTo>
                    <a:pt x="773335" y="414841"/>
                  </a:lnTo>
                  <a:lnTo>
                    <a:pt x="726948" y="419099"/>
                  </a:lnTo>
                  <a:lnTo>
                    <a:pt x="680560" y="414841"/>
                  </a:lnTo>
                  <a:lnTo>
                    <a:pt x="637359" y="402627"/>
                  </a:lnTo>
                  <a:lnTo>
                    <a:pt x="598268" y="383303"/>
                  </a:lnTo>
                  <a:lnTo>
                    <a:pt x="564213" y="357711"/>
                  </a:lnTo>
                  <a:lnTo>
                    <a:pt x="536116" y="326696"/>
                  </a:lnTo>
                  <a:lnTo>
                    <a:pt x="514903" y="291101"/>
                  </a:lnTo>
                  <a:lnTo>
                    <a:pt x="501497" y="251771"/>
                  </a:lnTo>
                  <a:lnTo>
                    <a:pt x="496824" y="209550"/>
                  </a:lnTo>
                  <a:close/>
                </a:path>
              </a:pathLst>
            </a:custGeom>
            <a:ln w="38100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349993" y="2647949"/>
              <a:ext cx="828040" cy="951230"/>
            </a:xfrm>
            <a:custGeom>
              <a:avLst/>
              <a:gdLst/>
              <a:ahLst/>
              <a:cxnLst/>
              <a:rect l="l" t="t" r="r" b="b"/>
              <a:pathLst>
                <a:path w="828040" h="951229">
                  <a:moveTo>
                    <a:pt x="827658" y="0"/>
                  </a:moveTo>
                  <a:lnTo>
                    <a:pt x="817830" y="56878"/>
                  </a:lnTo>
                  <a:lnTo>
                    <a:pt x="806218" y="112684"/>
                  </a:lnTo>
                  <a:lnTo>
                    <a:pt x="792883" y="167345"/>
                  </a:lnTo>
                  <a:lnTo>
                    <a:pt x="777889" y="220789"/>
                  </a:lnTo>
                  <a:lnTo>
                    <a:pt x="761298" y="272944"/>
                  </a:lnTo>
                  <a:lnTo>
                    <a:pt x="743172" y="323737"/>
                  </a:lnTo>
                  <a:lnTo>
                    <a:pt x="723573" y="373096"/>
                  </a:lnTo>
                  <a:lnTo>
                    <a:pt x="702565" y="420950"/>
                  </a:lnTo>
                  <a:lnTo>
                    <a:pt x="680208" y="467226"/>
                  </a:lnTo>
                  <a:lnTo>
                    <a:pt x="656566" y="511852"/>
                  </a:lnTo>
                  <a:lnTo>
                    <a:pt x="631701" y="554756"/>
                  </a:lnTo>
                  <a:lnTo>
                    <a:pt x="605675" y="595865"/>
                  </a:lnTo>
                  <a:lnTo>
                    <a:pt x="578550" y="635108"/>
                  </a:lnTo>
                  <a:lnTo>
                    <a:pt x="550390" y="672413"/>
                  </a:lnTo>
                  <a:lnTo>
                    <a:pt x="521255" y="707707"/>
                  </a:lnTo>
                  <a:lnTo>
                    <a:pt x="491209" y="740918"/>
                  </a:lnTo>
                  <a:lnTo>
                    <a:pt x="460314" y="771974"/>
                  </a:lnTo>
                  <a:lnTo>
                    <a:pt x="428633" y="800804"/>
                  </a:lnTo>
                  <a:lnTo>
                    <a:pt x="396227" y="827334"/>
                  </a:lnTo>
                  <a:lnTo>
                    <a:pt x="363158" y="851492"/>
                  </a:lnTo>
                  <a:lnTo>
                    <a:pt x="329490" y="873207"/>
                  </a:lnTo>
                  <a:lnTo>
                    <a:pt x="295285" y="892407"/>
                  </a:lnTo>
                  <a:lnTo>
                    <a:pt x="260605" y="909019"/>
                  </a:lnTo>
                  <a:lnTo>
                    <a:pt x="190069" y="934190"/>
                  </a:lnTo>
                  <a:lnTo>
                    <a:pt x="118380" y="948145"/>
                  </a:lnTo>
                  <a:lnTo>
                    <a:pt x="82260" y="950736"/>
                  </a:lnTo>
                  <a:lnTo>
                    <a:pt x="46038" y="950307"/>
                  </a:lnTo>
                  <a:lnTo>
                    <a:pt x="9778" y="946785"/>
                  </a:lnTo>
                  <a:lnTo>
                    <a:pt x="6476" y="946276"/>
                  </a:lnTo>
                  <a:lnTo>
                    <a:pt x="3301" y="945769"/>
                  </a:lnTo>
                  <a:lnTo>
                    <a:pt x="0" y="945261"/>
                  </a:lnTo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3651229" y="2426207"/>
              <a:ext cx="2204720" cy="114300"/>
            </a:xfrm>
            <a:custGeom>
              <a:avLst/>
              <a:gdLst/>
              <a:ahLst/>
              <a:cxnLst/>
              <a:rect l="l" t="t" r="r" b="b"/>
              <a:pathLst>
                <a:path w="2204719" h="114300">
                  <a:moveTo>
                    <a:pt x="2090038" y="0"/>
                  </a:moveTo>
                  <a:lnTo>
                    <a:pt x="2090038" y="114300"/>
                  </a:lnTo>
                  <a:lnTo>
                    <a:pt x="2166238" y="76200"/>
                  </a:lnTo>
                  <a:lnTo>
                    <a:pt x="2109088" y="76200"/>
                  </a:lnTo>
                  <a:lnTo>
                    <a:pt x="2109088" y="38100"/>
                  </a:lnTo>
                  <a:lnTo>
                    <a:pt x="2166238" y="38100"/>
                  </a:lnTo>
                  <a:lnTo>
                    <a:pt x="2090038" y="0"/>
                  </a:lnTo>
                  <a:close/>
                </a:path>
                <a:path w="2204719" h="114300">
                  <a:moveTo>
                    <a:pt x="2090038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090038" y="76200"/>
                  </a:lnTo>
                  <a:lnTo>
                    <a:pt x="2090038" y="38100"/>
                  </a:lnTo>
                  <a:close/>
                </a:path>
                <a:path w="2204719" h="114300">
                  <a:moveTo>
                    <a:pt x="2166238" y="38100"/>
                  </a:moveTo>
                  <a:lnTo>
                    <a:pt x="2109088" y="38100"/>
                  </a:lnTo>
                  <a:lnTo>
                    <a:pt x="2109088" y="76200"/>
                  </a:lnTo>
                  <a:lnTo>
                    <a:pt x="2166238" y="76200"/>
                  </a:lnTo>
                  <a:lnTo>
                    <a:pt x="2204338" y="57150"/>
                  </a:lnTo>
                  <a:lnTo>
                    <a:pt x="2166238" y="3810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308841" y="2262377"/>
              <a:ext cx="2336800" cy="419100"/>
            </a:xfrm>
            <a:custGeom>
              <a:avLst/>
              <a:gdLst/>
              <a:ahLst/>
              <a:cxnLst/>
              <a:rect l="l" t="t" r="r" b="b"/>
              <a:pathLst>
                <a:path w="2336800" h="419100">
                  <a:moveTo>
                    <a:pt x="0" y="220979"/>
                  </a:moveTo>
                  <a:lnTo>
                    <a:pt x="697483" y="220979"/>
                  </a:lnTo>
                </a:path>
                <a:path w="2336800" h="419100">
                  <a:moveTo>
                    <a:pt x="716279" y="209550"/>
                  </a:moveTo>
                  <a:lnTo>
                    <a:pt x="720953" y="167328"/>
                  </a:lnTo>
                  <a:lnTo>
                    <a:pt x="734359" y="127998"/>
                  </a:lnTo>
                  <a:lnTo>
                    <a:pt x="755572" y="92403"/>
                  </a:lnTo>
                  <a:lnTo>
                    <a:pt x="783669" y="61388"/>
                  </a:lnTo>
                  <a:lnTo>
                    <a:pt x="817724" y="35796"/>
                  </a:lnTo>
                  <a:lnTo>
                    <a:pt x="856815" y="16472"/>
                  </a:lnTo>
                  <a:lnTo>
                    <a:pt x="900016" y="4258"/>
                  </a:lnTo>
                  <a:lnTo>
                    <a:pt x="946403" y="0"/>
                  </a:lnTo>
                  <a:lnTo>
                    <a:pt x="992791" y="4258"/>
                  </a:lnTo>
                  <a:lnTo>
                    <a:pt x="1035992" y="16472"/>
                  </a:lnTo>
                  <a:lnTo>
                    <a:pt x="1075083" y="35796"/>
                  </a:lnTo>
                  <a:lnTo>
                    <a:pt x="1109138" y="61388"/>
                  </a:lnTo>
                  <a:lnTo>
                    <a:pt x="1137235" y="92403"/>
                  </a:lnTo>
                  <a:lnTo>
                    <a:pt x="1158448" y="127998"/>
                  </a:lnTo>
                  <a:lnTo>
                    <a:pt x="1171854" y="167328"/>
                  </a:lnTo>
                  <a:lnTo>
                    <a:pt x="1176527" y="209550"/>
                  </a:lnTo>
                  <a:lnTo>
                    <a:pt x="1171854" y="251771"/>
                  </a:lnTo>
                  <a:lnTo>
                    <a:pt x="1158448" y="291101"/>
                  </a:lnTo>
                  <a:lnTo>
                    <a:pt x="1137235" y="326696"/>
                  </a:lnTo>
                  <a:lnTo>
                    <a:pt x="1109138" y="357711"/>
                  </a:lnTo>
                  <a:lnTo>
                    <a:pt x="1075083" y="383303"/>
                  </a:lnTo>
                  <a:lnTo>
                    <a:pt x="1035992" y="402627"/>
                  </a:lnTo>
                  <a:lnTo>
                    <a:pt x="992791" y="414841"/>
                  </a:lnTo>
                  <a:lnTo>
                    <a:pt x="946403" y="419100"/>
                  </a:lnTo>
                  <a:lnTo>
                    <a:pt x="900016" y="414841"/>
                  </a:lnTo>
                  <a:lnTo>
                    <a:pt x="856815" y="402627"/>
                  </a:lnTo>
                  <a:lnTo>
                    <a:pt x="817724" y="383303"/>
                  </a:lnTo>
                  <a:lnTo>
                    <a:pt x="783669" y="357711"/>
                  </a:lnTo>
                  <a:lnTo>
                    <a:pt x="755572" y="326696"/>
                  </a:lnTo>
                  <a:lnTo>
                    <a:pt x="734359" y="291101"/>
                  </a:lnTo>
                  <a:lnTo>
                    <a:pt x="720953" y="251771"/>
                  </a:lnTo>
                  <a:lnTo>
                    <a:pt x="716279" y="209550"/>
                  </a:lnTo>
                  <a:close/>
                </a:path>
                <a:path w="2336800" h="419100">
                  <a:moveTo>
                    <a:pt x="1876044" y="209550"/>
                  </a:moveTo>
                  <a:lnTo>
                    <a:pt x="1880717" y="167328"/>
                  </a:lnTo>
                  <a:lnTo>
                    <a:pt x="1894123" y="127998"/>
                  </a:lnTo>
                  <a:lnTo>
                    <a:pt x="1915336" y="92403"/>
                  </a:lnTo>
                  <a:lnTo>
                    <a:pt x="1943433" y="61388"/>
                  </a:lnTo>
                  <a:lnTo>
                    <a:pt x="1977488" y="35796"/>
                  </a:lnTo>
                  <a:lnTo>
                    <a:pt x="2016579" y="16472"/>
                  </a:lnTo>
                  <a:lnTo>
                    <a:pt x="2059780" y="4258"/>
                  </a:lnTo>
                  <a:lnTo>
                    <a:pt x="2106167" y="0"/>
                  </a:lnTo>
                  <a:lnTo>
                    <a:pt x="2152555" y="4258"/>
                  </a:lnTo>
                  <a:lnTo>
                    <a:pt x="2195756" y="16472"/>
                  </a:lnTo>
                  <a:lnTo>
                    <a:pt x="2234847" y="35796"/>
                  </a:lnTo>
                  <a:lnTo>
                    <a:pt x="2268902" y="61388"/>
                  </a:lnTo>
                  <a:lnTo>
                    <a:pt x="2296999" y="92403"/>
                  </a:lnTo>
                  <a:lnTo>
                    <a:pt x="2318212" y="127998"/>
                  </a:lnTo>
                  <a:lnTo>
                    <a:pt x="2331618" y="167328"/>
                  </a:lnTo>
                  <a:lnTo>
                    <a:pt x="2336292" y="209550"/>
                  </a:lnTo>
                  <a:lnTo>
                    <a:pt x="2331618" y="251771"/>
                  </a:lnTo>
                  <a:lnTo>
                    <a:pt x="2318212" y="291101"/>
                  </a:lnTo>
                  <a:lnTo>
                    <a:pt x="2296999" y="326696"/>
                  </a:lnTo>
                  <a:lnTo>
                    <a:pt x="2268902" y="357711"/>
                  </a:lnTo>
                  <a:lnTo>
                    <a:pt x="2234847" y="383303"/>
                  </a:lnTo>
                  <a:lnTo>
                    <a:pt x="2195756" y="402627"/>
                  </a:lnTo>
                  <a:lnTo>
                    <a:pt x="2152555" y="414841"/>
                  </a:lnTo>
                  <a:lnTo>
                    <a:pt x="2106167" y="419100"/>
                  </a:lnTo>
                  <a:lnTo>
                    <a:pt x="2059780" y="414841"/>
                  </a:lnTo>
                  <a:lnTo>
                    <a:pt x="2016579" y="402627"/>
                  </a:lnTo>
                  <a:lnTo>
                    <a:pt x="1977488" y="383303"/>
                  </a:lnTo>
                  <a:lnTo>
                    <a:pt x="1943433" y="357711"/>
                  </a:lnTo>
                  <a:lnTo>
                    <a:pt x="1915336" y="326696"/>
                  </a:lnTo>
                  <a:lnTo>
                    <a:pt x="1894123" y="291101"/>
                  </a:lnTo>
                  <a:lnTo>
                    <a:pt x="1880717" y="251771"/>
                  </a:lnTo>
                  <a:lnTo>
                    <a:pt x="1876044" y="209550"/>
                  </a:lnTo>
                  <a:close/>
                </a:path>
              </a:pathLst>
            </a:custGeom>
            <a:ln w="38100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296027" y="1300099"/>
            <a:ext cx="39687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Working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feature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parallel: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3273278" y="2277237"/>
            <a:ext cx="2851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15" dirty="0">
                <a:latin typeface="Trebuchet MS"/>
                <a:cs typeface="Trebuchet MS"/>
              </a:rPr>
              <a:t>m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2448413" y="2460220"/>
            <a:ext cx="2378710" cy="1377315"/>
            <a:chOff x="12448413" y="2460220"/>
            <a:chExt cx="2378710" cy="1377315"/>
          </a:xfrm>
        </p:grpSpPr>
        <p:sp>
          <p:nvSpPr>
            <p:cNvPr id="46" name="object 46"/>
            <p:cNvSpPr/>
            <p:nvPr/>
          </p:nvSpPr>
          <p:spPr>
            <a:xfrm>
              <a:off x="12485370" y="2480310"/>
              <a:ext cx="697865" cy="0"/>
            </a:xfrm>
            <a:custGeom>
              <a:avLst/>
              <a:gdLst/>
              <a:ahLst/>
              <a:cxnLst/>
              <a:rect l="l" t="t" r="r" b="b"/>
              <a:pathLst>
                <a:path w="697865">
                  <a:moveTo>
                    <a:pt x="0" y="0"/>
                  </a:moveTo>
                  <a:lnTo>
                    <a:pt x="697483" y="0"/>
                  </a:lnTo>
                </a:path>
              </a:pathLst>
            </a:custGeom>
            <a:ln w="38100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467463" y="2698750"/>
              <a:ext cx="1000760" cy="920115"/>
            </a:xfrm>
            <a:custGeom>
              <a:avLst/>
              <a:gdLst/>
              <a:ahLst/>
              <a:cxnLst/>
              <a:rect l="l" t="t" r="r" b="b"/>
              <a:pathLst>
                <a:path w="1000759" h="920114">
                  <a:moveTo>
                    <a:pt x="1000759" y="0"/>
                  </a:moveTo>
                  <a:lnTo>
                    <a:pt x="991785" y="52838"/>
                  </a:lnTo>
                  <a:lnTo>
                    <a:pt x="980784" y="104682"/>
                  </a:lnTo>
                  <a:lnTo>
                    <a:pt x="967821" y="155474"/>
                  </a:lnTo>
                  <a:lnTo>
                    <a:pt x="952955" y="205157"/>
                  </a:lnTo>
                  <a:lnTo>
                    <a:pt x="936250" y="253674"/>
                  </a:lnTo>
                  <a:lnTo>
                    <a:pt x="917767" y="300967"/>
                  </a:lnTo>
                  <a:lnTo>
                    <a:pt x="897567" y="346979"/>
                  </a:lnTo>
                  <a:lnTo>
                    <a:pt x="875714" y="391652"/>
                  </a:lnTo>
                  <a:lnTo>
                    <a:pt x="852268" y="434929"/>
                  </a:lnTo>
                  <a:lnTo>
                    <a:pt x="827292" y="476752"/>
                  </a:lnTo>
                  <a:lnTo>
                    <a:pt x="800848" y="517065"/>
                  </a:lnTo>
                  <a:lnTo>
                    <a:pt x="772997" y="555810"/>
                  </a:lnTo>
                  <a:lnTo>
                    <a:pt x="743801" y="592929"/>
                  </a:lnTo>
                  <a:lnTo>
                    <a:pt x="713322" y="628365"/>
                  </a:lnTo>
                  <a:lnTo>
                    <a:pt x="681622" y="662061"/>
                  </a:lnTo>
                  <a:lnTo>
                    <a:pt x="648763" y="693959"/>
                  </a:lnTo>
                  <a:lnTo>
                    <a:pt x="614807" y="724002"/>
                  </a:lnTo>
                  <a:lnTo>
                    <a:pt x="579815" y="752133"/>
                  </a:lnTo>
                  <a:lnTo>
                    <a:pt x="543850" y="778293"/>
                  </a:lnTo>
                  <a:lnTo>
                    <a:pt x="506974" y="802426"/>
                  </a:lnTo>
                  <a:lnTo>
                    <a:pt x="469248" y="824475"/>
                  </a:lnTo>
                  <a:lnTo>
                    <a:pt x="430733" y="844381"/>
                  </a:lnTo>
                  <a:lnTo>
                    <a:pt x="391493" y="862088"/>
                  </a:lnTo>
                  <a:lnTo>
                    <a:pt x="351589" y="877538"/>
                  </a:lnTo>
                  <a:lnTo>
                    <a:pt x="311083" y="890673"/>
                  </a:lnTo>
                  <a:lnTo>
                    <a:pt x="270036" y="901437"/>
                  </a:lnTo>
                  <a:lnTo>
                    <a:pt x="228511" y="909772"/>
                  </a:lnTo>
                  <a:lnTo>
                    <a:pt x="186569" y="915621"/>
                  </a:lnTo>
                  <a:lnTo>
                    <a:pt x="144273" y="918926"/>
                  </a:lnTo>
                  <a:lnTo>
                    <a:pt x="101684" y="919629"/>
                  </a:lnTo>
                  <a:lnTo>
                    <a:pt x="58864" y="917674"/>
                  </a:lnTo>
                  <a:lnTo>
                    <a:pt x="15875" y="913002"/>
                  </a:lnTo>
                  <a:lnTo>
                    <a:pt x="10540" y="912240"/>
                  </a:lnTo>
                  <a:lnTo>
                    <a:pt x="5206" y="911351"/>
                  </a:lnTo>
                  <a:lnTo>
                    <a:pt x="0" y="910589"/>
                  </a:lnTo>
                </a:path>
              </a:pathLst>
            </a:custGeom>
            <a:ln w="38100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3662279" y="2479270"/>
              <a:ext cx="919480" cy="909319"/>
            </a:xfrm>
            <a:custGeom>
              <a:avLst/>
              <a:gdLst/>
              <a:ahLst/>
              <a:cxnLst/>
              <a:rect l="l" t="t" r="r" b="b"/>
              <a:pathLst>
                <a:path w="919480" h="909320">
                  <a:moveTo>
                    <a:pt x="919099" y="908708"/>
                  </a:moveTo>
                  <a:lnTo>
                    <a:pt x="909946" y="855278"/>
                  </a:lnTo>
                  <a:lnTo>
                    <a:pt x="898850" y="802864"/>
                  </a:lnTo>
                  <a:lnTo>
                    <a:pt x="885874" y="751529"/>
                  </a:lnTo>
                  <a:lnTo>
                    <a:pt x="871081" y="701335"/>
                  </a:lnTo>
                  <a:lnTo>
                    <a:pt x="854532" y="652344"/>
                  </a:lnTo>
                  <a:lnTo>
                    <a:pt x="836292" y="604620"/>
                  </a:lnTo>
                  <a:lnTo>
                    <a:pt x="816421" y="558224"/>
                  </a:lnTo>
                  <a:lnTo>
                    <a:pt x="794984" y="513219"/>
                  </a:lnTo>
                  <a:lnTo>
                    <a:pt x="772041" y="469668"/>
                  </a:lnTo>
                  <a:lnTo>
                    <a:pt x="747657" y="427632"/>
                  </a:lnTo>
                  <a:lnTo>
                    <a:pt x="721894" y="387175"/>
                  </a:lnTo>
                  <a:lnTo>
                    <a:pt x="694813" y="348358"/>
                  </a:lnTo>
                  <a:lnTo>
                    <a:pt x="666478" y="311244"/>
                  </a:lnTo>
                  <a:lnTo>
                    <a:pt x="636952" y="275896"/>
                  </a:lnTo>
                  <a:lnTo>
                    <a:pt x="606297" y="242376"/>
                  </a:lnTo>
                  <a:lnTo>
                    <a:pt x="574575" y="210747"/>
                  </a:lnTo>
                  <a:lnTo>
                    <a:pt x="541849" y="181070"/>
                  </a:lnTo>
                  <a:lnTo>
                    <a:pt x="508182" y="153408"/>
                  </a:lnTo>
                  <a:lnTo>
                    <a:pt x="473637" y="127825"/>
                  </a:lnTo>
                  <a:lnTo>
                    <a:pt x="438275" y="104381"/>
                  </a:lnTo>
                  <a:lnTo>
                    <a:pt x="402160" y="83140"/>
                  </a:lnTo>
                  <a:lnTo>
                    <a:pt x="365354" y="64164"/>
                  </a:lnTo>
                  <a:lnTo>
                    <a:pt x="327919" y="47516"/>
                  </a:lnTo>
                  <a:lnTo>
                    <a:pt x="289919" y="33258"/>
                  </a:lnTo>
                  <a:lnTo>
                    <a:pt x="251416" y="21451"/>
                  </a:lnTo>
                  <a:lnTo>
                    <a:pt x="212472" y="12160"/>
                  </a:lnTo>
                  <a:lnTo>
                    <a:pt x="173150" y="5446"/>
                  </a:lnTo>
                  <a:lnTo>
                    <a:pt x="133513" y="1372"/>
                  </a:lnTo>
                  <a:lnTo>
                    <a:pt x="93623" y="0"/>
                  </a:lnTo>
                  <a:lnTo>
                    <a:pt x="53542" y="1392"/>
                  </a:lnTo>
                  <a:lnTo>
                    <a:pt x="13334" y="5611"/>
                  </a:lnTo>
                  <a:lnTo>
                    <a:pt x="8890" y="6246"/>
                  </a:lnTo>
                  <a:lnTo>
                    <a:pt x="4444" y="6881"/>
                  </a:lnTo>
                  <a:lnTo>
                    <a:pt x="0" y="7643"/>
                  </a:lnTo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4347698" y="3399282"/>
              <a:ext cx="460375" cy="419100"/>
            </a:xfrm>
            <a:custGeom>
              <a:avLst/>
              <a:gdLst/>
              <a:ahLst/>
              <a:cxnLst/>
              <a:rect l="l" t="t" r="r" b="b"/>
              <a:pathLst>
                <a:path w="460375" h="419100">
                  <a:moveTo>
                    <a:pt x="230123" y="0"/>
                  </a:moveTo>
                  <a:lnTo>
                    <a:pt x="183736" y="4258"/>
                  </a:lnTo>
                  <a:lnTo>
                    <a:pt x="140535" y="16472"/>
                  </a:lnTo>
                  <a:lnTo>
                    <a:pt x="101444" y="35796"/>
                  </a:lnTo>
                  <a:lnTo>
                    <a:pt x="67389" y="61388"/>
                  </a:lnTo>
                  <a:lnTo>
                    <a:pt x="39292" y="92403"/>
                  </a:lnTo>
                  <a:lnTo>
                    <a:pt x="18079" y="127998"/>
                  </a:lnTo>
                  <a:lnTo>
                    <a:pt x="4673" y="167328"/>
                  </a:lnTo>
                  <a:lnTo>
                    <a:pt x="0" y="209550"/>
                  </a:lnTo>
                  <a:lnTo>
                    <a:pt x="4673" y="251771"/>
                  </a:lnTo>
                  <a:lnTo>
                    <a:pt x="18079" y="291101"/>
                  </a:lnTo>
                  <a:lnTo>
                    <a:pt x="39292" y="326696"/>
                  </a:lnTo>
                  <a:lnTo>
                    <a:pt x="67389" y="357711"/>
                  </a:lnTo>
                  <a:lnTo>
                    <a:pt x="101444" y="383303"/>
                  </a:lnTo>
                  <a:lnTo>
                    <a:pt x="140535" y="402627"/>
                  </a:lnTo>
                  <a:lnTo>
                    <a:pt x="183736" y="414841"/>
                  </a:lnTo>
                  <a:lnTo>
                    <a:pt x="230123" y="419100"/>
                  </a:lnTo>
                  <a:lnTo>
                    <a:pt x="276511" y="414841"/>
                  </a:lnTo>
                  <a:lnTo>
                    <a:pt x="319712" y="402627"/>
                  </a:lnTo>
                  <a:lnTo>
                    <a:pt x="358803" y="383303"/>
                  </a:lnTo>
                  <a:lnTo>
                    <a:pt x="392858" y="357711"/>
                  </a:lnTo>
                  <a:lnTo>
                    <a:pt x="420955" y="326696"/>
                  </a:lnTo>
                  <a:lnTo>
                    <a:pt x="442168" y="291101"/>
                  </a:lnTo>
                  <a:lnTo>
                    <a:pt x="455574" y="251771"/>
                  </a:lnTo>
                  <a:lnTo>
                    <a:pt x="460248" y="209550"/>
                  </a:lnTo>
                  <a:lnTo>
                    <a:pt x="455574" y="167328"/>
                  </a:lnTo>
                  <a:lnTo>
                    <a:pt x="442168" y="127998"/>
                  </a:lnTo>
                  <a:lnTo>
                    <a:pt x="420955" y="92403"/>
                  </a:lnTo>
                  <a:lnTo>
                    <a:pt x="392858" y="61388"/>
                  </a:lnTo>
                  <a:lnTo>
                    <a:pt x="358803" y="35796"/>
                  </a:lnTo>
                  <a:lnTo>
                    <a:pt x="319712" y="16472"/>
                  </a:lnTo>
                  <a:lnTo>
                    <a:pt x="276511" y="4258"/>
                  </a:lnTo>
                  <a:lnTo>
                    <a:pt x="2301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4347698" y="3399282"/>
              <a:ext cx="460375" cy="419100"/>
            </a:xfrm>
            <a:custGeom>
              <a:avLst/>
              <a:gdLst/>
              <a:ahLst/>
              <a:cxnLst/>
              <a:rect l="l" t="t" r="r" b="b"/>
              <a:pathLst>
                <a:path w="460375" h="419100">
                  <a:moveTo>
                    <a:pt x="0" y="209550"/>
                  </a:moveTo>
                  <a:lnTo>
                    <a:pt x="4673" y="167328"/>
                  </a:lnTo>
                  <a:lnTo>
                    <a:pt x="18079" y="127998"/>
                  </a:lnTo>
                  <a:lnTo>
                    <a:pt x="39292" y="92403"/>
                  </a:lnTo>
                  <a:lnTo>
                    <a:pt x="67389" y="61388"/>
                  </a:lnTo>
                  <a:lnTo>
                    <a:pt x="101444" y="35796"/>
                  </a:lnTo>
                  <a:lnTo>
                    <a:pt x="140535" y="16472"/>
                  </a:lnTo>
                  <a:lnTo>
                    <a:pt x="183736" y="4258"/>
                  </a:lnTo>
                  <a:lnTo>
                    <a:pt x="230123" y="0"/>
                  </a:lnTo>
                  <a:lnTo>
                    <a:pt x="276511" y="4258"/>
                  </a:lnTo>
                  <a:lnTo>
                    <a:pt x="319712" y="16472"/>
                  </a:lnTo>
                  <a:lnTo>
                    <a:pt x="358803" y="35796"/>
                  </a:lnTo>
                  <a:lnTo>
                    <a:pt x="392858" y="61388"/>
                  </a:lnTo>
                  <a:lnTo>
                    <a:pt x="420955" y="92403"/>
                  </a:lnTo>
                  <a:lnTo>
                    <a:pt x="442168" y="127998"/>
                  </a:lnTo>
                  <a:lnTo>
                    <a:pt x="455574" y="167328"/>
                  </a:lnTo>
                  <a:lnTo>
                    <a:pt x="460248" y="209550"/>
                  </a:lnTo>
                  <a:lnTo>
                    <a:pt x="455574" y="251771"/>
                  </a:lnTo>
                  <a:lnTo>
                    <a:pt x="442168" y="291101"/>
                  </a:lnTo>
                  <a:lnTo>
                    <a:pt x="420955" y="326696"/>
                  </a:lnTo>
                  <a:lnTo>
                    <a:pt x="392858" y="357711"/>
                  </a:lnTo>
                  <a:lnTo>
                    <a:pt x="358803" y="383303"/>
                  </a:lnTo>
                  <a:lnTo>
                    <a:pt x="319712" y="402627"/>
                  </a:lnTo>
                  <a:lnTo>
                    <a:pt x="276511" y="414841"/>
                  </a:lnTo>
                  <a:lnTo>
                    <a:pt x="230123" y="419100"/>
                  </a:lnTo>
                  <a:lnTo>
                    <a:pt x="183736" y="414841"/>
                  </a:lnTo>
                  <a:lnTo>
                    <a:pt x="140535" y="402627"/>
                  </a:lnTo>
                  <a:lnTo>
                    <a:pt x="101444" y="383303"/>
                  </a:lnTo>
                  <a:lnTo>
                    <a:pt x="67389" y="357711"/>
                  </a:lnTo>
                  <a:lnTo>
                    <a:pt x="39292" y="326696"/>
                  </a:lnTo>
                  <a:lnTo>
                    <a:pt x="18079" y="291101"/>
                  </a:lnTo>
                  <a:lnTo>
                    <a:pt x="4673" y="251771"/>
                  </a:lnTo>
                  <a:lnTo>
                    <a:pt x="0" y="209550"/>
                  </a:lnTo>
                  <a:close/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4435455" y="3415029"/>
            <a:ext cx="2851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15" dirty="0">
                <a:latin typeface="Trebuchet MS"/>
                <a:cs typeface="Trebuchet MS"/>
              </a:rPr>
              <a:t>m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5845555" y="306451"/>
            <a:ext cx="4565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>
                <a:solidFill>
                  <a:srgbClr val="3E3E3E"/>
                </a:solidFill>
              </a:rPr>
              <a:t>Feature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50" dirty="0">
                <a:solidFill>
                  <a:srgbClr val="3E3E3E"/>
                </a:solidFill>
              </a:rPr>
              <a:t>Branch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Workflow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76135" y="306451"/>
            <a:ext cx="29019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  <a:latin typeface="Tahoma"/>
                <a:cs typeface="Tahoma"/>
              </a:rPr>
              <a:t>Course</a:t>
            </a:r>
            <a:r>
              <a:rPr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3E3E3E"/>
                </a:solidFill>
                <a:latin typeface="Tahoma"/>
                <a:cs typeface="Tahoma"/>
              </a:rPr>
              <a:t>Features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2264" y="729995"/>
            <a:ext cx="432968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624818" y="4296536"/>
            <a:ext cx="27508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latin typeface="Tahoma"/>
                <a:cs typeface="Tahoma"/>
              </a:rPr>
              <a:t>1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Course-End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Project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31619" y="4101846"/>
            <a:ext cx="30010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latin typeface="Tahoma"/>
                <a:cs typeface="Tahoma"/>
              </a:rPr>
              <a:t>Instructor-Led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Training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27368" y="4228338"/>
            <a:ext cx="30035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latin typeface="Tahoma"/>
                <a:cs typeface="Tahoma"/>
              </a:rPr>
              <a:t>16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110" dirty="0">
                <a:latin typeface="Tahoma"/>
                <a:cs typeface="Tahoma"/>
              </a:rPr>
              <a:t>Hours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of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40" dirty="0">
                <a:latin typeface="Tahoma"/>
                <a:cs typeface="Tahoma"/>
              </a:rPr>
              <a:t>E-Learning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87388" y="7823403"/>
            <a:ext cx="28702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latin typeface="Tahoma"/>
                <a:cs typeface="Tahoma"/>
              </a:rPr>
              <a:t>5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Lesson-End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Projects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49582" y="7973364"/>
            <a:ext cx="27273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latin typeface="Tahoma"/>
                <a:cs typeface="Tahoma"/>
              </a:rPr>
              <a:t>41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Assisted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Practices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838749" y="1823021"/>
            <a:ext cx="2353945" cy="2355850"/>
            <a:chOff x="11838749" y="1823021"/>
            <a:chExt cx="2353945" cy="235585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01727" y="2322575"/>
              <a:ext cx="1427987" cy="12954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838750" y="1823021"/>
              <a:ext cx="2353945" cy="2355850"/>
            </a:xfrm>
            <a:custGeom>
              <a:avLst/>
              <a:gdLst/>
              <a:ahLst/>
              <a:cxnLst/>
              <a:rect l="l" t="t" r="r" b="b"/>
              <a:pathLst>
                <a:path w="2353944" h="2355850">
                  <a:moveTo>
                    <a:pt x="222186" y="562292"/>
                  </a:moveTo>
                  <a:lnTo>
                    <a:pt x="192976" y="533082"/>
                  </a:lnTo>
                  <a:lnTo>
                    <a:pt x="166382" y="575208"/>
                  </a:lnTo>
                  <a:lnTo>
                    <a:pt x="141770" y="618210"/>
                  </a:lnTo>
                  <a:lnTo>
                    <a:pt x="119126" y="662012"/>
                  </a:lnTo>
                  <a:lnTo>
                    <a:pt x="98450" y="706539"/>
                  </a:lnTo>
                  <a:lnTo>
                    <a:pt x="79743" y="751751"/>
                  </a:lnTo>
                  <a:lnTo>
                    <a:pt x="63004" y="797560"/>
                  </a:lnTo>
                  <a:lnTo>
                    <a:pt x="48234" y="843915"/>
                  </a:lnTo>
                  <a:lnTo>
                    <a:pt x="35433" y="890727"/>
                  </a:lnTo>
                  <a:lnTo>
                    <a:pt x="24612" y="937945"/>
                  </a:lnTo>
                  <a:lnTo>
                    <a:pt x="15748" y="985507"/>
                  </a:lnTo>
                  <a:lnTo>
                    <a:pt x="8851" y="1033335"/>
                  </a:lnTo>
                  <a:lnTo>
                    <a:pt x="3937" y="1081354"/>
                  </a:lnTo>
                  <a:lnTo>
                    <a:pt x="977" y="1129512"/>
                  </a:lnTo>
                  <a:lnTo>
                    <a:pt x="0" y="1177734"/>
                  </a:lnTo>
                  <a:lnTo>
                    <a:pt x="977" y="1225969"/>
                  </a:lnTo>
                  <a:lnTo>
                    <a:pt x="3937" y="1274127"/>
                  </a:lnTo>
                  <a:lnTo>
                    <a:pt x="8851" y="1322146"/>
                  </a:lnTo>
                  <a:lnTo>
                    <a:pt x="15748" y="1369974"/>
                  </a:lnTo>
                  <a:lnTo>
                    <a:pt x="24612" y="1417535"/>
                  </a:lnTo>
                  <a:lnTo>
                    <a:pt x="35433" y="1464754"/>
                  </a:lnTo>
                  <a:lnTo>
                    <a:pt x="48234" y="1511566"/>
                  </a:lnTo>
                  <a:lnTo>
                    <a:pt x="63004" y="1557921"/>
                  </a:lnTo>
                  <a:lnTo>
                    <a:pt x="79743" y="1603730"/>
                  </a:lnTo>
                  <a:lnTo>
                    <a:pt x="98450" y="1648942"/>
                  </a:lnTo>
                  <a:lnTo>
                    <a:pt x="119126" y="1693468"/>
                  </a:lnTo>
                  <a:lnTo>
                    <a:pt x="141770" y="1737271"/>
                  </a:lnTo>
                  <a:lnTo>
                    <a:pt x="166382" y="1780273"/>
                  </a:lnTo>
                  <a:lnTo>
                    <a:pt x="192976" y="1822386"/>
                  </a:lnTo>
                  <a:lnTo>
                    <a:pt x="222186" y="1793176"/>
                  </a:lnTo>
                  <a:lnTo>
                    <a:pt x="196519" y="1751164"/>
                  </a:lnTo>
                  <a:lnTo>
                    <a:pt x="172847" y="1708315"/>
                  </a:lnTo>
                  <a:lnTo>
                    <a:pt x="151130" y="1664716"/>
                  </a:lnTo>
                  <a:lnTo>
                    <a:pt x="131406" y="1620431"/>
                  </a:lnTo>
                  <a:lnTo>
                    <a:pt x="113639" y="1575511"/>
                  </a:lnTo>
                  <a:lnTo>
                    <a:pt x="97853" y="1530032"/>
                  </a:lnTo>
                  <a:lnTo>
                    <a:pt x="84035" y="1484058"/>
                  </a:lnTo>
                  <a:lnTo>
                    <a:pt x="72199" y="1437652"/>
                  </a:lnTo>
                  <a:lnTo>
                    <a:pt x="62331" y="1390891"/>
                  </a:lnTo>
                  <a:lnTo>
                    <a:pt x="54432" y="1343837"/>
                  </a:lnTo>
                  <a:lnTo>
                    <a:pt x="48514" y="1296543"/>
                  </a:lnTo>
                  <a:lnTo>
                    <a:pt x="44564" y="1249083"/>
                  </a:lnTo>
                  <a:lnTo>
                    <a:pt x="42595" y="1201534"/>
                  </a:lnTo>
                  <a:lnTo>
                    <a:pt x="42595" y="1153947"/>
                  </a:lnTo>
                  <a:lnTo>
                    <a:pt x="44564" y="1106398"/>
                  </a:lnTo>
                  <a:lnTo>
                    <a:pt x="48514" y="1058938"/>
                  </a:lnTo>
                  <a:lnTo>
                    <a:pt x="54432" y="1011643"/>
                  </a:lnTo>
                  <a:lnTo>
                    <a:pt x="62331" y="964590"/>
                  </a:lnTo>
                  <a:lnTo>
                    <a:pt x="72199" y="917829"/>
                  </a:lnTo>
                  <a:lnTo>
                    <a:pt x="84035" y="871423"/>
                  </a:lnTo>
                  <a:lnTo>
                    <a:pt x="97853" y="825449"/>
                  </a:lnTo>
                  <a:lnTo>
                    <a:pt x="113639" y="779970"/>
                  </a:lnTo>
                  <a:lnTo>
                    <a:pt x="131406" y="735050"/>
                  </a:lnTo>
                  <a:lnTo>
                    <a:pt x="151130" y="690765"/>
                  </a:lnTo>
                  <a:lnTo>
                    <a:pt x="172847" y="647166"/>
                  </a:lnTo>
                  <a:lnTo>
                    <a:pt x="196519" y="604316"/>
                  </a:lnTo>
                  <a:lnTo>
                    <a:pt x="222186" y="562292"/>
                  </a:lnTo>
                  <a:close/>
                </a:path>
                <a:path w="2353944" h="2355850">
                  <a:moveTo>
                    <a:pt x="970470" y="2139378"/>
                  </a:moveTo>
                  <a:lnTo>
                    <a:pt x="921740" y="2127504"/>
                  </a:lnTo>
                  <a:lnTo>
                    <a:pt x="874014" y="2113267"/>
                  </a:lnTo>
                  <a:lnTo>
                    <a:pt x="827341" y="2096731"/>
                  </a:lnTo>
                  <a:lnTo>
                    <a:pt x="781799" y="2077974"/>
                  </a:lnTo>
                  <a:lnTo>
                    <a:pt x="737438" y="2057057"/>
                  </a:lnTo>
                  <a:lnTo>
                    <a:pt x="694334" y="2034057"/>
                  </a:lnTo>
                  <a:lnTo>
                    <a:pt x="652538" y="2009013"/>
                  </a:lnTo>
                  <a:lnTo>
                    <a:pt x="612140" y="1982000"/>
                  </a:lnTo>
                  <a:lnTo>
                    <a:pt x="573176" y="1953094"/>
                  </a:lnTo>
                  <a:lnTo>
                    <a:pt x="535736" y="1922348"/>
                  </a:lnTo>
                  <a:lnTo>
                    <a:pt x="499872" y="1889823"/>
                  </a:lnTo>
                  <a:lnTo>
                    <a:pt x="465645" y="1855597"/>
                  </a:lnTo>
                  <a:lnTo>
                    <a:pt x="433120" y="1819732"/>
                  </a:lnTo>
                  <a:lnTo>
                    <a:pt x="402374" y="1782292"/>
                  </a:lnTo>
                  <a:lnTo>
                    <a:pt x="373468" y="1743329"/>
                  </a:lnTo>
                  <a:lnTo>
                    <a:pt x="346456" y="1702930"/>
                  </a:lnTo>
                  <a:lnTo>
                    <a:pt x="321411" y="1661134"/>
                  </a:lnTo>
                  <a:lnTo>
                    <a:pt x="298411" y="1618030"/>
                  </a:lnTo>
                  <a:lnTo>
                    <a:pt x="277495" y="1573669"/>
                  </a:lnTo>
                  <a:lnTo>
                    <a:pt x="258737" y="1528127"/>
                  </a:lnTo>
                  <a:lnTo>
                    <a:pt x="242201" y="1481455"/>
                  </a:lnTo>
                  <a:lnTo>
                    <a:pt x="227965" y="1433728"/>
                  </a:lnTo>
                  <a:lnTo>
                    <a:pt x="216090" y="1384998"/>
                  </a:lnTo>
                  <a:lnTo>
                    <a:pt x="181038" y="1384998"/>
                  </a:lnTo>
                  <a:lnTo>
                    <a:pt x="191947" y="1432293"/>
                  </a:lnTo>
                  <a:lnTo>
                    <a:pt x="204990" y="1478686"/>
                  </a:lnTo>
                  <a:lnTo>
                    <a:pt x="220129" y="1524127"/>
                  </a:lnTo>
                  <a:lnTo>
                    <a:pt x="237286" y="1568551"/>
                  </a:lnTo>
                  <a:lnTo>
                    <a:pt x="256413" y="1611934"/>
                  </a:lnTo>
                  <a:lnTo>
                    <a:pt x="277469" y="1654200"/>
                  </a:lnTo>
                  <a:lnTo>
                    <a:pt x="300380" y="1695297"/>
                  </a:lnTo>
                  <a:lnTo>
                    <a:pt x="325107" y="1735188"/>
                  </a:lnTo>
                  <a:lnTo>
                    <a:pt x="351586" y="1773796"/>
                  </a:lnTo>
                  <a:lnTo>
                    <a:pt x="379780" y="1811070"/>
                  </a:lnTo>
                  <a:lnTo>
                    <a:pt x="409613" y="1846973"/>
                  </a:lnTo>
                  <a:lnTo>
                    <a:pt x="441058" y="1881441"/>
                  </a:lnTo>
                  <a:lnTo>
                    <a:pt x="474027" y="1914410"/>
                  </a:lnTo>
                  <a:lnTo>
                    <a:pt x="508495" y="1945855"/>
                  </a:lnTo>
                  <a:lnTo>
                    <a:pt x="544398" y="1975688"/>
                  </a:lnTo>
                  <a:lnTo>
                    <a:pt x="581672" y="2003882"/>
                  </a:lnTo>
                  <a:lnTo>
                    <a:pt x="620280" y="2030361"/>
                  </a:lnTo>
                  <a:lnTo>
                    <a:pt x="660171" y="2055088"/>
                  </a:lnTo>
                  <a:lnTo>
                    <a:pt x="701268" y="2077999"/>
                  </a:lnTo>
                  <a:lnTo>
                    <a:pt x="743534" y="2099056"/>
                  </a:lnTo>
                  <a:lnTo>
                    <a:pt x="786917" y="2118182"/>
                  </a:lnTo>
                  <a:lnTo>
                    <a:pt x="831342" y="2135340"/>
                  </a:lnTo>
                  <a:lnTo>
                    <a:pt x="876782" y="2150478"/>
                  </a:lnTo>
                  <a:lnTo>
                    <a:pt x="923175" y="2163521"/>
                  </a:lnTo>
                  <a:lnTo>
                    <a:pt x="970470" y="2174430"/>
                  </a:lnTo>
                  <a:lnTo>
                    <a:pt x="970470" y="2139378"/>
                  </a:lnTo>
                  <a:close/>
                </a:path>
                <a:path w="2353944" h="2355850">
                  <a:moveTo>
                    <a:pt x="970470" y="181038"/>
                  </a:moveTo>
                  <a:lnTo>
                    <a:pt x="923175" y="191973"/>
                  </a:lnTo>
                  <a:lnTo>
                    <a:pt x="876782" y="205054"/>
                  </a:lnTo>
                  <a:lnTo>
                    <a:pt x="831342" y="220205"/>
                  </a:lnTo>
                  <a:lnTo>
                    <a:pt x="786917" y="237401"/>
                  </a:lnTo>
                  <a:lnTo>
                    <a:pt x="743534" y="256565"/>
                  </a:lnTo>
                  <a:lnTo>
                    <a:pt x="701268" y="277647"/>
                  </a:lnTo>
                  <a:lnTo>
                    <a:pt x="660171" y="300609"/>
                  </a:lnTo>
                  <a:lnTo>
                    <a:pt x="620280" y="325386"/>
                  </a:lnTo>
                  <a:lnTo>
                    <a:pt x="581672" y="351917"/>
                  </a:lnTo>
                  <a:lnTo>
                    <a:pt x="544398" y="380161"/>
                  </a:lnTo>
                  <a:lnTo>
                    <a:pt x="508495" y="410057"/>
                  </a:lnTo>
                  <a:lnTo>
                    <a:pt x="474027" y="441553"/>
                  </a:lnTo>
                  <a:lnTo>
                    <a:pt x="441058" y="474599"/>
                  </a:lnTo>
                  <a:lnTo>
                    <a:pt x="409613" y="509130"/>
                  </a:lnTo>
                  <a:lnTo>
                    <a:pt x="379780" y="545109"/>
                  </a:lnTo>
                  <a:lnTo>
                    <a:pt x="351586" y="582460"/>
                  </a:lnTo>
                  <a:lnTo>
                    <a:pt x="325107" y="621144"/>
                  </a:lnTo>
                  <a:lnTo>
                    <a:pt x="300380" y="661098"/>
                  </a:lnTo>
                  <a:lnTo>
                    <a:pt x="277469" y="702284"/>
                  </a:lnTo>
                  <a:lnTo>
                    <a:pt x="256413" y="744626"/>
                  </a:lnTo>
                  <a:lnTo>
                    <a:pt x="237286" y="788098"/>
                  </a:lnTo>
                  <a:lnTo>
                    <a:pt x="220129" y="832612"/>
                  </a:lnTo>
                  <a:lnTo>
                    <a:pt x="204990" y="878141"/>
                  </a:lnTo>
                  <a:lnTo>
                    <a:pt x="191947" y="924623"/>
                  </a:lnTo>
                  <a:lnTo>
                    <a:pt x="181038" y="971994"/>
                  </a:lnTo>
                  <a:lnTo>
                    <a:pt x="216090" y="971994"/>
                  </a:lnTo>
                  <a:lnTo>
                    <a:pt x="227965" y="923175"/>
                  </a:lnTo>
                  <a:lnTo>
                    <a:pt x="242201" y="875360"/>
                  </a:lnTo>
                  <a:lnTo>
                    <a:pt x="258737" y="828586"/>
                  </a:lnTo>
                  <a:lnTo>
                    <a:pt x="277495" y="782955"/>
                  </a:lnTo>
                  <a:lnTo>
                    <a:pt x="298411" y="738517"/>
                  </a:lnTo>
                  <a:lnTo>
                    <a:pt x="321411" y="695325"/>
                  </a:lnTo>
                  <a:lnTo>
                    <a:pt x="346456" y="653453"/>
                  </a:lnTo>
                  <a:lnTo>
                    <a:pt x="373468" y="612978"/>
                  </a:lnTo>
                  <a:lnTo>
                    <a:pt x="402374" y="573951"/>
                  </a:lnTo>
                  <a:lnTo>
                    <a:pt x="433120" y="536435"/>
                  </a:lnTo>
                  <a:lnTo>
                    <a:pt x="465645" y="500494"/>
                  </a:lnTo>
                  <a:lnTo>
                    <a:pt x="499872" y="466217"/>
                  </a:lnTo>
                  <a:lnTo>
                    <a:pt x="535736" y="433641"/>
                  </a:lnTo>
                  <a:lnTo>
                    <a:pt x="573176" y="402831"/>
                  </a:lnTo>
                  <a:lnTo>
                    <a:pt x="612140" y="373875"/>
                  </a:lnTo>
                  <a:lnTo>
                    <a:pt x="652538" y="346811"/>
                  </a:lnTo>
                  <a:lnTo>
                    <a:pt x="694334" y="321729"/>
                  </a:lnTo>
                  <a:lnTo>
                    <a:pt x="737438" y="298678"/>
                  </a:lnTo>
                  <a:lnTo>
                    <a:pt x="781799" y="277736"/>
                  </a:lnTo>
                  <a:lnTo>
                    <a:pt x="827341" y="258940"/>
                  </a:lnTo>
                  <a:lnTo>
                    <a:pt x="874014" y="242392"/>
                  </a:lnTo>
                  <a:lnTo>
                    <a:pt x="921740" y="228130"/>
                  </a:lnTo>
                  <a:lnTo>
                    <a:pt x="970470" y="216217"/>
                  </a:lnTo>
                  <a:lnTo>
                    <a:pt x="970470" y="181038"/>
                  </a:lnTo>
                  <a:close/>
                </a:path>
                <a:path w="2353944" h="2355850">
                  <a:moveTo>
                    <a:pt x="1822386" y="2162492"/>
                  </a:moveTo>
                  <a:lnTo>
                    <a:pt x="1793176" y="2133282"/>
                  </a:lnTo>
                  <a:lnTo>
                    <a:pt x="1751152" y="2158949"/>
                  </a:lnTo>
                  <a:lnTo>
                    <a:pt x="1708302" y="2182622"/>
                  </a:lnTo>
                  <a:lnTo>
                    <a:pt x="1664703" y="2204339"/>
                  </a:lnTo>
                  <a:lnTo>
                    <a:pt x="1620418" y="2224062"/>
                  </a:lnTo>
                  <a:lnTo>
                    <a:pt x="1575498" y="2241829"/>
                  </a:lnTo>
                  <a:lnTo>
                    <a:pt x="1530019" y="2257615"/>
                  </a:lnTo>
                  <a:lnTo>
                    <a:pt x="1484045" y="2271433"/>
                  </a:lnTo>
                  <a:lnTo>
                    <a:pt x="1437640" y="2283269"/>
                  </a:lnTo>
                  <a:lnTo>
                    <a:pt x="1390878" y="2293137"/>
                  </a:lnTo>
                  <a:lnTo>
                    <a:pt x="1343825" y="2301036"/>
                  </a:lnTo>
                  <a:lnTo>
                    <a:pt x="1296530" y="2306955"/>
                  </a:lnTo>
                  <a:lnTo>
                    <a:pt x="1249070" y="2310904"/>
                  </a:lnTo>
                  <a:lnTo>
                    <a:pt x="1201521" y="2312873"/>
                  </a:lnTo>
                  <a:lnTo>
                    <a:pt x="1153934" y="2312873"/>
                  </a:lnTo>
                  <a:lnTo>
                    <a:pt x="1106385" y="2310904"/>
                  </a:lnTo>
                  <a:lnTo>
                    <a:pt x="1058926" y="2306955"/>
                  </a:lnTo>
                  <a:lnTo>
                    <a:pt x="1011631" y="2301036"/>
                  </a:lnTo>
                  <a:lnTo>
                    <a:pt x="964577" y="2293137"/>
                  </a:lnTo>
                  <a:lnTo>
                    <a:pt x="917816" y="2283269"/>
                  </a:lnTo>
                  <a:lnTo>
                    <a:pt x="871410" y="2271433"/>
                  </a:lnTo>
                  <a:lnTo>
                    <a:pt x="825436" y="2257615"/>
                  </a:lnTo>
                  <a:lnTo>
                    <a:pt x="779957" y="2241829"/>
                  </a:lnTo>
                  <a:lnTo>
                    <a:pt x="735037" y="2224062"/>
                  </a:lnTo>
                  <a:lnTo>
                    <a:pt x="690753" y="2204339"/>
                  </a:lnTo>
                  <a:lnTo>
                    <a:pt x="647153" y="2182622"/>
                  </a:lnTo>
                  <a:lnTo>
                    <a:pt x="604304" y="2158949"/>
                  </a:lnTo>
                  <a:lnTo>
                    <a:pt x="562292" y="2133282"/>
                  </a:lnTo>
                  <a:lnTo>
                    <a:pt x="533082" y="2162492"/>
                  </a:lnTo>
                  <a:lnTo>
                    <a:pt x="575195" y="2189086"/>
                  </a:lnTo>
                  <a:lnTo>
                    <a:pt x="618197" y="2213699"/>
                  </a:lnTo>
                  <a:lnTo>
                    <a:pt x="662000" y="2236343"/>
                  </a:lnTo>
                  <a:lnTo>
                    <a:pt x="706526" y="2257018"/>
                  </a:lnTo>
                  <a:lnTo>
                    <a:pt x="751738" y="2275725"/>
                  </a:lnTo>
                  <a:lnTo>
                    <a:pt x="797547" y="2292464"/>
                  </a:lnTo>
                  <a:lnTo>
                    <a:pt x="843902" y="2307234"/>
                  </a:lnTo>
                  <a:lnTo>
                    <a:pt x="890714" y="2320036"/>
                  </a:lnTo>
                  <a:lnTo>
                    <a:pt x="937933" y="2330856"/>
                  </a:lnTo>
                  <a:lnTo>
                    <a:pt x="985494" y="2339721"/>
                  </a:lnTo>
                  <a:lnTo>
                    <a:pt x="1033322" y="2346617"/>
                  </a:lnTo>
                  <a:lnTo>
                    <a:pt x="1081341" y="2351532"/>
                  </a:lnTo>
                  <a:lnTo>
                    <a:pt x="1129499" y="2354491"/>
                  </a:lnTo>
                  <a:lnTo>
                    <a:pt x="1177734" y="2355469"/>
                  </a:lnTo>
                  <a:lnTo>
                    <a:pt x="1225956" y="2354491"/>
                  </a:lnTo>
                  <a:lnTo>
                    <a:pt x="1274114" y="2351532"/>
                  </a:lnTo>
                  <a:lnTo>
                    <a:pt x="1322133" y="2346617"/>
                  </a:lnTo>
                  <a:lnTo>
                    <a:pt x="1369961" y="2339721"/>
                  </a:lnTo>
                  <a:lnTo>
                    <a:pt x="1417523" y="2330856"/>
                  </a:lnTo>
                  <a:lnTo>
                    <a:pt x="1464741" y="2320036"/>
                  </a:lnTo>
                  <a:lnTo>
                    <a:pt x="1511554" y="2307234"/>
                  </a:lnTo>
                  <a:lnTo>
                    <a:pt x="1557909" y="2292464"/>
                  </a:lnTo>
                  <a:lnTo>
                    <a:pt x="1603717" y="2275725"/>
                  </a:lnTo>
                  <a:lnTo>
                    <a:pt x="1648929" y="2257018"/>
                  </a:lnTo>
                  <a:lnTo>
                    <a:pt x="1693456" y="2236343"/>
                  </a:lnTo>
                  <a:lnTo>
                    <a:pt x="1737258" y="2213699"/>
                  </a:lnTo>
                  <a:lnTo>
                    <a:pt x="1780260" y="2189086"/>
                  </a:lnTo>
                  <a:lnTo>
                    <a:pt x="1822386" y="2162492"/>
                  </a:lnTo>
                  <a:close/>
                </a:path>
                <a:path w="2353944" h="2355850">
                  <a:moveTo>
                    <a:pt x="1822386" y="192976"/>
                  </a:moveTo>
                  <a:lnTo>
                    <a:pt x="1780260" y="166395"/>
                  </a:lnTo>
                  <a:lnTo>
                    <a:pt x="1737258" y="141782"/>
                  </a:lnTo>
                  <a:lnTo>
                    <a:pt x="1693456" y="119138"/>
                  </a:lnTo>
                  <a:lnTo>
                    <a:pt x="1648929" y="98463"/>
                  </a:lnTo>
                  <a:lnTo>
                    <a:pt x="1603717" y="79756"/>
                  </a:lnTo>
                  <a:lnTo>
                    <a:pt x="1557909" y="63017"/>
                  </a:lnTo>
                  <a:lnTo>
                    <a:pt x="1511554" y="48247"/>
                  </a:lnTo>
                  <a:lnTo>
                    <a:pt x="1464741" y="35445"/>
                  </a:lnTo>
                  <a:lnTo>
                    <a:pt x="1417523" y="24625"/>
                  </a:lnTo>
                  <a:lnTo>
                    <a:pt x="1369961" y="15760"/>
                  </a:lnTo>
                  <a:lnTo>
                    <a:pt x="1322133" y="8864"/>
                  </a:lnTo>
                  <a:lnTo>
                    <a:pt x="1274114" y="3949"/>
                  </a:lnTo>
                  <a:lnTo>
                    <a:pt x="1225956" y="990"/>
                  </a:lnTo>
                  <a:lnTo>
                    <a:pt x="1177721" y="0"/>
                  </a:lnTo>
                  <a:lnTo>
                    <a:pt x="1129499" y="990"/>
                  </a:lnTo>
                  <a:lnTo>
                    <a:pt x="1081341" y="3949"/>
                  </a:lnTo>
                  <a:lnTo>
                    <a:pt x="1033322" y="8864"/>
                  </a:lnTo>
                  <a:lnTo>
                    <a:pt x="985494" y="15760"/>
                  </a:lnTo>
                  <a:lnTo>
                    <a:pt x="937933" y="24625"/>
                  </a:lnTo>
                  <a:lnTo>
                    <a:pt x="890714" y="35445"/>
                  </a:lnTo>
                  <a:lnTo>
                    <a:pt x="843902" y="48247"/>
                  </a:lnTo>
                  <a:lnTo>
                    <a:pt x="797547" y="63017"/>
                  </a:lnTo>
                  <a:lnTo>
                    <a:pt x="751738" y="79756"/>
                  </a:lnTo>
                  <a:lnTo>
                    <a:pt x="706526" y="98463"/>
                  </a:lnTo>
                  <a:lnTo>
                    <a:pt x="662000" y="119138"/>
                  </a:lnTo>
                  <a:lnTo>
                    <a:pt x="618197" y="141782"/>
                  </a:lnTo>
                  <a:lnTo>
                    <a:pt x="575195" y="166395"/>
                  </a:lnTo>
                  <a:lnTo>
                    <a:pt x="533082" y="192976"/>
                  </a:lnTo>
                  <a:lnTo>
                    <a:pt x="562292" y="222186"/>
                  </a:lnTo>
                  <a:lnTo>
                    <a:pt x="604304" y="196532"/>
                  </a:lnTo>
                  <a:lnTo>
                    <a:pt x="647153" y="172859"/>
                  </a:lnTo>
                  <a:lnTo>
                    <a:pt x="690753" y="151142"/>
                  </a:lnTo>
                  <a:lnTo>
                    <a:pt x="735037" y="131419"/>
                  </a:lnTo>
                  <a:lnTo>
                    <a:pt x="779957" y="113652"/>
                  </a:lnTo>
                  <a:lnTo>
                    <a:pt x="825436" y="97866"/>
                  </a:lnTo>
                  <a:lnTo>
                    <a:pt x="871410" y="84048"/>
                  </a:lnTo>
                  <a:lnTo>
                    <a:pt x="917816" y="72212"/>
                  </a:lnTo>
                  <a:lnTo>
                    <a:pt x="964577" y="62344"/>
                  </a:lnTo>
                  <a:lnTo>
                    <a:pt x="1011631" y="54444"/>
                  </a:lnTo>
                  <a:lnTo>
                    <a:pt x="1058926" y="48526"/>
                  </a:lnTo>
                  <a:lnTo>
                    <a:pt x="1106385" y="44577"/>
                  </a:lnTo>
                  <a:lnTo>
                    <a:pt x="1153934" y="42608"/>
                  </a:lnTo>
                  <a:lnTo>
                    <a:pt x="1201521" y="42608"/>
                  </a:lnTo>
                  <a:lnTo>
                    <a:pt x="1249070" y="44577"/>
                  </a:lnTo>
                  <a:lnTo>
                    <a:pt x="1296530" y="48526"/>
                  </a:lnTo>
                  <a:lnTo>
                    <a:pt x="1343825" y="54444"/>
                  </a:lnTo>
                  <a:lnTo>
                    <a:pt x="1390878" y="62344"/>
                  </a:lnTo>
                  <a:lnTo>
                    <a:pt x="1437640" y="72212"/>
                  </a:lnTo>
                  <a:lnTo>
                    <a:pt x="1484045" y="84048"/>
                  </a:lnTo>
                  <a:lnTo>
                    <a:pt x="1530019" y="97866"/>
                  </a:lnTo>
                  <a:lnTo>
                    <a:pt x="1575498" y="113652"/>
                  </a:lnTo>
                  <a:lnTo>
                    <a:pt x="1620418" y="131419"/>
                  </a:lnTo>
                  <a:lnTo>
                    <a:pt x="1664703" y="151142"/>
                  </a:lnTo>
                  <a:lnTo>
                    <a:pt x="1708302" y="172859"/>
                  </a:lnTo>
                  <a:lnTo>
                    <a:pt x="1751152" y="196532"/>
                  </a:lnTo>
                  <a:lnTo>
                    <a:pt x="1793176" y="222186"/>
                  </a:lnTo>
                  <a:lnTo>
                    <a:pt x="1822386" y="192976"/>
                  </a:lnTo>
                  <a:close/>
                </a:path>
                <a:path w="2353944" h="2355850">
                  <a:moveTo>
                    <a:pt x="2171382" y="1384998"/>
                  </a:moveTo>
                  <a:lnTo>
                    <a:pt x="2136330" y="1384998"/>
                  </a:lnTo>
                  <a:lnTo>
                    <a:pt x="2124468" y="1433728"/>
                  </a:lnTo>
                  <a:lnTo>
                    <a:pt x="2110270" y="1481455"/>
                  </a:lnTo>
                  <a:lnTo>
                    <a:pt x="2093785" y="1528127"/>
                  </a:lnTo>
                  <a:lnTo>
                    <a:pt x="2075078" y="1573669"/>
                  </a:lnTo>
                  <a:lnTo>
                    <a:pt x="2054199" y="1618030"/>
                  </a:lnTo>
                  <a:lnTo>
                    <a:pt x="2031238" y="1661134"/>
                  </a:lnTo>
                  <a:lnTo>
                    <a:pt x="2006257" y="1702930"/>
                  </a:lnTo>
                  <a:lnTo>
                    <a:pt x="1979295" y="1743329"/>
                  </a:lnTo>
                  <a:lnTo>
                    <a:pt x="1950440" y="1782292"/>
                  </a:lnTo>
                  <a:lnTo>
                    <a:pt x="1919757" y="1819732"/>
                  </a:lnTo>
                  <a:lnTo>
                    <a:pt x="1887308" y="1855597"/>
                  </a:lnTo>
                  <a:lnTo>
                    <a:pt x="1853145" y="1889823"/>
                  </a:lnTo>
                  <a:lnTo>
                    <a:pt x="1817344" y="1922348"/>
                  </a:lnTo>
                  <a:lnTo>
                    <a:pt x="1779968" y="1953094"/>
                  </a:lnTo>
                  <a:lnTo>
                    <a:pt x="1741093" y="1982000"/>
                  </a:lnTo>
                  <a:lnTo>
                    <a:pt x="1700771" y="2009013"/>
                  </a:lnTo>
                  <a:lnTo>
                    <a:pt x="1659064" y="2034057"/>
                  </a:lnTo>
                  <a:lnTo>
                    <a:pt x="1616036" y="2057057"/>
                  </a:lnTo>
                  <a:lnTo>
                    <a:pt x="1571764" y="2077974"/>
                  </a:lnTo>
                  <a:lnTo>
                    <a:pt x="1526311" y="2096731"/>
                  </a:lnTo>
                  <a:lnTo>
                    <a:pt x="1479727" y="2113267"/>
                  </a:lnTo>
                  <a:lnTo>
                    <a:pt x="1432090" y="2127504"/>
                  </a:lnTo>
                  <a:lnTo>
                    <a:pt x="1383461" y="2139378"/>
                  </a:lnTo>
                  <a:lnTo>
                    <a:pt x="1383461" y="2174430"/>
                  </a:lnTo>
                  <a:lnTo>
                    <a:pt x="1430667" y="2163521"/>
                  </a:lnTo>
                  <a:lnTo>
                    <a:pt x="1476971" y="2150478"/>
                  </a:lnTo>
                  <a:lnTo>
                    <a:pt x="1522323" y="2135340"/>
                  </a:lnTo>
                  <a:lnTo>
                    <a:pt x="1566672" y="2118182"/>
                  </a:lnTo>
                  <a:lnTo>
                    <a:pt x="1609966" y="2099056"/>
                  </a:lnTo>
                  <a:lnTo>
                    <a:pt x="1652155" y="2077999"/>
                  </a:lnTo>
                  <a:lnTo>
                    <a:pt x="1693189" y="2055088"/>
                  </a:lnTo>
                  <a:lnTo>
                    <a:pt x="1732991" y="2030361"/>
                  </a:lnTo>
                  <a:lnTo>
                    <a:pt x="1771535" y="2003882"/>
                  </a:lnTo>
                  <a:lnTo>
                    <a:pt x="1808746" y="1975688"/>
                  </a:lnTo>
                  <a:lnTo>
                    <a:pt x="1844573" y="1945855"/>
                  </a:lnTo>
                  <a:lnTo>
                    <a:pt x="1878977" y="1914410"/>
                  </a:lnTo>
                  <a:lnTo>
                    <a:pt x="1911896" y="1881441"/>
                  </a:lnTo>
                  <a:lnTo>
                    <a:pt x="1943277" y="1846973"/>
                  </a:lnTo>
                  <a:lnTo>
                    <a:pt x="1973059" y="1811070"/>
                  </a:lnTo>
                  <a:lnTo>
                    <a:pt x="2001189" y="1773796"/>
                  </a:lnTo>
                  <a:lnTo>
                    <a:pt x="2027618" y="1735188"/>
                  </a:lnTo>
                  <a:lnTo>
                    <a:pt x="2052307" y="1695297"/>
                  </a:lnTo>
                  <a:lnTo>
                    <a:pt x="2075167" y="1654200"/>
                  </a:lnTo>
                  <a:lnTo>
                    <a:pt x="2096173" y="1611934"/>
                  </a:lnTo>
                  <a:lnTo>
                    <a:pt x="2115261" y="1568551"/>
                  </a:lnTo>
                  <a:lnTo>
                    <a:pt x="2132380" y="1524127"/>
                  </a:lnTo>
                  <a:lnTo>
                    <a:pt x="2147481" y="1478686"/>
                  </a:lnTo>
                  <a:lnTo>
                    <a:pt x="2160498" y="1432293"/>
                  </a:lnTo>
                  <a:lnTo>
                    <a:pt x="2171382" y="1384998"/>
                  </a:lnTo>
                  <a:close/>
                </a:path>
                <a:path w="2353944" h="2355850">
                  <a:moveTo>
                    <a:pt x="2171382" y="971994"/>
                  </a:moveTo>
                  <a:lnTo>
                    <a:pt x="2160498" y="924623"/>
                  </a:lnTo>
                  <a:lnTo>
                    <a:pt x="2147481" y="878141"/>
                  </a:lnTo>
                  <a:lnTo>
                    <a:pt x="2132380" y="832612"/>
                  </a:lnTo>
                  <a:lnTo>
                    <a:pt x="2115261" y="788098"/>
                  </a:lnTo>
                  <a:lnTo>
                    <a:pt x="2096173" y="744626"/>
                  </a:lnTo>
                  <a:lnTo>
                    <a:pt x="2075167" y="702284"/>
                  </a:lnTo>
                  <a:lnTo>
                    <a:pt x="2052307" y="661098"/>
                  </a:lnTo>
                  <a:lnTo>
                    <a:pt x="2027618" y="621144"/>
                  </a:lnTo>
                  <a:lnTo>
                    <a:pt x="2001189" y="582460"/>
                  </a:lnTo>
                  <a:lnTo>
                    <a:pt x="1973059" y="545109"/>
                  </a:lnTo>
                  <a:lnTo>
                    <a:pt x="1943277" y="509130"/>
                  </a:lnTo>
                  <a:lnTo>
                    <a:pt x="1911896" y="474599"/>
                  </a:lnTo>
                  <a:lnTo>
                    <a:pt x="1878977" y="441553"/>
                  </a:lnTo>
                  <a:lnTo>
                    <a:pt x="1844573" y="410057"/>
                  </a:lnTo>
                  <a:lnTo>
                    <a:pt x="1808746" y="380161"/>
                  </a:lnTo>
                  <a:lnTo>
                    <a:pt x="1771535" y="351917"/>
                  </a:lnTo>
                  <a:lnTo>
                    <a:pt x="1732991" y="325386"/>
                  </a:lnTo>
                  <a:lnTo>
                    <a:pt x="1693189" y="300609"/>
                  </a:lnTo>
                  <a:lnTo>
                    <a:pt x="1652155" y="277647"/>
                  </a:lnTo>
                  <a:lnTo>
                    <a:pt x="1609966" y="256565"/>
                  </a:lnTo>
                  <a:lnTo>
                    <a:pt x="1566672" y="237401"/>
                  </a:lnTo>
                  <a:lnTo>
                    <a:pt x="1522323" y="220205"/>
                  </a:lnTo>
                  <a:lnTo>
                    <a:pt x="1476971" y="205054"/>
                  </a:lnTo>
                  <a:lnTo>
                    <a:pt x="1430667" y="191973"/>
                  </a:lnTo>
                  <a:lnTo>
                    <a:pt x="1383461" y="181038"/>
                  </a:lnTo>
                  <a:lnTo>
                    <a:pt x="1383461" y="216217"/>
                  </a:lnTo>
                  <a:lnTo>
                    <a:pt x="1432090" y="228130"/>
                  </a:lnTo>
                  <a:lnTo>
                    <a:pt x="1479727" y="242392"/>
                  </a:lnTo>
                  <a:lnTo>
                    <a:pt x="1526311" y="258940"/>
                  </a:lnTo>
                  <a:lnTo>
                    <a:pt x="1571764" y="277736"/>
                  </a:lnTo>
                  <a:lnTo>
                    <a:pt x="1616036" y="298678"/>
                  </a:lnTo>
                  <a:lnTo>
                    <a:pt x="1659064" y="321729"/>
                  </a:lnTo>
                  <a:lnTo>
                    <a:pt x="1700771" y="346811"/>
                  </a:lnTo>
                  <a:lnTo>
                    <a:pt x="1741093" y="373875"/>
                  </a:lnTo>
                  <a:lnTo>
                    <a:pt x="1779968" y="402831"/>
                  </a:lnTo>
                  <a:lnTo>
                    <a:pt x="1817344" y="433641"/>
                  </a:lnTo>
                  <a:lnTo>
                    <a:pt x="1853145" y="466217"/>
                  </a:lnTo>
                  <a:lnTo>
                    <a:pt x="1887308" y="500494"/>
                  </a:lnTo>
                  <a:lnTo>
                    <a:pt x="1919757" y="536435"/>
                  </a:lnTo>
                  <a:lnTo>
                    <a:pt x="1950440" y="573951"/>
                  </a:lnTo>
                  <a:lnTo>
                    <a:pt x="1979295" y="612978"/>
                  </a:lnTo>
                  <a:lnTo>
                    <a:pt x="2006257" y="653453"/>
                  </a:lnTo>
                  <a:lnTo>
                    <a:pt x="2031238" y="695325"/>
                  </a:lnTo>
                  <a:lnTo>
                    <a:pt x="2054199" y="738517"/>
                  </a:lnTo>
                  <a:lnTo>
                    <a:pt x="2075078" y="782955"/>
                  </a:lnTo>
                  <a:lnTo>
                    <a:pt x="2093785" y="828586"/>
                  </a:lnTo>
                  <a:lnTo>
                    <a:pt x="2110270" y="875360"/>
                  </a:lnTo>
                  <a:lnTo>
                    <a:pt x="2124468" y="923175"/>
                  </a:lnTo>
                  <a:lnTo>
                    <a:pt x="2136330" y="971994"/>
                  </a:lnTo>
                  <a:lnTo>
                    <a:pt x="2171382" y="971994"/>
                  </a:lnTo>
                  <a:close/>
                </a:path>
                <a:path w="2353944" h="2355850">
                  <a:moveTo>
                    <a:pt x="2353589" y="1177747"/>
                  </a:moveTo>
                  <a:lnTo>
                    <a:pt x="2352598" y="1129512"/>
                  </a:lnTo>
                  <a:lnTo>
                    <a:pt x="2349627" y="1081354"/>
                  </a:lnTo>
                  <a:lnTo>
                    <a:pt x="2344674" y="1033335"/>
                  </a:lnTo>
                  <a:lnTo>
                    <a:pt x="2337752" y="985507"/>
                  </a:lnTo>
                  <a:lnTo>
                    <a:pt x="2328837" y="937945"/>
                  </a:lnTo>
                  <a:lnTo>
                    <a:pt x="2317953" y="890727"/>
                  </a:lnTo>
                  <a:lnTo>
                    <a:pt x="2305088" y="843915"/>
                  </a:lnTo>
                  <a:lnTo>
                    <a:pt x="2290229" y="797560"/>
                  </a:lnTo>
                  <a:lnTo>
                    <a:pt x="2273401" y="751751"/>
                  </a:lnTo>
                  <a:lnTo>
                    <a:pt x="2254593" y="706539"/>
                  </a:lnTo>
                  <a:lnTo>
                    <a:pt x="2233803" y="662012"/>
                  </a:lnTo>
                  <a:lnTo>
                    <a:pt x="2211044" y="618210"/>
                  </a:lnTo>
                  <a:lnTo>
                    <a:pt x="2186292" y="575208"/>
                  </a:lnTo>
                  <a:lnTo>
                    <a:pt x="2159571" y="533082"/>
                  </a:lnTo>
                  <a:lnTo>
                    <a:pt x="2130234" y="562292"/>
                  </a:lnTo>
                  <a:lnTo>
                    <a:pt x="2156015" y="604316"/>
                  </a:lnTo>
                  <a:lnTo>
                    <a:pt x="2179828" y="647166"/>
                  </a:lnTo>
                  <a:lnTo>
                    <a:pt x="2201646" y="690765"/>
                  </a:lnTo>
                  <a:lnTo>
                    <a:pt x="2221484" y="735050"/>
                  </a:lnTo>
                  <a:lnTo>
                    <a:pt x="2239340" y="779970"/>
                  </a:lnTo>
                  <a:lnTo>
                    <a:pt x="2255215" y="825449"/>
                  </a:lnTo>
                  <a:lnTo>
                    <a:pt x="2269096" y="871423"/>
                  </a:lnTo>
                  <a:lnTo>
                    <a:pt x="2281009" y="917829"/>
                  </a:lnTo>
                  <a:lnTo>
                    <a:pt x="2290927" y="964590"/>
                  </a:lnTo>
                  <a:lnTo>
                    <a:pt x="2298865" y="1011643"/>
                  </a:lnTo>
                  <a:lnTo>
                    <a:pt x="2304808" y="1058938"/>
                  </a:lnTo>
                  <a:lnTo>
                    <a:pt x="2308783" y="1106398"/>
                  </a:lnTo>
                  <a:lnTo>
                    <a:pt x="2310765" y="1153947"/>
                  </a:lnTo>
                  <a:lnTo>
                    <a:pt x="2310765" y="1201534"/>
                  </a:lnTo>
                  <a:lnTo>
                    <a:pt x="2308783" y="1249083"/>
                  </a:lnTo>
                  <a:lnTo>
                    <a:pt x="2304808" y="1296543"/>
                  </a:lnTo>
                  <a:lnTo>
                    <a:pt x="2298865" y="1343837"/>
                  </a:lnTo>
                  <a:lnTo>
                    <a:pt x="2290927" y="1390891"/>
                  </a:lnTo>
                  <a:lnTo>
                    <a:pt x="2281009" y="1437652"/>
                  </a:lnTo>
                  <a:lnTo>
                    <a:pt x="2269096" y="1484058"/>
                  </a:lnTo>
                  <a:lnTo>
                    <a:pt x="2255215" y="1530032"/>
                  </a:lnTo>
                  <a:lnTo>
                    <a:pt x="2239340" y="1575511"/>
                  </a:lnTo>
                  <a:lnTo>
                    <a:pt x="2221484" y="1620431"/>
                  </a:lnTo>
                  <a:lnTo>
                    <a:pt x="2201646" y="1664716"/>
                  </a:lnTo>
                  <a:lnTo>
                    <a:pt x="2179828" y="1708315"/>
                  </a:lnTo>
                  <a:lnTo>
                    <a:pt x="2156015" y="1751164"/>
                  </a:lnTo>
                  <a:lnTo>
                    <a:pt x="2130234" y="1793176"/>
                  </a:lnTo>
                  <a:lnTo>
                    <a:pt x="2159571" y="1822386"/>
                  </a:lnTo>
                  <a:lnTo>
                    <a:pt x="2186292" y="1780273"/>
                  </a:lnTo>
                  <a:lnTo>
                    <a:pt x="2211044" y="1737271"/>
                  </a:lnTo>
                  <a:lnTo>
                    <a:pt x="2233803" y="1693468"/>
                  </a:lnTo>
                  <a:lnTo>
                    <a:pt x="2254593" y="1648942"/>
                  </a:lnTo>
                  <a:lnTo>
                    <a:pt x="2273401" y="1603730"/>
                  </a:lnTo>
                  <a:lnTo>
                    <a:pt x="2290229" y="1557921"/>
                  </a:lnTo>
                  <a:lnTo>
                    <a:pt x="2305088" y="1511566"/>
                  </a:lnTo>
                  <a:lnTo>
                    <a:pt x="2317953" y="1464754"/>
                  </a:lnTo>
                  <a:lnTo>
                    <a:pt x="2328837" y="1417535"/>
                  </a:lnTo>
                  <a:lnTo>
                    <a:pt x="2337752" y="1369974"/>
                  </a:lnTo>
                  <a:lnTo>
                    <a:pt x="2344674" y="1322146"/>
                  </a:lnTo>
                  <a:lnTo>
                    <a:pt x="2349627" y="1274127"/>
                  </a:lnTo>
                  <a:lnTo>
                    <a:pt x="2352598" y="1225969"/>
                  </a:lnTo>
                  <a:lnTo>
                    <a:pt x="2353589" y="1177747"/>
                  </a:lnTo>
                  <a:close/>
                </a:path>
              </a:pathLst>
            </a:custGeom>
            <a:solidFill>
              <a:srgbClr val="0082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1828430" y="5533961"/>
            <a:ext cx="2353945" cy="2355850"/>
            <a:chOff x="11828430" y="5533961"/>
            <a:chExt cx="2353945" cy="235585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52959" y="5905499"/>
              <a:ext cx="1691640" cy="16443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828424" y="5533973"/>
              <a:ext cx="2353945" cy="2355850"/>
            </a:xfrm>
            <a:custGeom>
              <a:avLst/>
              <a:gdLst/>
              <a:ahLst/>
              <a:cxnLst/>
              <a:rect l="l" t="t" r="r" b="b"/>
              <a:pathLst>
                <a:path w="2353944" h="2355850">
                  <a:moveTo>
                    <a:pt x="223367" y="562279"/>
                  </a:moveTo>
                  <a:lnTo>
                    <a:pt x="194030" y="533069"/>
                  </a:lnTo>
                  <a:lnTo>
                    <a:pt x="167297" y="575195"/>
                  </a:lnTo>
                  <a:lnTo>
                    <a:pt x="142544" y="618197"/>
                  </a:lnTo>
                  <a:lnTo>
                    <a:pt x="119786" y="662000"/>
                  </a:lnTo>
                  <a:lnTo>
                    <a:pt x="98996" y="706526"/>
                  </a:lnTo>
                  <a:lnTo>
                    <a:pt x="80187" y="751738"/>
                  </a:lnTo>
                  <a:lnTo>
                    <a:pt x="63360" y="797547"/>
                  </a:lnTo>
                  <a:lnTo>
                    <a:pt x="48501" y="843902"/>
                  </a:lnTo>
                  <a:lnTo>
                    <a:pt x="35636" y="890714"/>
                  </a:lnTo>
                  <a:lnTo>
                    <a:pt x="24752" y="937933"/>
                  </a:lnTo>
                  <a:lnTo>
                    <a:pt x="15836" y="985494"/>
                  </a:lnTo>
                  <a:lnTo>
                    <a:pt x="8915" y="1033322"/>
                  </a:lnTo>
                  <a:lnTo>
                    <a:pt x="3962" y="1081341"/>
                  </a:lnTo>
                  <a:lnTo>
                    <a:pt x="990" y="1129499"/>
                  </a:lnTo>
                  <a:lnTo>
                    <a:pt x="0" y="1177721"/>
                  </a:lnTo>
                  <a:lnTo>
                    <a:pt x="990" y="1225956"/>
                  </a:lnTo>
                  <a:lnTo>
                    <a:pt x="3962" y="1274114"/>
                  </a:lnTo>
                  <a:lnTo>
                    <a:pt x="8915" y="1322133"/>
                  </a:lnTo>
                  <a:lnTo>
                    <a:pt x="15836" y="1369961"/>
                  </a:lnTo>
                  <a:lnTo>
                    <a:pt x="24752" y="1417523"/>
                  </a:lnTo>
                  <a:lnTo>
                    <a:pt x="35636" y="1464741"/>
                  </a:lnTo>
                  <a:lnTo>
                    <a:pt x="48501" y="1511554"/>
                  </a:lnTo>
                  <a:lnTo>
                    <a:pt x="63360" y="1557909"/>
                  </a:lnTo>
                  <a:lnTo>
                    <a:pt x="80187" y="1603717"/>
                  </a:lnTo>
                  <a:lnTo>
                    <a:pt x="98996" y="1648929"/>
                  </a:lnTo>
                  <a:lnTo>
                    <a:pt x="119786" y="1693456"/>
                  </a:lnTo>
                  <a:lnTo>
                    <a:pt x="142544" y="1737258"/>
                  </a:lnTo>
                  <a:lnTo>
                    <a:pt x="167297" y="1780260"/>
                  </a:lnTo>
                  <a:lnTo>
                    <a:pt x="194030" y="1822373"/>
                  </a:lnTo>
                  <a:lnTo>
                    <a:pt x="223367" y="1793163"/>
                  </a:lnTo>
                  <a:lnTo>
                    <a:pt x="197573" y="1751152"/>
                  </a:lnTo>
                  <a:lnTo>
                    <a:pt x="173761" y="1708302"/>
                  </a:lnTo>
                  <a:lnTo>
                    <a:pt x="151942" y="1664703"/>
                  </a:lnTo>
                  <a:lnTo>
                    <a:pt x="132105" y="1620418"/>
                  </a:lnTo>
                  <a:lnTo>
                    <a:pt x="114249" y="1575498"/>
                  </a:lnTo>
                  <a:lnTo>
                    <a:pt x="98374" y="1530019"/>
                  </a:lnTo>
                  <a:lnTo>
                    <a:pt x="84493" y="1484045"/>
                  </a:lnTo>
                  <a:lnTo>
                    <a:pt x="72580" y="1437640"/>
                  </a:lnTo>
                  <a:lnTo>
                    <a:pt x="62661" y="1390878"/>
                  </a:lnTo>
                  <a:lnTo>
                    <a:pt x="54724" y="1343825"/>
                  </a:lnTo>
                  <a:lnTo>
                    <a:pt x="48780" y="1296530"/>
                  </a:lnTo>
                  <a:lnTo>
                    <a:pt x="44805" y="1249070"/>
                  </a:lnTo>
                  <a:lnTo>
                    <a:pt x="42824" y="1201521"/>
                  </a:lnTo>
                  <a:lnTo>
                    <a:pt x="42824" y="1153934"/>
                  </a:lnTo>
                  <a:lnTo>
                    <a:pt x="44805" y="1106385"/>
                  </a:lnTo>
                  <a:lnTo>
                    <a:pt x="48780" y="1058926"/>
                  </a:lnTo>
                  <a:lnTo>
                    <a:pt x="54724" y="1011631"/>
                  </a:lnTo>
                  <a:lnTo>
                    <a:pt x="62661" y="964577"/>
                  </a:lnTo>
                  <a:lnTo>
                    <a:pt x="72580" y="917816"/>
                  </a:lnTo>
                  <a:lnTo>
                    <a:pt x="84493" y="871410"/>
                  </a:lnTo>
                  <a:lnTo>
                    <a:pt x="98374" y="825436"/>
                  </a:lnTo>
                  <a:lnTo>
                    <a:pt x="114249" y="779957"/>
                  </a:lnTo>
                  <a:lnTo>
                    <a:pt x="132105" y="735037"/>
                  </a:lnTo>
                  <a:lnTo>
                    <a:pt x="151942" y="690753"/>
                  </a:lnTo>
                  <a:lnTo>
                    <a:pt x="173761" y="647153"/>
                  </a:lnTo>
                  <a:lnTo>
                    <a:pt x="197573" y="604304"/>
                  </a:lnTo>
                  <a:lnTo>
                    <a:pt x="223367" y="562279"/>
                  </a:lnTo>
                  <a:close/>
                </a:path>
                <a:path w="2353944" h="2355850">
                  <a:moveTo>
                    <a:pt x="970127" y="2139365"/>
                  </a:moveTo>
                  <a:lnTo>
                    <a:pt x="921397" y="2127491"/>
                  </a:lnTo>
                  <a:lnTo>
                    <a:pt x="873671" y="2113254"/>
                  </a:lnTo>
                  <a:lnTo>
                    <a:pt x="826998" y="2096719"/>
                  </a:lnTo>
                  <a:lnTo>
                    <a:pt x="781456" y="2077961"/>
                  </a:lnTo>
                  <a:lnTo>
                    <a:pt x="737095" y="2057044"/>
                  </a:lnTo>
                  <a:lnTo>
                    <a:pt x="693991" y="2034044"/>
                  </a:lnTo>
                  <a:lnTo>
                    <a:pt x="652195" y="2009000"/>
                  </a:lnTo>
                  <a:lnTo>
                    <a:pt x="611797" y="1981987"/>
                  </a:lnTo>
                  <a:lnTo>
                    <a:pt x="572833" y="1953082"/>
                  </a:lnTo>
                  <a:lnTo>
                    <a:pt x="535393" y="1922335"/>
                  </a:lnTo>
                  <a:lnTo>
                    <a:pt x="499529" y="1889810"/>
                  </a:lnTo>
                  <a:lnTo>
                    <a:pt x="465302" y="1855584"/>
                  </a:lnTo>
                  <a:lnTo>
                    <a:pt x="432777" y="1819719"/>
                  </a:lnTo>
                  <a:lnTo>
                    <a:pt x="402031" y="1782279"/>
                  </a:lnTo>
                  <a:lnTo>
                    <a:pt x="373126" y="1743316"/>
                  </a:lnTo>
                  <a:lnTo>
                    <a:pt x="346113" y="1702917"/>
                  </a:lnTo>
                  <a:lnTo>
                    <a:pt x="321068" y="1661121"/>
                  </a:lnTo>
                  <a:lnTo>
                    <a:pt x="298069" y="1618018"/>
                  </a:lnTo>
                  <a:lnTo>
                    <a:pt x="277152" y="1573657"/>
                  </a:lnTo>
                  <a:lnTo>
                    <a:pt x="258394" y="1528114"/>
                  </a:lnTo>
                  <a:lnTo>
                    <a:pt x="241858" y="1481442"/>
                  </a:lnTo>
                  <a:lnTo>
                    <a:pt x="227622" y="1433715"/>
                  </a:lnTo>
                  <a:lnTo>
                    <a:pt x="215747" y="1384985"/>
                  </a:lnTo>
                  <a:lnTo>
                    <a:pt x="180695" y="1384985"/>
                  </a:lnTo>
                  <a:lnTo>
                    <a:pt x="191604" y="1432280"/>
                  </a:lnTo>
                  <a:lnTo>
                    <a:pt x="204647" y="1478673"/>
                  </a:lnTo>
                  <a:lnTo>
                    <a:pt x="219786" y="1524114"/>
                  </a:lnTo>
                  <a:lnTo>
                    <a:pt x="236943" y="1568538"/>
                  </a:lnTo>
                  <a:lnTo>
                    <a:pt x="256070" y="1611922"/>
                  </a:lnTo>
                  <a:lnTo>
                    <a:pt x="277126" y="1654187"/>
                  </a:lnTo>
                  <a:lnTo>
                    <a:pt x="300037" y="1695284"/>
                  </a:lnTo>
                  <a:lnTo>
                    <a:pt x="324764" y="1735175"/>
                  </a:lnTo>
                  <a:lnTo>
                    <a:pt x="351243" y="1773783"/>
                  </a:lnTo>
                  <a:lnTo>
                    <a:pt x="379437" y="1811058"/>
                  </a:lnTo>
                  <a:lnTo>
                    <a:pt x="409270" y="1846961"/>
                  </a:lnTo>
                  <a:lnTo>
                    <a:pt x="440715" y="1881428"/>
                  </a:lnTo>
                  <a:lnTo>
                    <a:pt x="473684" y="1914398"/>
                  </a:lnTo>
                  <a:lnTo>
                    <a:pt x="508152" y="1945843"/>
                  </a:lnTo>
                  <a:lnTo>
                    <a:pt x="544055" y="1975675"/>
                  </a:lnTo>
                  <a:lnTo>
                    <a:pt x="581329" y="2003869"/>
                  </a:lnTo>
                  <a:lnTo>
                    <a:pt x="619937" y="2030349"/>
                  </a:lnTo>
                  <a:lnTo>
                    <a:pt x="659828" y="2055075"/>
                  </a:lnTo>
                  <a:lnTo>
                    <a:pt x="700925" y="2077986"/>
                  </a:lnTo>
                  <a:lnTo>
                    <a:pt x="743191" y="2099043"/>
                  </a:lnTo>
                  <a:lnTo>
                    <a:pt x="786574" y="2118169"/>
                  </a:lnTo>
                  <a:lnTo>
                    <a:pt x="830999" y="2135327"/>
                  </a:lnTo>
                  <a:lnTo>
                    <a:pt x="876439" y="2150465"/>
                  </a:lnTo>
                  <a:lnTo>
                    <a:pt x="922832" y="2163508"/>
                  </a:lnTo>
                  <a:lnTo>
                    <a:pt x="970127" y="2174417"/>
                  </a:lnTo>
                  <a:lnTo>
                    <a:pt x="970127" y="2139365"/>
                  </a:lnTo>
                  <a:close/>
                </a:path>
                <a:path w="2353944" h="2355850">
                  <a:moveTo>
                    <a:pt x="970127" y="181025"/>
                  </a:moveTo>
                  <a:lnTo>
                    <a:pt x="922832" y="191960"/>
                  </a:lnTo>
                  <a:lnTo>
                    <a:pt x="876439" y="205041"/>
                  </a:lnTo>
                  <a:lnTo>
                    <a:pt x="830999" y="220192"/>
                  </a:lnTo>
                  <a:lnTo>
                    <a:pt x="786574" y="237388"/>
                  </a:lnTo>
                  <a:lnTo>
                    <a:pt x="743191" y="256552"/>
                  </a:lnTo>
                  <a:lnTo>
                    <a:pt x="700925" y="277634"/>
                  </a:lnTo>
                  <a:lnTo>
                    <a:pt x="659828" y="300596"/>
                  </a:lnTo>
                  <a:lnTo>
                    <a:pt x="619937" y="325374"/>
                  </a:lnTo>
                  <a:lnTo>
                    <a:pt x="581329" y="351904"/>
                  </a:lnTo>
                  <a:lnTo>
                    <a:pt x="544055" y="380149"/>
                  </a:lnTo>
                  <a:lnTo>
                    <a:pt x="508152" y="410044"/>
                  </a:lnTo>
                  <a:lnTo>
                    <a:pt x="473684" y="441540"/>
                  </a:lnTo>
                  <a:lnTo>
                    <a:pt x="440715" y="474586"/>
                  </a:lnTo>
                  <a:lnTo>
                    <a:pt x="409270" y="509117"/>
                  </a:lnTo>
                  <a:lnTo>
                    <a:pt x="379437" y="545096"/>
                  </a:lnTo>
                  <a:lnTo>
                    <a:pt x="351243" y="582447"/>
                  </a:lnTo>
                  <a:lnTo>
                    <a:pt x="324764" y="621131"/>
                  </a:lnTo>
                  <a:lnTo>
                    <a:pt x="300037" y="661085"/>
                  </a:lnTo>
                  <a:lnTo>
                    <a:pt x="277126" y="702271"/>
                  </a:lnTo>
                  <a:lnTo>
                    <a:pt x="256070" y="744613"/>
                  </a:lnTo>
                  <a:lnTo>
                    <a:pt x="236943" y="788085"/>
                  </a:lnTo>
                  <a:lnTo>
                    <a:pt x="219786" y="832599"/>
                  </a:lnTo>
                  <a:lnTo>
                    <a:pt x="204647" y="878128"/>
                  </a:lnTo>
                  <a:lnTo>
                    <a:pt x="191604" y="924610"/>
                  </a:lnTo>
                  <a:lnTo>
                    <a:pt x="180695" y="971981"/>
                  </a:lnTo>
                  <a:lnTo>
                    <a:pt x="215747" y="971981"/>
                  </a:lnTo>
                  <a:lnTo>
                    <a:pt x="227622" y="923163"/>
                  </a:lnTo>
                  <a:lnTo>
                    <a:pt x="241858" y="875347"/>
                  </a:lnTo>
                  <a:lnTo>
                    <a:pt x="258394" y="828573"/>
                  </a:lnTo>
                  <a:lnTo>
                    <a:pt x="277152" y="782942"/>
                  </a:lnTo>
                  <a:lnTo>
                    <a:pt x="298069" y="738505"/>
                  </a:lnTo>
                  <a:lnTo>
                    <a:pt x="321068" y="695312"/>
                  </a:lnTo>
                  <a:lnTo>
                    <a:pt x="346113" y="653440"/>
                  </a:lnTo>
                  <a:lnTo>
                    <a:pt x="373126" y="612965"/>
                  </a:lnTo>
                  <a:lnTo>
                    <a:pt x="402031" y="573938"/>
                  </a:lnTo>
                  <a:lnTo>
                    <a:pt x="432777" y="536422"/>
                  </a:lnTo>
                  <a:lnTo>
                    <a:pt x="465302" y="500481"/>
                  </a:lnTo>
                  <a:lnTo>
                    <a:pt x="499529" y="466204"/>
                  </a:lnTo>
                  <a:lnTo>
                    <a:pt x="535393" y="433628"/>
                  </a:lnTo>
                  <a:lnTo>
                    <a:pt x="572833" y="402818"/>
                  </a:lnTo>
                  <a:lnTo>
                    <a:pt x="611797" y="373862"/>
                  </a:lnTo>
                  <a:lnTo>
                    <a:pt x="652195" y="346798"/>
                  </a:lnTo>
                  <a:lnTo>
                    <a:pt x="693991" y="321716"/>
                  </a:lnTo>
                  <a:lnTo>
                    <a:pt x="737095" y="298665"/>
                  </a:lnTo>
                  <a:lnTo>
                    <a:pt x="781456" y="277723"/>
                  </a:lnTo>
                  <a:lnTo>
                    <a:pt x="826998" y="258927"/>
                  </a:lnTo>
                  <a:lnTo>
                    <a:pt x="873671" y="242379"/>
                  </a:lnTo>
                  <a:lnTo>
                    <a:pt x="921397" y="228117"/>
                  </a:lnTo>
                  <a:lnTo>
                    <a:pt x="970127" y="216204"/>
                  </a:lnTo>
                  <a:lnTo>
                    <a:pt x="970127" y="181025"/>
                  </a:lnTo>
                  <a:close/>
                </a:path>
                <a:path w="2353944" h="2355850">
                  <a:moveTo>
                    <a:pt x="1822043" y="2162479"/>
                  </a:moveTo>
                  <a:lnTo>
                    <a:pt x="1792833" y="2133269"/>
                  </a:lnTo>
                  <a:lnTo>
                    <a:pt x="1750860" y="2158923"/>
                  </a:lnTo>
                  <a:lnTo>
                    <a:pt x="1708073" y="2182609"/>
                  </a:lnTo>
                  <a:lnTo>
                    <a:pt x="1664538" y="2204313"/>
                  </a:lnTo>
                  <a:lnTo>
                    <a:pt x="1620304" y="2224036"/>
                  </a:lnTo>
                  <a:lnTo>
                    <a:pt x="1575435" y="2241804"/>
                  </a:lnTo>
                  <a:lnTo>
                    <a:pt x="1530019" y="2257590"/>
                  </a:lnTo>
                  <a:lnTo>
                    <a:pt x="1484096" y="2271395"/>
                  </a:lnTo>
                  <a:lnTo>
                    <a:pt x="1437754" y="2283231"/>
                  </a:lnTo>
                  <a:lnTo>
                    <a:pt x="1391043" y="2293099"/>
                  </a:lnTo>
                  <a:lnTo>
                    <a:pt x="1344041" y="2300998"/>
                  </a:lnTo>
                  <a:lnTo>
                    <a:pt x="1296809" y="2306917"/>
                  </a:lnTo>
                  <a:lnTo>
                    <a:pt x="1249413" y="2310854"/>
                  </a:lnTo>
                  <a:lnTo>
                    <a:pt x="1201915" y="2312835"/>
                  </a:lnTo>
                  <a:lnTo>
                    <a:pt x="1154379" y="2312835"/>
                  </a:lnTo>
                  <a:lnTo>
                    <a:pt x="1106881" y="2310854"/>
                  </a:lnTo>
                  <a:lnTo>
                    <a:pt x="1059484" y="2306917"/>
                  </a:lnTo>
                  <a:lnTo>
                    <a:pt x="1012253" y="2300998"/>
                  </a:lnTo>
                  <a:lnTo>
                    <a:pt x="965250" y="2293099"/>
                  </a:lnTo>
                  <a:lnTo>
                    <a:pt x="918540" y="2283231"/>
                  </a:lnTo>
                  <a:lnTo>
                    <a:pt x="872197" y="2271395"/>
                  </a:lnTo>
                  <a:lnTo>
                    <a:pt x="826274" y="2257590"/>
                  </a:lnTo>
                  <a:lnTo>
                    <a:pt x="780859" y="2241804"/>
                  </a:lnTo>
                  <a:lnTo>
                    <a:pt x="735990" y="2224036"/>
                  </a:lnTo>
                  <a:lnTo>
                    <a:pt x="691756" y="2204313"/>
                  </a:lnTo>
                  <a:lnTo>
                    <a:pt x="648220" y="2182609"/>
                  </a:lnTo>
                  <a:lnTo>
                    <a:pt x="605434" y="2158923"/>
                  </a:lnTo>
                  <a:lnTo>
                    <a:pt x="563473" y="2133269"/>
                  </a:lnTo>
                  <a:lnTo>
                    <a:pt x="534263" y="2162479"/>
                  </a:lnTo>
                  <a:lnTo>
                    <a:pt x="576326" y="2189073"/>
                  </a:lnTo>
                  <a:lnTo>
                    <a:pt x="619264" y="2213686"/>
                  </a:lnTo>
                  <a:lnTo>
                    <a:pt x="663016" y="2236330"/>
                  </a:lnTo>
                  <a:lnTo>
                    <a:pt x="707491" y="2257006"/>
                  </a:lnTo>
                  <a:lnTo>
                    <a:pt x="752652" y="2275713"/>
                  </a:lnTo>
                  <a:lnTo>
                    <a:pt x="798410" y="2292451"/>
                  </a:lnTo>
                  <a:lnTo>
                    <a:pt x="844702" y="2307221"/>
                  </a:lnTo>
                  <a:lnTo>
                    <a:pt x="891463" y="2320023"/>
                  </a:lnTo>
                  <a:lnTo>
                    <a:pt x="938631" y="2330843"/>
                  </a:lnTo>
                  <a:lnTo>
                    <a:pt x="986129" y="2339708"/>
                  </a:lnTo>
                  <a:lnTo>
                    <a:pt x="1033894" y="2346604"/>
                  </a:lnTo>
                  <a:lnTo>
                    <a:pt x="1081874" y="2351519"/>
                  </a:lnTo>
                  <a:lnTo>
                    <a:pt x="1129969" y="2354478"/>
                  </a:lnTo>
                  <a:lnTo>
                    <a:pt x="1178140" y="2355469"/>
                  </a:lnTo>
                  <a:lnTo>
                    <a:pt x="1226324" y="2354478"/>
                  </a:lnTo>
                  <a:lnTo>
                    <a:pt x="1274419" y="2351519"/>
                  </a:lnTo>
                  <a:lnTo>
                    <a:pt x="1322400" y="2346604"/>
                  </a:lnTo>
                  <a:lnTo>
                    <a:pt x="1370164" y="2339708"/>
                  </a:lnTo>
                  <a:lnTo>
                    <a:pt x="1417662" y="2330843"/>
                  </a:lnTo>
                  <a:lnTo>
                    <a:pt x="1464830" y="2320023"/>
                  </a:lnTo>
                  <a:lnTo>
                    <a:pt x="1511592" y="2307221"/>
                  </a:lnTo>
                  <a:lnTo>
                    <a:pt x="1557883" y="2292451"/>
                  </a:lnTo>
                  <a:lnTo>
                    <a:pt x="1603641" y="2275713"/>
                  </a:lnTo>
                  <a:lnTo>
                    <a:pt x="1648802" y="2257006"/>
                  </a:lnTo>
                  <a:lnTo>
                    <a:pt x="1693278" y="2236330"/>
                  </a:lnTo>
                  <a:lnTo>
                    <a:pt x="1737029" y="2213686"/>
                  </a:lnTo>
                  <a:lnTo>
                    <a:pt x="1779968" y="2189073"/>
                  </a:lnTo>
                  <a:lnTo>
                    <a:pt x="1822043" y="2162479"/>
                  </a:lnTo>
                  <a:close/>
                </a:path>
                <a:path w="2353944" h="2355850">
                  <a:moveTo>
                    <a:pt x="1822043" y="192963"/>
                  </a:moveTo>
                  <a:lnTo>
                    <a:pt x="1779968" y="166382"/>
                  </a:lnTo>
                  <a:lnTo>
                    <a:pt x="1737029" y="141770"/>
                  </a:lnTo>
                  <a:lnTo>
                    <a:pt x="1693278" y="119126"/>
                  </a:lnTo>
                  <a:lnTo>
                    <a:pt x="1648802" y="98450"/>
                  </a:lnTo>
                  <a:lnTo>
                    <a:pt x="1603641" y="79743"/>
                  </a:lnTo>
                  <a:lnTo>
                    <a:pt x="1557883" y="63004"/>
                  </a:lnTo>
                  <a:lnTo>
                    <a:pt x="1511592" y="48234"/>
                  </a:lnTo>
                  <a:lnTo>
                    <a:pt x="1464830" y="35433"/>
                  </a:lnTo>
                  <a:lnTo>
                    <a:pt x="1417662" y="24612"/>
                  </a:lnTo>
                  <a:lnTo>
                    <a:pt x="1370164" y="15748"/>
                  </a:lnTo>
                  <a:lnTo>
                    <a:pt x="1322400" y="8851"/>
                  </a:lnTo>
                  <a:lnTo>
                    <a:pt x="1274419" y="3937"/>
                  </a:lnTo>
                  <a:lnTo>
                    <a:pt x="1226324" y="977"/>
                  </a:lnTo>
                  <a:lnTo>
                    <a:pt x="1178140" y="0"/>
                  </a:lnTo>
                  <a:lnTo>
                    <a:pt x="1129969" y="977"/>
                  </a:lnTo>
                  <a:lnTo>
                    <a:pt x="1081874" y="3937"/>
                  </a:lnTo>
                  <a:lnTo>
                    <a:pt x="1033894" y="8851"/>
                  </a:lnTo>
                  <a:lnTo>
                    <a:pt x="986129" y="15748"/>
                  </a:lnTo>
                  <a:lnTo>
                    <a:pt x="938631" y="24612"/>
                  </a:lnTo>
                  <a:lnTo>
                    <a:pt x="891463" y="35433"/>
                  </a:lnTo>
                  <a:lnTo>
                    <a:pt x="844702" y="48234"/>
                  </a:lnTo>
                  <a:lnTo>
                    <a:pt x="798410" y="63004"/>
                  </a:lnTo>
                  <a:lnTo>
                    <a:pt x="752652" y="79743"/>
                  </a:lnTo>
                  <a:lnTo>
                    <a:pt x="707491" y="98450"/>
                  </a:lnTo>
                  <a:lnTo>
                    <a:pt x="663016" y="119126"/>
                  </a:lnTo>
                  <a:lnTo>
                    <a:pt x="619264" y="141770"/>
                  </a:lnTo>
                  <a:lnTo>
                    <a:pt x="576326" y="166382"/>
                  </a:lnTo>
                  <a:lnTo>
                    <a:pt x="534263" y="192963"/>
                  </a:lnTo>
                  <a:lnTo>
                    <a:pt x="563473" y="222173"/>
                  </a:lnTo>
                  <a:lnTo>
                    <a:pt x="605434" y="196519"/>
                  </a:lnTo>
                  <a:lnTo>
                    <a:pt x="648220" y="172847"/>
                  </a:lnTo>
                  <a:lnTo>
                    <a:pt x="691756" y="151130"/>
                  </a:lnTo>
                  <a:lnTo>
                    <a:pt x="735990" y="131406"/>
                  </a:lnTo>
                  <a:lnTo>
                    <a:pt x="780859" y="113639"/>
                  </a:lnTo>
                  <a:lnTo>
                    <a:pt x="826274" y="97853"/>
                  </a:lnTo>
                  <a:lnTo>
                    <a:pt x="872197" y="84035"/>
                  </a:lnTo>
                  <a:lnTo>
                    <a:pt x="918540" y="72199"/>
                  </a:lnTo>
                  <a:lnTo>
                    <a:pt x="965250" y="62331"/>
                  </a:lnTo>
                  <a:lnTo>
                    <a:pt x="1012253" y="54432"/>
                  </a:lnTo>
                  <a:lnTo>
                    <a:pt x="1059484" y="48514"/>
                  </a:lnTo>
                  <a:lnTo>
                    <a:pt x="1106881" y="44564"/>
                  </a:lnTo>
                  <a:lnTo>
                    <a:pt x="1154379" y="42595"/>
                  </a:lnTo>
                  <a:lnTo>
                    <a:pt x="1201915" y="42595"/>
                  </a:lnTo>
                  <a:lnTo>
                    <a:pt x="1249413" y="44564"/>
                  </a:lnTo>
                  <a:lnTo>
                    <a:pt x="1296809" y="48514"/>
                  </a:lnTo>
                  <a:lnTo>
                    <a:pt x="1344041" y="54432"/>
                  </a:lnTo>
                  <a:lnTo>
                    <a:pt x="1391043" y="62331"/>
                  </a:lnTo>
                  <a:lnTo>
                    <a:pt x="1437754" y="72199"/>
                  </a:lnTo>
                  <a:lnTo>
                    <a:pt x="1484096" y="84035"/>
                  </a:lnTo>
                  <a:lnTo>
                    <a:pt x="1530019" y="97853"/>
                  </a:lnTo>
                  <a:lnTo>
                    <a:pt x="1575435" y="113639"/>
                  </a:lnTo>
                  <a:lnTo>
                    <a:pt x="1620304" y="131406"/>
                  </a:lnTo>
                  <a:lnTo>
                    <a:pt x="1664538" y="151130"/>
                  </a:lnTo>
                  <a:lnTo>
                    <a:pt x="1708073" y="172847"/>
                  </a:lnTo>
                  <a:lnTo>
                    <a:pt x="1750860" y="196519"/>
                  </a:lnTo>
                  <a:lnTo>
                    <a:pt x="1792833" y="222173"/>
                  </a:lnTo>
                  <a:lnTo>
                    <a:pt x="1822043" y="192963"/>
                  </a:lnTo>
                  <a:close/>
                </a:path>
                <a:path w="2353944" h="2355850">
                  <a:moveTo>
                    <a:pt x="2172563" y="1384985"/>
                  </a:moveTo>
                  <a:lnTo>
                    <a:pt x="2137511" y="1384985"/>
                  </a:lnTo>
                  <a:lnTo>
                    <a:pt x="2125624" y="1433715"/>
                  </a:lnTo>
                  <a:lnTo>
                    <a:pt x="2111387" y="1481442"/>
                  </a:lnTo>
                  <a:lnTo>
                    <a:pt x="2094852" y="1528114"/>
                  </a:lnTo>
                  <a:lnTo>
                    <a:pt x="2076094" y="1573657"/>
                  </a:lnTo>
                  <a:lnTo>
                    <a:pt x="2055177" y="1618018"/>
                  </a:lnTo>
                  <a:lnTo>
                    <a:pt x="2032177" y="1661121"/>
                  </a:lnTo>
                  <a:lnTo>
                    <a:pt x="2007133" y="1702917"/>
                  </a:lnTo>
                  <a:lnTo>
                    <a:pt x="1980120" y="1743316"/>
                  </a:lnTo>
                  <a:lnTo>
                    <a:pt x="1951215" y="1782279"/>
                  </a:lnTo>
                  <a:lnTo>
                    <a:pt x="1920468" y="1819719"/>
                  </a:lnTo>
                  <a:lnTo>
                    <a:pt x="1887943" y="1855584"/>
                  </a:lnTo>
                  <a:lnTo>
                    <a:pt x="1853717" y="1889810"/>
                  </a:lnTo>
                  <a:lnTo>
                    <a:pt x="1817852" y="1922335"/>
                  </a:lnTo>
                  <a:lnTo>
                    <a:pt x="1780413" y="1953082"/>
                  </a:lnTo>
                  <a:lnTo>
                    <a:pt x="1741449" y="1981987"/>
                  </a:lnTo>
                  <a:lnTo>
                    <a:pt x="1701050" y="2009000"/>
                  </a:lnTo>
                  <a:lnTo>
                    <a:pt x="1659255" y="2034044"/>
                  </a:lnTo>
                  <a:lnTo>
                    <a:pt x="1616151" y="2057044"/>
                  </a:lnTo>
                  <a:lnTo>
                    <a:pt x="1571790" y="2077961"/>
                  </a:lnTo>
                  <a:lnTo>
                    <a:pt x="1526247" y="2096719"/>
                  </a:lnTo>
                  <a:lnTo>
                    <a:pt x="1479575" y="2113254"/>
                  </a:lnTo>
                  <a:lnTo>
                    <a:pt x="1431848" y="2127491"/>
                  </a:lnTo>
                  <a:lnTo>
                    <a:pt x="1383131" y="2139365"/>
                  </a:lnTo>
                  <a:lnTo>
                    <a:pt x="1383131" y="2174417"/>
                  </a:lnTo>
                  <a:lnTo>
                    <a:pt x="1430413" y="2163508"/>
                  </a:lnTo>
                  <a:lnTo>
                    <a:pt x="1476806" y="2150465"/>
                  </a:lnTo>
                  <a:lnTo>
                    <a:pt x="1522247" y="2135327"/>
                  </a:lnTo>
                  <a:lnTo>
                    <a:pt x="1566672" y="2118169"/>
                  </a:lnTo>
                  <a:lnTo>
                    <a:pt x="1610055" y="2099043"/>
                  </a:lnTo>
                  <a:lnTo>
                    <a:pt x="1652320" y="2077986"/>
                  </a:lnTo>
                  <a:lnTo>
                    <a:pt x="1693418" y="2055075"/>
                  </a:lnTo>
                  <a:lnTo>
                    <a:pt x="1733308" y="2030349"/>
                  </a:lnTo>
                  <a:lnTo>
                    <a:pt x="1771916" y="2003869"/>
                  </a:lnTo>
                  <a:lnTo>
                    <a:pt x="1809191" y="1975675"/>
                  </a:lnTo>
                  <a:lnTo>
                    <a:pt x="1845094" y="1945843"/>
                  </a:lnTo>
                  <a:lnTo>
                    <a:pt x="1879561" y="1914398"/>
                  </a:lnTo>
                  <a:lnTo>
                    <a:pt x="1912531" y="1881428"/>
                  </a:lnTo>
                  <a:lnTo>
                    <a:pt x="1943976" y="1846961"/>
                  </a:lnTo>
                  <a:lnTo>
                    <a:pt x="1973808" y="1811058"/>
                  </a:lnTo>
                  <a:lnTo>
                    <a:pt x="2002002" y="1773783"/>
                  </a:lnTo>
                  <a:lnTo>
                    <a:pt x="2028482" y="1735175"/>
                  </a:lnTo>
                  <a:lnTo>
                    <a:pt x="2053209" y="1695284"/>
                  </a:lnTo>
                  <a:lnTo>
                    <a:pt x="2076119" y="1654187"/>
                  </a:lnTo>
                  <a:lnTo>
                    <a:pt x="2097176" y="1611922"/>
                  </a:lnTo>
                  <a:lnTo>
                    <a:pt x="2116302" y="1568538"/>
                  </a:lnTo>
                  <a:lnTo>
                    <a:pt x="2133460" y="1524114"/>
                  </a:lnTo>
                  <a:lnTo>
                    <a:pt x="2148598" y="1478673"/>
                  </a:lnTo>
                  <a:lnTo>
                    <a:pt x="2161641" y="1432280"/>
                  </a:lnTo>
                  <a:lnTo>
                    <a:pt x="2172563" y="1384985"/>
                  </a:lnTo>
                  <a:close/>
                </a:path>
                <a:path w="2353944" h="2355850">
                  <a:moveTo>
                    <a:pt x="2172563" y="971981"/>
                  </a:moveTo>
                  <a:lnTo>
                    <a:pt x="2161641" y="924610"/>
                  </a:lnTo>
                  <a:lnTo>
                    <a:pt x="2148598" y="878128"/>
                  </a:lnTo>
                  <a:lnTo>
                    <a:pt x="2133460" y="832599"/>
                  </a:lnTo>
                  <a:lnTo>
                    <a:pt x="2116302" y="788085"/>
                  </a:lnTo>
                  <a:lnTo>
                    <a:pt x="2097176" y="744613"/>
                  </a:lnTo>
                  <a:lnTo>
                    <a:pt x="2076119" y="702271"/>
                  </a:lnTo>
                  <a:lnTo>
                    <a:pt x="2053209" y="661085"/>
                  </a:lnTo>
                  <a:lnTo>
                    <a:pt x="2028482" y="621131"/>
                  </a:lnTo>
                  <a:lnTo>
                    <a:pt x="2002002" y="582447"/>
                  </a:lnTo>
                  <a:lnTo>
                    <a:pt x="1973808" y="545096"/>
                  </a:lnTo>
                  <a:lnTo>
                    <a:pt x="1943976" y="509117"/>
                  </a:lnTo>
                  <a:lnTo>
                    <a:pt x="1912531" y="474586"/>
                  </a:lnTo>
                  <a:lnTo>
                    <a:pt x="1879561" y="441540"/>
                  </a:lnTo>
                  <a:lnTo>
                    <a:pt x="1845094" y="410044"/>
                  </a:lnTo>
                  <a:lnTo>
                    <a:pt x="1809191" y="380149"/>
                  </a:lnTo>
                  <a:lnTo>
                    <a:pt x="1771916" y="351904"/>
                  </a:lnTo>
                  <a:lnTo>
                    <a:pt x="1733308" y="325374"/>
                  </a:lnTo>
                  <a:lnTo>
                    <a:pt x="1693418" y="300596"/>
                  </a:lnTo>
                  <a:lnTo>
                    <a:pt x="1652320" y="277634"/>
                  </a:lnTo>
                  <a:lnTo>
                    <a:pt x="1610055" y="256552"/>
                  </a:lnTo>
                  <a:lnTo>
                    <a:pt x="1566672" y="237388"/>
                  </a:lnTo>
                  <a:lnTo>
                    <a:pt x="1522247" y="220192"/>
                  </a:lnTo>
                  <a:lnTo>
                    <a:pt x="1476806" y="205041"/>
                  </a:lnTo>
                  <a:lnTo>
                    <a:pt x="1430413" y="191960"/>
                  </a:lnTo>
                  <a:lnTo>
                    <a:pt x="1383131" y="181025"/>
                  </a:lnTo>
                  <a:lnTo>
                    <a:pt x="1383131" y="216204"/>
                  </a:lnTo>
                  <a:lnTo>
                    <a:pt x="1431848" y="228117"/>
                  </a:lnTo>
                  <a:lnTo>
                    <a:pt x="1479575" y="242379"/>
                  </a:lnTo>
                  <a:lnTo>
                    <a:pt x="1526247" y="258927"/>
                  </a:lnTo>
                  <a:lnTo>
                    <a:pt x="1571790" y="277723"/>
                  </a:lnTo>
                  <a:lnTo>
                    <a:pt x="1616151" y="298665"/>
                  </a:lnTo>
                  <a:lnTo>
                    <a:pt x="1659255" y="321716"/>
                  </a:lnTo>
                  <a:lnTo>
                    <a:pt x="1701050" y="346798"/>
                  </a:lnTo>
                  <a:lnTo>
                    <a:pt x="1741449" y="373862"/>
                  </a:lnTo>
                  <a:lnTo>
                    <a:pt x="1780413" y="402818"/>
                  </a:lnTo>
                  <a:lnTo>
                    <a:pt x="1817852" y="433628"/>
                  </a:lnTo>
                  <a:lnTo>
                    <a:pt x="1853717" y="466204"/>
                  </a:lnTo>
                  <a:lnTo>
                    <a:pt x="1887943" y="500481"/>
                  </a:lnTo>
                  <a:lnTo>
                    <a:pt x="1920468" y="536422"/>
                  </a:lnTo>
                  <a:lnTo>
                    <a:pt x="1951215" y="573938"/>
                  </a:lnTo>
                  <a:lnTo>
                    <a:pt x="1980120" y="612965"/>
                  </a:lnTo>
                  <a:lnTo>
                    <a:pt x="2007133" y="653440"/>
                  </a:lnTo>
                  <a:lnTo>
                    <a:pt x="2032177" y="695312"/>
                  </a:lnTo>
                  <a:lnTo>
                    <a:pt x="2055177" y="738505"/>
                  </a:lnTo>
                  <a:lnTo>
                    <a:pt x="2076094" y="782942"/>
                  </a:lnTo>
                  <a:lnTo>
                    <a:pt x="2094852" y="828573"/>
                  </a:lnTo>
                  <a:lnTo>
                    <a:pt x="2111387" y="875347"/>
                  </a:lnTo>
                  <a:lnTo>
                    <a:pt x="2125624" y="923163"/>
                  </a:lnTo>
                  <a:lnTo>
                    <a:pt x="2137511" y="971981"/>
                  </a:lnTo>
                  <a:lnTo>
                    <a:pt x="2172563" y="971981"/>
                  </a:lnTo>
                  <a:close/>
                </a:path>
                <a:path w="2353944" h="2355850">
                  <a:moveTo>
                    <a:pt x="2353602" y="1177734"/>
                  </a:moveTo>
                  <a:lnTo>
                    <a:pt x="2352611" y="1129499"/>
                  </a:lnTo>
                  <a:lnTo>
                    <a:pt x="2349652" y="1081341"/>
                  </a:lnTo>
                  <a:lnTo>
                    <a:pt x="2344737" y="1033322"/>
                  </a:lnTo>
                  <a:lnTo>
                    <a:pt x="2337841" y="985494"/>
                  </a:lnTo>
                  <a:lnTo>
                    <a:pt x="2328976" y="937933"/>
                  </a:lnTo>
                  <a:lnTo>
                    <a:pt x="2318156" y="890714"/>
                  </a:lnTo>
                  <a:lnTo>
                    <a:pt x="2305354" y="843902"/>
                  </a:lnTo>
                  <a:lnTo>
                    <a:pt x="2290584" y="797547"/>
                  </a:lnTo>
                  <a:lnTo>
                    <a:pt x="2273846" y="751738"/>
                  </a:lnTo>
                  <a:lnTo>
                    <a:pt x="2255139" y="706526"/>
                  </a:lnTo>
                  <a:lnTo>
                    <a:pt x="2234463" y="662000"/>
                  </a:lnTo>
                  <a:lnTo>
                    <a:pt x="2211819" y="618197"/>
                  </a:lnTo>
                  <a:lnTo>
                    <a:pt x="2187206" y="575195"/>
                  </a:lnTo>
                  <a:lnTo>
                    <a:pt x="2160625" y="533069"/>
                  </a:lnTo>
                  <a:lnTo>
                    <a:pt x="2131415" y="562279"/>
                  </a:lnTo>
                  <a:lnTo>
                    <a:pt x="2157069" y="604304"/>
                  </a:lnTo>
                  <a:lnTo>
                    <a:pt x="2180742" y="647153"/>
                  </a:lnTo>
                  <a:lnTo>
                    <a:pt x="2202459" y="690753"/>
                  </a:lnTo>
                  <a:lnTo>
                    <a:pt x="2222182" y="735037"/>
                  </a:lnTo>
                  <a:lnTo>
                    <a:pt x="2239949" y="779957"/>
                  </a:lnTo>
                  <a:lnTo>
                    <a:pt x="2255736" y="825436"/>
                  </a:lnTo>
                  <a:lnTo>
                    <a:pt x="2269553" y="871410"/>
                  </a:lnTo>
                  <a:lnTo>
                    <a:pt x="2281390" y="917816"/>
                  </a:lnTo>
                  <a:lnTo>
                    <a:pt x="2291257" y="964577"/>
                  </a:lnTo>
                  <a:lnTo>
                    <a:pt x="2299157" y="1011631"/>
                  </a:lnTo>
                  <a:lnTo>
                    <a:pt x="2305075" y="1058926"/>
                  </a:lnTo>
                  <a:lnTo>
                    <a:pt x="2309025" y="1106385"/>
                  </a:lnTo>
                  <a:lnTo>
                    <a:pt x="2310993" y="1153934"/>
                  </a:lnTo>
                  <a:lnTo>
                    <a:pt x="2310993" y="1201521"/>
                  </a:lnTo>
                  <a:lnTo>
                    <a:pt x="2309025" y="1249070"/>
                  </a:lnTo>
                  <a:lnTo>
                    <a:pt x="2305075" y="1296530"/>
                  </a:lnTo>
                  <a:lnTo>
                    <a:pt x="2299157" y="1343825"/>
                  </a:lnTo>
                  <a:lnTo>
                    <a:pt x="2291257" y="1390878"/>
                  </a:lnTo>
                  <a:lnTo>
                    <a:pt x="2281390" y="1437640"/>
                  </a:lnTo>
                  <a:lnTo>
                    <a:pt x="2269553" y="1484045"/>
                  </a:lnTo>
                  <a:lnTo>
                    <a:pt x="2255736" y="1530019"/>
                  </a:lnTo>
                  <a:lnTo>
                    <a:pt x="2239949" y="1575498"/>
                  </a:lnTo>
                  <a:lnTo>
                    <a:pt x="2222182" y="1620418"/>
                  </a:lnTo>
                  <a:lnTo>
                    <a:pt x="2202459" y="1664703"/>
                  </a:lnTo>
                  <a:lnTo>
                    <a:pt x="2180742" y="1708302"/>
                  </a:lnTo>
                  <a:lnTo>
                    <a:pt x="2157069" y="1751152"/>
                  </a:lnTo>
                  <a:lnTo>
                    <a:pt x="2131415" y="1793163"/>
                  </a:lnTo>
                  <a:lnTo>
                    <a:pt x="2160625" y="1822373"/>
                  </a:lnTo>
                  <a:lnTo>
                    <a:pt x="2187206" y="1780260"/>
                  </a:lnTo>
                  <a:lnTo>
                    <a:pt x="2211819" y="1737258"/>
                  </a:lnTo>
                  <a:lnTo>
                    <a:pt x="2234463" y="1693456"/>
                  </a:lnTo>
                  <a:lnTo>
                    <a:pt x="2255139" y="1648929"/>
                  </a:lnTo>
                  <a:lnTo>
                    <a:pt x="2273846" y="1603717"/>
                  </a:lnTo>
                  <a:lnTo>
                    <a:pt x="2290584" y="1557909"/>
                  </a:lnTo>
                  <a:lnTo>
                    <a:pt x="2305354" y="1511554"/>
                  </a:lnTo>
                  <a:lnTo>
                    <a:pt x="2318156" y="1464741"/>
                  </a:lnTo>
                  <a:lnTo>
                    <a:pt x="2328976" y="1417523"/>
                  </a:lnTo>
                  <a:lnTo>
                    <a:pt x="2337841" y="1369961"/>
                  </a:lnTo>
                  <a:lnTo>
                    <a:pt x="2344737" y="1322133"/>
                  </a:lnTo>
                  <a:lnTo>
                    <a:pt x="2349652" y="1274114"/>
                  </a:lnTo>
                  <a:lnTo>
                    <a:pt x="2352611" y="1225956"/>
                  </a:lnTo>
                  <a:lnTo>
                    <a:pt x="2353602" y="1177734"/>
                  </a:lnTo>
                  <a:close/>
                </a:path>
              </a:pathLst>
            </a:custGeom>
            <a:solidFill>
              <a:srgbClr val="0082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295461" y="1693830"/>
            <a:ext cx="2353945" cy="2357120"/>
            <a:chOff x="2295461" y="1693830"/>
            <a:chExt cx="2353945" cy="235712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6163" y="2173223"/>
              <a:ext cx="1400556" cy="142189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295448" y="1693836"/>
              <a:ext cx="2353945" cy="2357120"/>
            </a:xfrm>
            <a:custGeom>
              <a:avLst/>
              <a:gdLst/>
              <a:ahLst/>
              <a:cxnLst/>
              <a:rect l="l" t="t" r="r" b="b"/>
              <a:pathLst>
                <a:path w="2353945" h="2357120">
                  <a:moveTo>
                    <a:pt x="222199" y="563460"/>
                  </a:moveTo>
                  <a:lnTo>
                    <a:pt x="192989" y="534250"/>
                  </a:lnTo>
                  <a:lnTo>
                    <a:pt x="166395" y="576376"/>
                  </a:lnTo>
                  <a:lnTo>
                    <a:pt x="141782" y="619379"/>
                  </a:lnTo>
                  <a:lnTo>
                    <a:pt x="119138" y="663181"/>
                  </a:lnTo>
                  <a:lnTo>
                    <a:pt x="98463" y="707707"/>
                  </a:lnTo>
                  <a:lnTo>
                    <a:pt x="79756" y="752919"/>
                  </a:lnTo>
                  <a:lnTo>
                    <a:pt x="63017" y="798728"/>
                  </a:lnTo>
                  <a:lnTo>
                    <a:pt x="48247" y="845083"/>
                  </a:lnTo>
                  <a:lnTo>
                    <a:pt x="35445" y="891895"/>
                  </a:lnTo>
                  <a:lnTo>
                    <a:pt x="24625" y="939114"/>
                  </a:lnTo>
                  <a:lnTo>
                    <a:pt x="15760" y="986675"/>
                  </a:lnTo>
                  <a:lnTo>
                    <a:pt x="8864" y="1034503"/>
                  </a:lnTo>
                  <a:lnTo>
                    <a:pt x="3949" y="1082522"/>
                  </a:lnTo>
                  <a:lnTo>
                    <a:pt x="990" y="1130681"/>
                  </a:lnTo>
                  <a:lnTo>
                    <a:pt x="0" y="1178915"/>
                  </a:lnTo>
                  <a:lnTo>
                    <a:pt x="990" y="1227137"/>
                  </a:lnTo>
                  <a:lnTo>
                    <a:pt x="3949" y="1275295"/>
                  </a:lnTo>
                  <a:lnTo>
                    <a:pt x="8864" y="1323314"/>
                  </a:lnTo>
                  <a:lnTo>
                    <a:pt x="15760" y="1371142"/>
                  </a:lnTo>
                  <a:lnTo>
                    <a:pt x="24625" y="1418704"/>
                  </a:lnTo>
                  <a:lnTo>
                    <a:pt x="35445" y="1465922"/>
                  </a:lnTo>
                  <a:lnTo>
                    <a:pt x="48247" y="1512735"/>
                  </a:lnTo>
                  <a:lnTo>
                    <a:pt x="63017" y="1559090"/>
                  </a:lnTo>
                  <a:lnTo>
                    <a:pt x="79756" y="1604899"/>
                  </a:lnTo>
                  <a:lnTo>
                    <a:pt x="98463" y="1650111"/>
                  </a:lnTo>
                  <a:lnTo>
                    <a:pt x="119138" y="1694637"/>
                  </a:lnTo>
                  <a:lnTo>
                    <a:pt x="141782" y="1738439"/>
                  </a:lnTo>
                  <a:lnTo>
                    <a:pt x="166395" y="1781441"/>
                  </a:lnTo>
                  <a:lnTo>
                    <a:pt x="192989" y="1823554"/>
                  </a:lnTo>
                  <a:lnTo>
                    <a:pt x="222199" y="1794344"/>
                  </a:lnTo>
                  <a:lnTo>
                    <a:pt x="196532" y="1752333"/>
                  </a:lnTo>
                  <a:lnTo>
                    <a:pt x="172859" y="1709483"/>
                  </a:lnTo>
                  <a:lnTo>
                    <a:pt x="151142" y="1665884"/>
                  </a:lnTo>
                  <a:lnTo>
                    <a:pt x="131419" y="1621599"/>
                  </a:lnTo>
                  <a:lnTo>
                    <a:pt x="113652" y="1576679"/>
                  </a:lnTo>
                  <a:lnTo>
                    <a:pt x="97866" y="1531200"/>
                  </a:lnTo>
                  <a:lnTo>
                    <a:pt x="84048" y="1485226"/>
                  </a:lnTo>
                  <a:lnTo>
                    <a:pt x="72212" y="1438821"/>
                  </a:lnTo>
                  <a:lnTo>
                    <a:pt x="62344" y="1392059"/>
                  </a:lnTo>
                  <a:lnTo>
                    <a:pt x="54444" y="1345006"/>
                  </a:lnTo>
                  <a:lnTo>
                    <a:pt x="48526" y="1297711"/>
                  </a:lnTo>
                  <a:lnTo>
                    <a:pt x="44577" y="1250251"/>
                  </a:lnTo>
                  <a:lnTo>
                    <a:pt x="42608" y="1202702"/>
                  </a:lnTo>
                  <a:lnTo>
                    <a:pt x="42608" y="1155115"/>
                  </a:lnTo>
                  <a:lnTo>
                    <a:pt x="44577" y="1107567"/>
                  </a:lnTo>
                  <a:lnTo>
                    <a:pt x="48526" y="1060107"/>
                  </a:lnTo>
                  <a:lnTo>
                    <a:pt x="54444" y="1012812"/>
                  </a:lnTo>
                  <a:lnTo>
                    <a:pt x="62344" y="965758"/>
                  </a:lnTo>
                  <a:lnTo>
                    <a:pt x="72212" y="918997"/>
                  </a:lnTo>
                  <a:lnTo>
                    <a:pt x="84048" y="872591"/>
                  </a:lnTo>
                  <a:lnTo>
                    <a:pt x="97866" y="826617"/>
                  </a:lnTo>
                  <a:lnTo>
                    <a:pt x="113652" y="781138"/>
                  </a:lnTo>
                  <a:lnTo>
                    <a:pt x="131419" y="736219"/>
                  </a:lnTo>
                  <a:lnTo>
                    <a:pt x="151142" y="691934"/>
                  </a:lnTo>
                  <a:lnTo>
                    <a:pt x="172859" y="648335"/>
                  </a:lnTo>
                  <a:lnTo>
                    <a:pt x="196532" y="605485"/>
                  </a:lnTo>
                  <a:lnTo>
                    <a:pt x="222199" y="563460"/>
                  </a:lnTo>
                  <a:close/>
                </a:path>
                <a:path w="2353945" h="2357120">
                  <a:moveTo>
                    <a:pt x="970483" y="2140547"/>
                  </a:moveTo>
                  <a:lnTo>
                    <a:pt x="921753" y="2128672"/>
                  </a:lnTo>
                  <a:lnTo>
                    <a:pt x="874026" y="2114435"/>
                  </a:lnTo>
                  <a:lnTo>
                    <a:pt x="827354" y="2097900"/>
                  </a:lnTo>
                  <a:lnTo>
                    <a:pt x="781812" y="2079142"/>
                  </a:lnTo>
                  <a:lnTo>
                    <a:pt x="737450" y="2058225"/>
                  </a:lnTo>
                  <a:lnTo>
                    <a:pt x="694347" y="2035225"/>
                  </a:lnTo>
                  <a:lnTo>
                    <a:pt x="652551" y="2010181"/>
                  </a:lnTo>
                  <a:lnTo>
                    <a:pt x="612152" y="1983168"/>
                  </a:lnTo>
                  <a:lnTo>
                    <a:pt x="573189" y="1954263"/>
                  </a:lnTo>
                  <a:lnTo>
                    <a:pt x="535749" y="1923516"/>
                  </a:lnTo>
                  <a:lnTo>
                    <a:pt x="499884" y="1890991"/>
                  </a:lnTo>
                  <a:lnTo>
                    <a:pt x="465658" y="1856765"/>
                  </a:lnTo>
                  <a:lnTo>
                    <a:pt x="433133" y="1820900"/>
                  </a:lnTo>
                  <a:lnTo>
                    <a:pt x="402386" y="1783461"/>
                  </a:lnTo>
                  <a:lnTo>
                    <a:pt x="373481" y="1744497"/>
                  </a:lnTo>
                  <a:lnTo>
                    <a:pt x="346468" y="1704098"/>
                  </a:lnTo>
                  <a:lnTo>
                    <a:pt x="321424" y="1662303"/>
                  </a:lnTo>
                  <a:lnTo>
                    <a:pt x="298424" y="1619199"/>
                  </a:lnTo>
                  <a:lnTo>
                    <a:pt x="277507" y="1574838"/>
                  </a:lnTo>
                  <a:lnTo>
                    <a:pt x="258749" y="1529295"/>
                  </a:lnTo>
                  <a:lnTo>
                    <a:pt x="242214" y="1482623"/>
                  </a:lnTo>
                  <a:lnTo>
                    <a:pt x="227977" y="1434896"/>
                  </a:lnTo>
                  <a:lnTo>
                    <a:pt x="216103" y="1386166"/>
                  </a:lnTo>
                  <a:lnTo>
                    <a:pt x="181051" y="1386166"/>
                  </a:lnTo>
                  <a:lnTo>
                    <a:pt x="191960" y="1433461"/>
                  </a:lnTo>
                  <a:lnTo>
                    <a:pt x="205003" y="1479854"/>
                  </a:lnTo>
                  <a:lnTo>
                    <a:pt x="220141" y="1525295"/>
                  </a:lnTo>
                  <a:lnTo>
                    <a:pt x="237299" y="1569720"/>
                  </a:lnTo>
                  <a:lnTo>
                    <a:pt x="256425" y="1613103"/>
                  </a:lnTo>
                  <a:lnTo>
                    <a:pt x="277482" y="1655368"/>
                  </a:lnTo>
                  <a:lnTo>
                    <a:pt x="300393" y="1696466"/>
                  </a:lnTo>
                  <a:lnTo>
                    <a:pt x="325120" y="1736356"/>
                  </a:lnTo>
                  <a:lnTo>
                    <a:pt x="351599" y="1774964"/>
                  </a:lnTo>
                  <a:lnTo>
                    <a:pt x="379793" y="1812239"/>
                  </a:lnTo>
                  <a:lnTo>
                    <a:pt x="409625" y="1848142"/>
                  </a:lnTo>
                  <a:lnTo>
                    <a:pt x="441071" y="1882609"/>
                  </a:lnTo>
                  <a:lnTo>
                    <a:pt x="474040" y="1915579"/>
                  </a:lnTo>
                  <a:lnTo>
                    <a:pt x="508508" y="1947024"/>
                  </a:lnTo>
                  <a:lnTo>
                    <a:pt x="544410" y="1976856"/>
                  </a:lnTo>
                  <a:lnTo>
                    <a:pt x="581685" y="2005050"/>
                  </a:lnTo>
                  <a:lnTo>
                    <a:pt x="620293" y="2031530"/>
                  </a:lnTo>
                  <a:lnTo>
                    <a:pt x="660184" y="2056257"/>
                  </a:lnTo>
                  <a:lnTo>
                    <a:pt x="701281" y="2079167"/>
                  </a:lnTo>
                  <a:lnTo>
                    <a:pt x="743546" y="2100224"/>
                  </a:lnTo>
                  <a:lnTo>
                    <a:pt x="786930" y="2119350"/>
                  </a:lnTo>
                  <a:lnTo>
                    <a:pt x="831354" y="2136508"/>
                  </a:lnTo>
                  <a:lnTo>
                    <a:pt x="876795" y="2151646"/>
                  </a:lnTo>
                  <a:lnTo>
                    <a:pt x="923188" y="2164689"/>
                  </a:lnTo>
                  <a:lnTo>
                    <a:pt x="970483" y="2175599"/>
                  </a:lnTo>
                  <a:lnTo>
                    <a:pt x="970483" y="2140547"/>
                  </a:lnTo>
                  <a:close/>
                </a:path>
                <a:path w="2353945" h="2357120">
                  <a:moveTo>
                    <a:pt x="970483" y="182206"/>
                  </a:moveTo>
                  <a:lnTo>
                    <a:pt x="923188" y="193141"/>
                  </a:lnTo>
                  <a:lnTo>
                    <a:pt x="876795" y="206222"/>
                  </a:lnTo>
                  <a:lnTo>
                    <a:pt x="831354" y="221373"/>
                  </a:lnTo>
                  <a:lnTo>
                    <a:pt x="786930" y="238569"/>
                  </a:lnTo>
                  <a:lnTo>
                    <a:pt x="743546" y="257733"/>
                  </a:lnTo>
                  <a:lnTo>
                    <a:pt x="701281" y="278815"/>
                  </a:lnTo>
                  <a:lnTo>
                    <a:pt x="660184" y="301777"/>
                  </a:lnTo>
                  <a:lnTo>
                    <a:pt x="620293" y="326555"/>
                  </a:lnTo>
                  <a:lnTo>
                    <a:pt x="581685" y="353085"/>
                  </a:lnTo>
                  <a:lnTo>
                    <a:pt x="544410" y="381330"/>
                  </a:lnTo>
                  <a:lnTo>
                    <a:pt x="508508" y="411226"/>
                  </a:lnTo>
                  <a:lnTo>
                    <a:pt x="474040" y="442722"/>
                  </a:lnTo>
                  <a:lnTo>
                    <a:pt x="441071" y="475767"/>
                  </a:lnTo>
                  <a:lnTo>
                    <a:pt x="409625" y="510298"/>
                  </a:lnTo>
                  <a:lnTo>
                    <a:pt x="379793" y="546277"/>
                  </a:lnTo>
                  <a:lnTo>
                    <a:pt x="351599" y="583628"/>
                  </a:lnTo>
                  <a:lnTo>
                    <a:pt x="325120" y="622312"/>
                  </a:lnTo>
                  <a:lnTo>
                    <a:pt x="300393" y="662266"/>
                  </a:lnTo>
                  <a:lnTo>
                    <a:pt x="277482" y="703453"/>
                  </a:lnTo>
                  <a:lnTo>
                    <a:pt x="256425" y="745794"/>
                  </a:lnTo>
                  <a:lnTo>
                    <a:pt x="237299" y="789266"/>
                  </a:lnTo>
                  <a:lnTo>
                    <a:pt x="220141" y="833780"/>
                  </a:lnTo>
                  <a:lnTo>
                    <a:pt x="205003" y="879309"/>
                  </a:lnTo>
                  <a:lnTo>
                    <a:pt x="191960" y="925791"/>
                  </a:lnTo>
                  <a:lnTo>
                    <a:pt x="181051" y="973162"/>
                  </a:lnTo>
                  <a:lnTo>
                    <a:pt x="216103" y="973162"/>
                  </a:lnTo>
                  <a:lnTo>
                    <a:pt x="227977" y="924344"/>
                  </a:lnTo>
                  <a:lnTo>
                    <a:pt x="242214" y="876528"/>
                  </a:lnTo>
                  <a:lnTo>
                    <a:pt x="258749" y="829754"/>
                  </a:lnTo>
                  <a:lnTo>
                    <a:pt x="277507" y="784123"/>
                  </a:lnTo>
                  <a:lnTo>
                    <a:pt x="298424" y="739686"/>
                  </a:lnTo>
                  <a:lnTo>
                    <a:pt x="321424" y="696493"/>
                  </a:lnTo>
                  <a:lnTo>
                    <a:pt x="346468" y="654621"/>
                  </a:lnTo>
                  <a:lnTo>
                    <a:pt x="373481" y="614146"/>
                  </a:lnTo>
                  <a:lnTo>
                    <a:pt x="402386" y="575119"/>
                  </a:lnTo>
                  <a:lnTo>
                    <a:pt x="433133" y="537603"/>
                  </a:lnTo>
                  <a:lnTo>
                    <a:pt x="465658" y="501662"/>
                  </a:lnTo>
                  <a:lnTo>
                    <a:pt x="499884" y="467385"/>
                  </a:lnTo>
                  <a:lnTo>
                    <a:pt x="535749" y="434809"/>
                  </a:lnTo>
                  <a:lnTo>
                    <a:pt x="573189" y="403999"/>
                  </a:lnTo>
                  <a:lnTo>
                    <a:pt x="612152" y="375043"/>
                  </a:lnTo>
                  <a:lnTo>
                    <a:pt x="652551" y="347980"/>
                  </a:lnTo>
                  <a:lnTo>
                    <a:pt x="694347" y="322897"/>
                  </a:lnTo>
                  <a:lnTo>
                    <a:pt x="737450" y="299847"/>
                  </a:lnTo>
                  <a:lnTo>
                    <a:pt x="781812" y="278904"/>
                  </a:lnTo>
                  <a:lnTo>
                    <a:pt x="827354" y="260108"/>
                  </a:lnTo>
                  <a:lnTo>
                    <a:pt x="874026" y="243560"/>
                  </a:lnTo>
                  <a:lnTo>
                    <a:pt x="921753" y="229298"/>
                  </a:lnTo>
                  <a:lnTo>
                    <a:pt x="970483" y="217385"/>
                  </a:lnTo>
                  <a:lnTo>
                    <a:pt x="970483" y="182206"/>
                  </a:lnTo>
                  <a:close/>
                </a:path>
                <a:path w="2353945" h="2357120">
                  <a:moveTo>
                    <a:pt x="1822399" y="2163661"/>
                  </a:moveTo>
                  <a:lnTo>
                    <a:pt x="1793189" y="2134451"/>
                  </a:lnTo>
                  <a:lnTo>
                    <a:pt x="1751164" y="2160117"/>
                  </a:lnTo>
                  <a:lnTo>
                    <a:pt x="1708315" y="2183790"/>
                  </a:lnTo>
                  <a:lnTo>
                    <a:pt x="1664716" y="2205507"/>
                  </a:lnTo>
                  <a:lnTo>
                    <a:pt x="1620431" y="2225230"/>
                  </a:lnTo>
                  <a:lnTo>
                    <a:pt x="1575511" y="2242997"/>
                  </a:lnTo>
                  <a:lnTo>
                    <a:pt x="1530032" y="2258784"/>
                  </a:lnTo>
                  <a:lnTo>
                    <a:pt x="1484058" y="2272601"/>
                  </a:lnTo>
                  <a:lnTo>
                    <a:pt x="1437652" y="2284438"/>
                  </a:lnTo>
                  <a:lnTo>
                    <a:pt x="1390891" y="2294305"/>
                  </a:lnTo>
                  <a:lnTo>
                    <a:pt x="1343837" y="2302205"/>
                  </a:lnTo>
                  <a:lnTo>
                    <a:pt x="1296543" y="2308123"/>
                  </a:lnTo>
                  <a:lnTo>
                    <a:pt x="1249083" y="2312073"/>
                  </a:lnTo>
                  <a:lnTo>
                    <a:pt x="1201534" y="2314041"/>
                  </a:lnTo>
                  <a:lnTo>
                    <a:pt x="1153947" y="2314041"/>
                  </a:lnTo>
                  <a:lnTo>
                    <a:pt x="1106398" y="2312073"/>
                  </a:lnTo>
                  <a:lnTo>
                    <a:pt x="1058938" y="2308123"/>
                  </a:lnTo>
                  <a:lnTo>
                    <a:pt x="1011643" y="2302205"/>
                  </a:lnTo>
                  <a:lnTo>
                    <a:pt x="964590" y="2294305"/>
                  </a:lnTo>
                  <a:lnTo>
                    <a:pt x="917829" y="2284438"/>
                  </a:lnTo>
                  <a:lnTo>
                    <a:pt x="871423" y="2272601"/>
                  </a:lnTo>
                  <a:lnTo>
                    <a:pt x="825449" y="2258784"/>
                  </a:lnTo>
                  <a:lnTo>
                    <a:pt x="779970" y="2242997"/>
                  </a:lnTo>
                  <a:lnTo>
                    <a:pt x="735050" y="2225230"/>
                  </a:lnTo>
                  <a:lnTo>
                    <a:pt x="690765" y="2205507"/>
                  </a:lnTo>
                  <a:lnTo>
                    <a:pt x="647166" y="2183790"/>
                  </a:lnTo>
                  <a:lnTo>
                    <a:pt x="604316" y="2160117"/>
                  </a:lnTo>
                  <a:lnTo>
                    <a:pt x="562305" y="2134451"/>
                  </a:lnTo>
                  <a:lnTo>
                    <a:pt x="533095" y="2163661"/>
                  </a:lnTo>
                  <a:lnTo>
                    <a:pt x="575208" y="2190254"/>
                  </a:lnTo>
                  <a:lnTo>
                    <a:pt x="618210" y="2214867"/>
                  </a:lnTo>
                  <a:lnTo>
                    <a:pt x="662012" y="2237511"/>
                  </a:lnTo>
                  <a:lnTo>
                    <a:pt x="706539" y="2258187"/>
                  </a:lnTo>
                  <a:lnTo>
                    <a:pt x="751751" y="2276894"/>
                  </a:lnTo>
                  <a:lnTo>
                    <a:pt x="797560" y="2293632"/>
                  </a:lnTo>
                  <a:lnTo>
                    <a:pt x="843915" y="2308402"/>
                  </a:lnTo>
                  <a:lnTo>
                    <a:pt x="890727" y="2321204"/>
                  </a:lnTo>
                  <a:lnTo>
                    <a:pt x="937945" y="2332024"/>
                  </a:lnTo>
                  <a:lnTo>
                    <a:pt x="985507" y="2340889"/>
                  </a:lnTo>
                  <a:lnTo>
                    <a:pt x="1033335" y="2347785"/>
                  </a:lnTo>
                  <a:lnTo>
                    <a:pt x="1081354" y="2352700"/>
                  </a:lnTo>
                  <a:lnTo>
                    <a:pt x="1129512" y="2355659"/>
                  </a:lnTo>
                  <a:lnTo>
                    <a:pt x="1177734" y="2356637"/>
                  </a:lnTo>
                  <a:lnTo>
                    <a:pt x="1225969" y="2355659"/>
                  </a:lnTo>
                  <a:lnTo>
                    <a:pt x="1274127" y="2352700"/>
                  </a:lnTo>
                  <a:lnTo>
                    <a:pt x="1322146" y="2347785"/>
                  </a:lnTo>
                  <a:lnTo>
                    <a:pt x="1369974" y="2340889"/>
                  </a:lnTo>
                  <a:lnTo>
                    <a:pt x="1417535" y="2332024"/>
                  </a:lnTo>
                  <a:lnTo>
                    <a:pt x="1464754" y="2321204"/>
                  </a:lnTo>
                  <a:lnTo>
                    <a:pt x="1511566" y="2308402"/>
                  </a:lnTo>
                  <a:lnTo>
                    <a:pt x="1557921" y="2293632"/>
                  </a:lnTo>
                  <a:lnTo>
                    <a:pt x="1603730" y="2276894"/>
                  </a:lnTo>
                  <a:lnTo>
                    <a:pt x="1648942" y="2258187"/>
                  </a:lnTo>
                  <a:lnTo>
                    <a:pt x="1693468" y="2237511"/>
                  </a:lnTo>
                  <a:lnTo>
                    <a:pt x="1737271" y="2214867"/>
                  </a:lnTo>
                  <a:lnTo>
                    <a:pt x="1780273" y="2190254"/>
                  </a:lnTo>
                  <a:lnTo>
                    <a:pt x="1822399" y="2163661"/>
                  </a:lnTo>
                  <a:close/>
                </a:path>
                <a:path w="2353945" h="2357120">
                  <a:moveTo>
                    <a:pt x="1822399" y="194017"/>
                  </a:moveTo>
                  <a:lnTo>
                    <a:pt x="1780273" y="167297"/>
                  </a:lnTo>
                  <a:lnTo>
                    <a:pt x="1737271" y="142544"/>
                  </a:lnTo>
                  <a:lnTo>
                    <a:pt x="1693468" y="119786"/>
                  </a:lnTo>
                  <a:lnTo>
                    <a:pt x="1648942" y="98996"/>
                  </a:lnTo>
                  <a:lnTo>
                    <a:pt x="1603730" y="80187"/>
                  </a:lnTo>
                  <a:lnTo>
                    <a:pt x="1557921" y="63360"/>
                  </a:lnTo>
                  <a:lnTo>
                    <a:pt x="1511566" y="48501"/>
                  </a:lnTo>
                  <a:lnTo>
                    <a:pt x="1464754" y="35636"/>
                  </a:lnTo>
                  <a:lnTo>
                    <a:pt x="1417535" y="24752"/>
                  </a:lnTo>
                  <a:lnTo>
                    <a:pt x="1369974" y="15836"/>
                  </a:lnTo>
                  <a:lnTo>
                    <a:pt x="1322146" y="8915"/>
                  </a:lnTo>
                  <a:lnTo>
                    <a:pt x="1274127" y="3962"/>
                  </a:lnTo>
                  <a:lnTo>
                    <a:pt x="1225969" y="990"/>
                  </a:lnTo>
                  <a:lnTo>
                    <a:pt x="1177747" y="0"/>
                  </a:lnTo>
                  <a:lnTo>
                    <a:pt x="1129512" y="990"/>
                  </a:lnTo>
                  <a:lnTo>
                    <a:pt x="1081354" y="3962"/>
                  </a:lnTo>
                  <a:lnTo>
                    <a:pt x="1033335" y="8915"/>
                  </a:lnTo>
                  <a:lnTo>
                    <a:pt x="985507" y="15836"/>
                  </a:lnTo>
                  <a:lnTo>
                    <a:pt x="937945" y="24752"/>
                  </a:lnTo>
                  <a:lnTo>
                    <a:pt x="890727" y="35636"/>
                  </a:lnTo>
                  <a:lnTo>
                    <a:pt x="843915" y="48501"/>
                  </a:lnTo>
                  <a:lnTo>
                    <a:pt x="797560" y="63360"/>
                  </a:lnTo>
                  <a:lnTo>
                    <a:pt x="751751" y="80187"/>
                  </a:lnTo>
                  <a:lnTo>
                    <a:pt x="706539" y="98996"/>
                  </a:lnTo>
                  <a:lnTo>
                    <a:pt x="662012" y="119786"/>
                  </a:lnTo>
                  <a:lnTo>
                    <a:pt x="618210" y="142544"/>
                  </a:lnTo>
                  <a:lnTo>
                    <a:pt x="575208" y="167297"/>
                  </a:lnTo>
                  <a:lnTo>
                    <a:pt x="533095" y="194017"/>
                  </a:lnTo>
                  <a:lnTo>
                    <a:pt x="562305" y="223354"/>
                  </a:lnTo>
                  <a:lnTo>
                    <a:pt x="604316" y="197573"/>
                  </a:lnTo>
                  <a:lnTo>
                    <a:pt x="647166" y="173761"/>
                  </a:lnTo>
                  <a:lnTo>
                    <a:pt x="690765" y="151942"/>
                  </a:lnTo>
                  <a:lnTo>
                    <a:pt x="735050" y="132105"/>
                  </a:lnTo>
                  <a:lnTo>
                    <a:pt x="779970" y="114249"/>
                  </a:lnTo>
                  <a:lnTo>
                    <a:pt x="825449" y="98374"/>
                  </a:lnTo>
                  <a:lnTo>
                    <a:pt x="871423" y="84493"/>
                  </a:lnTo>
                  <a:lnTo>
                    <a:pt x="917829" y="72580"/>
                  </a:lnTo>
                  <a:lnTo>
                    <a:pt x="964590" y="62661"/>
                  </a:lnTo>
                  <a:lnTo>
                    <a:pt x="1011643" y="54724"/>
                  </a:lnTo>
                  <a:lnTo>
                    <a:pt x="1058938" y="48780"/>
                  </a:lnTo>
                  <a:lnTo>
                    <a:pt x="1106398" y="44805"/>
                  </a:lnTo>
                  <a:lnTo>
                    <a:pt x="1153947" y="42824"/>
                  </a:lnTo>
                  <a:lnTo>
                    <a:pt x="1201534" y="42824"/>
                  </a:lnTo>
                  <a:lnTo>
                    <a:pt x="1249083" y="44805"/>
                  </a:lnTo>
                  <a:lnTo>
                    <a:pt x="1296543" y="48780"/>
                  </a:lnTo>
                  <a:lnTo>
                    <a:pt x="1343837" y="54724"/>
                  </a:lnTo>
                  <a:lnTo>
                    <a:pt x="1390891" y="62661"/>
                  </a:lnTo>
                  <a:lnTo>
                    <a:pt x="1437652" y="72580"/>
                  </a:lnTo>
                  <a:lnTo>
                    <a:pt x="1484058" y="84493"/>
                  </a:lnTo>
                  <a:lnTo>
                    <a:pt x="1530032" y="98374"/>
                  </a:lnTo>
                  <a:lnTo>
                    <a:pt x="1575511" y="114249"/>
                  </a:lnTo>
                  <a:lnTo>
                    <a:pt x="1620431" y="132105"/>
                  </a:lnTo>
                  <a:lnTo>
                    <a:pt x="1664716" y="151942"/>
                  </a:lnTo>
                  <a:lnTo>
                    <a:pt x="1708315" y="173761"/>
                  </a:lnTo>
                  <a:lnTo>
                    <a:pt x="1751164" y="197573"/>
                  </a:lnTo>
                  <a:lnTo>
                    <a:pt x="1793189" y="223354"/>
                  </a:lnTo>
                  <a:lnTo>
                    <a:pt x="1822399" y="194017"/>
                  </a:lnTo>
                  <a:close/>
                </a:path>
                <a:path w="2353945" h="2357120">
                  <a:moveTo>
                    <a:pt x="2172919" y="1386166"/>
                  </a:moveTo>
                  <a:lnTo>
                    <a:pt x="2137867" y="1386166"/>
                  </a:lnTo>
                  <a:lnTo>
                    <a:pt x="2125980" y="1434896"/>
                  </a:lnTo>
                  <a:lnTo>
                    <a:pt x="2111743" y="1482623"/>
                  </a:lnTo>
                  <a:lnTo>
                    <a:pt x="2095207" y="1529295"/>
                  </a:lnTo>
                  <a:lnTo>
                    <a:pt x="2076450" y="1574838"/>
                  </a:lnTo>
                  <a:lnTo>
                    <a:pt x="2055533" y="1619199"/>
                  </a:lnTo>
                  <a:lnTo>
                    <a:pt x="2032533" y="1662303"/>
                  </a:lnTo>
                  <a:lnTo>
                    <a:pt x="2007489" y="1704098"/>
                  </a:lnTo>
                  <a:lnTo>
                    <a:pt x="1980476" y="1744497"/>
                  </a:lnTo>
                  <a:lnTo>
                    <a:pt x="1951570" y="1783461"/>
                  </a:lnTo>
                  <a:lnTo>
                    <a:pt x="1920824" y="1820900"/>
                  </a:lnTo>
                  <a:lnTo>
                    <a:pt x="1888299" y="1856765"/>
                  </a:lnTo>
                  <a:lnTo>
                    <a:pt x="1854073" y="1890991"/>
                  </a:lnTo>
                  <a:lnTo>
                    <a:pt x="1818208" y="1923516"/>
                  </a:lnTo>
                  <a:lnTo>
                    <a:pt x="1780768" y="1954263"/>
                  </a:lnTo>
                  <a:lnTo>
                    <a:pt x="1741805" y="1983168"/>
                  </a:lnTo>
                  <a:lnTo>
                    <a:pt x="1701406" y="2010181"/>
                  </a:lnTo>
                  <a:lnTo>
                    <a:pt x="1659610" y="2035225"/>
                  </a:lnTo>
                  <a:lnTo>
                    <a:pt x="1616506" y="2058225"/>
                  </a:lnTo>
                  <a:lnTo>
                    <a:pt x="1572145" y="2079142"/>
                  </a:lnTo>
                  <a:lnTo>
                    <a:pt x="1526603" y="2097900"/>
                  </a:lnTo>
                  <a:lnTo>
                    <a:pt x="1479931" y="2114435"/>
                  </a:lnTo>
                  <a:lnTo>
                    <a:pt x="1432204" y="2128672"/>
                  </a:lnTo>
                  <a:lnTo>
                    <a:pt x="1383487" y="2140547"/>
                  </a:lnTo>
                  <a:lnTo>
                    <a:pt x="1383487" y="2175599"/>
                  </a:lnTo>
                  <a:lnTo>
                    <a:pt x="1430769" y="2164689"/>
                  </a:lnTo>
                  <a:lnTo>
                    <a:pt x="1477162" y="2151646"/>
                  </a:lnTo>
                  <a:lnTo>
                    <a:pt x="1522603" y="2136508"/>
                  </a:lnTo>
                  <a:lnTo>
                    <a:pt x="1567027" y="2119350"/>
                  </a:lnTo>
                  <a:lnTo>
                    <a:pt x="1610410" y="2100224"/>
                  </a:lnTo>
                  <a:lnTo>
                    <a:pt x="1652676" y="2079167"/>
                  </a:lnTo>
                  <a:lnTo>
                    <a:pt x="1693773" y="2056257"/>
                  </a:lnTo>
                  <a:lnTo>
                    <a:pt x="1733664" y="2031530"/>
                  </a:lnTo>
                  <a:lnTo>
                    <a:pt x="1772272" y="2005050"/>
                  </a:lnTo>
                  <a:lnTo>
                    <a:pt x="1809546" y="1976856"/>
                  </a:lnTo>
                  <a:lnTo>
                    <a:pt x="1845449" y="1947024"/>
                  </a:lnTo>
                  <a:lnTo>
                    <a:pt x="1879917" y="1915579"/>
                  </a:lnTo>
                  <a:lnTo>
                    <a:pt x="1912886" y="1882609"/>
                  </a:lnTo>
                  <a:lnTo>
                    <a:pt x="1944331" y="1848142"/>
                  </a:lnTo>
                  <a:lnTo>
                    <a:pt x="1974164" y="1812239"/>
                  </a:lnTo>
                  <a:lnTo>
                    <a:pt x="2002358" y="1774964"/>
                  </a:lnTo>
                  <a:lnTo>
                    <a:pt x="2028837" y="1736356"/>
                  </a:lnTo>
                  <a:lnTo>
                    <a:pt x="2053564" y="1696466"/>
                  </a:lnTo>
                  <a:lnTo>
                    <a:pt x="2076475" y="1655368"/>
                  </a:lnTo>
                  <a:lnTo>
                    <a:pt x="2097532" y="1613103"/>
                  </a:lnTo>
                  <a:lnTo>
                    <a:pt x="2116658" y="1569720"/>
                  </a:lnTo>
                  <a:lnTo>
                    <a:pt x="2133816" y="1525295"/>
                  </a:lnTo>
                  <a:lnTo>
                    <a:pt x="2148954" y="1479854"/>
                  </a:lnTo>
                  <a:lnTo>
                    <a:pt x="2161997" y="1433461"/>
                  </a:lnTo>
                  <a:lnTo>
                    <a:pt x="2172919" y="1386166"/>
                  </a:lnTo>
                  <a:close/>
                </a:path>
                <a:path w="2353945" h="2357120">
                  <a:moveTo>
                    <a:pt x="2172919" y="973162"/>
                  </a:moveTo>
                  <a:lnTo>
                    <a:pt x="2161997" y="925791"/>
                  </a:lnTo>
                  <a:lnTo>
                    <a:pt x="2148954" y="879309"/>
                  </a:lnTo>
                  <a:lnTo>
                    <a:pt x="2133816" y="833780"/>
                  </a:lnTo>
                  <a:lnTo>
                    <a:pt x="2116658" y="789266"/>
                  </a:lnTo>
                  <a:lnTo>
                    <a:pt x="2097532" y="745794"/>
                  </a:lnTo>
                  <a:lnTo>
                    <a:pt x="2076475" y="703453"/>
                  </a:lnTo>
                  <a:lnTo>
                    <a:pt x="2053564" y="662266"/>
                  </a:lnTo>
                  <a:lnTo>
                    <a:pt x="2028837" y="622312"/>
                  </a:lnTo>
                  <a:lnTo>
                    <a:pt x="2002358" y="583628"/>
                  </a:lnTo>
                  <a:lnTo>
                    <a:pt x="1974164" y="546277"/>
                  </a:lnTo>
                  <a:lnTo>
                    <a:pt x="1944331" y="510298"/>
                  </a:lnTo>
                  <a:lnTo>
                    <a:pt x="1912886" y="475767"/>
                  </a:lnTo>
                  <a:lnTo>
                    <a:pt x="1879917" y="442722"/>
                  </a:lnTo>
                  <a:lnTo>
                    <a:pt x="1845449" y="411226"/>
                  </a:lnTo>
                  <a:lnTo>
                    <a:pt x="1809546" y="381330"/>
                  </a:lnTo>
                  <a:lnTo>
                    <a:pt x="1772272" y="353085"/>
                  </a:lnTo>
                  <a:lnTo>
                    <a:pt x="1733664" y="326555"/>
                  </a:lnTo>
                  <a:lnTo>
                    <a:pt x="1693773" y="301777"/>
                  </a:lnTo>
                  <a:lnTo>
                    <a:pt x="1652676" y="278815"/>
                  </a:lnTo>
                  <a:lnTo>
                    <a:pt x="1610410" y="257733"/>
                  </a:lnTo>
                  <a:lnTo>
                    <a:pt x="1567027" y="238569"/>
                  </a:lnTo>
                  <a:lnTo>
                    <a:pt x="1522603" y="221373"/>
                  </a:lnTo>
                  <a:lnTo>
                    <a:pt x="1477162" y="206222"/>
                  </a:lnTo>
                  <a:lnTo>
                    <a:pt x="1430769" y="193141"/>
                  </a:lnTo>
                  <a:lnTo>
                    <a:pt x="1383487" y="182206"/>
                  </a:lnTo>
                  <a:lnTo>
                    <a:pt x="1383487" y="217385"/>
                  </a:lnTo>
                  <a:lnTo>
                    <a:pt x="1432204" y="229298"/>
                  </a:lnTo>
                  <a:lnTo>
                    <a:pt x="1479931" y="243560"/>
                  </a:lnTo>
                  <a:lnTo>
                    <a:pt x="1526603" y="260108"/>
                  </a:lnTo>
                  <a:lnTo>
                    <a:pt x="1572145" y="278904"/>
                  </a:lnTo>
                  <a:lnTo>
                    <a:pt x="1616506" y="299847"/>
                  </a:lnTo>
                  <a:lnTo>
                    <a:pt x="1659610" y="322897"/>
                  </a:lnTo>
                  <a:lnTo>
                    <a:pt x="1701406" y="347980"/>
                  </a:lnTo>
                  <a:lnTo>
                    <a:pt x="1741805" y="375043"/>
                  </a:lnTo>
                  <a:lnTo>
                    <a:pt x="1780768" y="403999"/>
                  </a:lnTo>
                  <a:lnTo>
                    <a:pt x="1818208" y="434809"/>
                  </a:lnTo>
                  <a:lnTo>
                    <a:pt x="1854073" y="467385"/>
                  </a:lnTo>
                  <a:lnTo>
                    <a:pt x="1888299" y="501662"/>
                  </a:lnTo>
                  <a:lnTo>
                    <a:pt x="1920824" y="537603"/>
                  </a:lnTo>
                  <a:lnTo>
                    <a:pt x="1951570" y="575119"/>
                  </a:lnTo>
                  <a:lnTo>
                    <a:pt x="1980476" y="614146"/>
                  </a:lnTo>
                  <a:lnTo>
                    <a:pt x="2007489" y="654621"/>
                  </a:lnTo>
                  <a:lnTo>
                    <a:pt x="2032533" y="696493"/>
                  </a:lnTo>
                  <a:lnTo>
                    <a:pt x="2055533" y="739686"/>
                  </a:lnTo>
                  <a:lnTo>
                    <a:pt x="2076450" y="784123"/>
                  </a:lnTo>
                  <a:lnTo>
                    <a:pt x="2095207" y="829754"/>
                  </a:lnTo>
                  <a:lnTo>
                    <a:pt x="2111743" y="876528"/>
                  </a:lnTo>
                  <a:lnTo>
                    <a:pt x="2125980" y="924344"/>
                  </a:lnTo>
                  <a:lnTo>
                    <a:pt x="2137867" y="973162"/>
                  </a:lnTo>
                  <a:lnTo>
                    <a:pt x="2172919" y="973162"/>
                  </a:lnTo>
                  <a:close/>
                </a:path>
                <a:path w="2353945" h="2357120">
                  <a:moveTo>
                    <a:pt x="2353945" y="1178902"/>
                  </a:moveTo>
                  <a:lnTo>
                    <a:pt x="2352967" y="1130681"/>
                  </a:lnTo>
                  <a:lnTo>
                    <a:pt x="2350008" y="1082522"/>
                  </a:lnTo>
                  <a:lnTo>
                    <a:pt x="2345093" y="1034503"/>
                  </a:lnTo>
                  <a:lnTo>
                    <a:pt x="2338197" y="986675"/>
                  </a:lnTo>
                  <a:lnTo>
                    <a:pt x="2329332" y="939114"/>
                  </a:lnTo>
                  <a:lnTo>
                    <a:pt x="2318512" y="891895"/>
                  </a:lnTo>
                  <a:lnTo>
                    <a:pt x="2305710" y="845083"/>
                  </a:lnTo>
                  <a:lnTo>
                    <a:pt x="2290940" y="798728"/>
                  </a:lnTo>
                  <a:lnTo>
                    <a:pt x="2274201" y="752919"/>
                  </a:lnTo>
                  <a:lnTo>
                    <a:pt x="2255494" y="707707"/>
                  </a:lnTo>
                  <a:lnTo>
                    <a:pt x="2234819" y="663181"/>
                  </a:lnTo>
                  <a:lnTo>
                    <a:pt x="2212175" y="619379"/>
                  </a:lnTo>
                  <a:lnTo>
                    <a:pt x="2187562" y="576376"/>
                  </a:lnTo>
                  <a:lnTo>
                    <a:pt x="2160981" y="534250"/>
                  </a:lnTo>
                  <a:lnTo>
                    <a:pt x="2131771" y="563460"/>
                  </a:lnTo>
                  <a:lnTo>
                    <a:pt x="2157425" y="605485"/>
                  </a:lnTo>
                  <a:lnTo>
                    <a:pt x="2181098" y="648335"/>
                  </a:lnTo>
                  <a:lnTo>
                    <a:pt x="2202815" y="691934"/>
                  </a:lnTo>
                  <a:lnTo>
                    <a:pt x="2222538" y="736219"/>
                  </a:lnTo>
                  <a:lnTo>
                    <a:pt x="2240305" y="781138"/>
                  </a:lnTo>
                  <a:lnTo>
                    <a:pt x="2256091" y="826617"/>
                  </a:lnTo>
                  <a:lnTo>
                    <a:pt x="2269909" y="872591"/>
                  </a:lnTo>
                  <a:lnTo>
                    <a:pt x="2281745" y="918997"/>
                  </a:lnTo>
                  <a:lnTo>
                    <a:pt x="2291613" y="965758"/>
                  </a:lnTo>
                  <a:lnTo>
                    <a:pt x="2299512" y="1012812"/>
                  </a:lnTo>
                  <a:lnTo>
                    <a:pt x="2305431" y="1060107"/>
                  </a:lnTo>
                  <a:lnTo>
                    <a:pt x="2309380" y="1107567"/>
                  </a:lnTo>
                  <a:lnTo>
                    <a:pt x="2311349" y="1155115"/>
                  </a:lnTo>
                  <a:lnTo>
                    <a:pt x="2311349" y="1202702"/>
                  </a:lnTo>
                  <a:lnTo>
                    <a:pt x="2309380" y="1250251"/>
                  </a:lnTo>
                  <a:lnTo>
                    <a:pt x="2305431" y="1297711"/>
                  </a:lnTo>
                  <a:lnTo>
                    <a:pt x="2299512" y="1345006"/>
                  </a:lnTo>
                  <a:lnTo>
                    <a:pt x="2291613" y="1392059"/>
                  </a:lnTo>
                  <a:lnTo>
                    <a:pt x="2281745" y="1438821"/>
                  </a:lnTo>
                  <a:lnTo>
                    <a:pt x="2269909" y="1485226"/>
                  </a:lnTo>
                  <a:lnTo>
                    <a:pt x="2256091" y="1531200"/>
                  </a:lnTo>
                  <a:lnTo>
                    <a:pt x="2240305" y="1576679"/>
                  </a:lnTo>
                  <a:lnTo>
                    <a:pt x="2222538" y="1621599"/>
                  </a:lnTo>
                  <a:lnTo>
                    <a:pt x="2202815" y="1665884"/>
                  </a:lnTo>
                  <a:lnTo>
                    <a:pt x="2181098" y="1709483"/>
                  </a:lnTo>
                  <a:lnTo>
                    <a:pt x="2157425" y="1752333"/>
                  </a:lnTo>
                  <a:lnTo>
                    <a:pt x="2131771" y="1794344"/>
                  </a:lnTo>
                  <a:lnTo>
                    <a:pt x="2160981" y="1823554"/>
                  </a:lnTo>
                  <a:lnTo>
                    <a:pt x="2187562" y="1781441"/>
                  </a:lnTo>
                  <a:lnTo>
                    <a:pt x="2212175" y="1738439"/>
                  </a:lnTo>
                  <a:lnTo>
                    <a:pt x="2234819" y="1694637"/>
                  </a:lnTo>
                  <a:lnTo>
                    <a:pt x="2255494" y="1650111"/>
                  </a:lnTo>
                  <a:lnTo>
                    <a:pt x="2274201" y="1604899"/>
                  </a:lnTo>
                  <a:lnTo>
                    <a:pt x="2290940" y="1559090"/>
                  </a:lnTo>
                  <a:lnTo>
                    <a:pt x="2305710" y="1512735"/>
                  </a:lnTo>
                  <a:lnTo>
                    <a:pt x="2318512" y="1465922"/>
                  </a:lnTo>
                  <a:lnTo>
                    <a:pt x="2329332" y="1418704"/>
                  </a:lnTo>
                  <a:lnTo>
                    <a:pt x="2338197" y="1371142"/>
                  </a:lnTo>
                  <a:lnTo>
                    <a:pt x="2345093" y="1323314"/>
                  </a:lnTo>
                  <a:lnTo>
                    <a:pt x="2350008" y="1275295"/>
                  </a:lnTo>
                  <a:lnTo>
                    <a:pt x="2352967" y="1227137"/>
                  </a:lnTo>
                  <a:lnTo>
                    <a:pt x="2353945" y="1178902"/>
                  </a:lnTo>
                  <a:close/>
                </a:path>
              </a:pathLst>
            </a:custGeom>
            <a:solidFill>
              <a:srgbClr val="0082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7009542" y="1757489"/>
            <a:ext cx="2353945" cy="2355850"/>
            <a:chOff x="7009542" y="1757489"/>
            <a:chExt cx="2353945" cy="235585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35367" y="1933955"/>
              <a:ext cx="2093976" cy="198424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009536" y="1757489"/>
              <a:ext cx="2353945" cy="2355850"/>
            </a:xfrm>
            <a:custGeom>
              <a:avLst/>
              <a:gdLst/>
              <a:ahLst/>
              <a:cxnLst/>
              <a:rect l="l" t="t" r="r" b="b"/>
              <a:pathLst>
                <a:path w="2353945" h="2355850">
                  <a:moveTo>
                    <a:pt x="223367" y="562292"/>
                  </a:moveTo>
                  <a:lnTo>
                    <a:pt x="194030" y="533082"/>
                  </a:lnTo>
                  <a:lnTo>
                    <a:pt x="167297" y="575208"/>
                  </a:lnTo>
                  <a:lnTo>
                    <a:pt x="142544" y="618210"/>
                  </a:lnTo>
                  <a:lnTo>
                    <a:pt x="119786" y="662012"/>
                  </a:lnTo>
                  <a:lnTo>
                    <a:pt x="98996" y="706539"/>
                  </a:lnTo>
                  <a:lnTo>
                    <a:pt x="80187" y="751751"/>
                  </a:lnTo>
                  <a:lnTo>
                    <a:pt x="63360" y="797560"/>
                  </a:lnTo>
                  <a:lnTo>
                    <a:pt x="48501" y="843915"/>
                  </a:lnTo>
                  <a:lnTo>
                    <a:pt x="35636" y="890727"/>
                  </a:lnTo>
                  <a:lnTo>
                    <a:pt x="24752" y="937945"/>
                  </a:lnTo>
                  <a:lnTo>
                    <a:pt x="15836" y="985507"/>
                  </a:lnTo>
                  <a:lnTo>
                    <a:pt x="8915" y="1033335"/>
                  </a:lnTo>
                  <a:lnTo>
                    <a:pt x="3962" y="1081354"/>
                  </a:lnTo>
                  <a:lnTo>
                    <a:pt x="990" y="1129512"/>
                  </a:lnTo>
                  <a:lnTo>
                    <a:pt x="0" y="1177734"/>
                  </a:lnTo>
                  <a:lnTo>
                    <a:pt x="990" y="1225969"/>
                  </a:lnTo>
                  <a:lnTo>
                    <a:pt x="3962" y="1274127"/>
                  </a:lnTo>
                  <a:lnTo>
                    <a:pt x="8915" y="1322146"/>
                  </a:lnTo>
                  <a:lnTo>
                    <a:pt x="15836" y="1369974"/>
                  </a:lnTo>
                  <a:lnTo>
                    <a:pt x="24752" y="1417535"/>
                  </a:lnTo>
                  <a:lnTo>
                    <a:pt x="35636" y="1464754"/>
                  </a:lnTo>
                  <a:lnTo>
                    <a:pt x="48501" y="1511566"/>
                  </a:lnTo>
                  <a:lnTo>
                    <a:pt x="63360" y="1557921"/>
                  </a:lnTo>
                  <a:lnTo>
                    <a:pt x="80187" y="1603730"/>
                  </a:lnTo>
                  <a:lnTo>
                    <a:pt x="98996" y="1648942"/>
                  </a:lnTo>
                  <a:lnTo>
                    <a:pt x="119786" y="1693468"/>
                  </a:lnTo>
                  <a:lnTo>
                    <a:pt x="142544" y="1737271"/>
                  </a:lnTo>
                  <a:lnTo>
                    <a:pt x="167297" y="1780273"/>
                  </a:lnTo>
                  <a:lnTo>
                    <a:pt x="194030" y="1822386"/>
                  </a:lnTo>
                  <a:lnTo>
                    <a:pt x="223367" y="1793176"/>
                  </a:lnTo>
                  <a:lnTo>
                    <a:pt x="197573" y="1751164"/>
                  </a:lnTo>
                  <a:lnTo>
                    <a:pt x="173761" y="1708315"/>
                  </a:lnTo>
                  <a:lnTo>
                    <a:pt x="151942" y="1664716"/>
                  </a:lnTo>
                  <a:lnTo>
                    <a:pt x="132105" y="1620431"/>
                  </a:lnTo>
                  <a:lnTo>
                    <a:pt x="114249" y="1575511"/>
                  </a:lnTo>
                  <a:lnTo>
                    <a:pt x="98374" y="1530032"/>
                  </a:lnTo>
                  <a:lnTo>
                    <a:pt x="84493" y="1484058"/>
                  </a:lnTo>
                  <a:lnTo>
                    <a:pt x="72580" y="1437652"/>
                  </a:lnTo>
                  <a:lnTo>
                    <a:pt x="62661" y="1390891"/>
                  </a:lnTo>
                  <a:lnTo>
                    <a:pt x="54724" y="1343837"/>
                  </a:lnTo>
                  <a:lnTo>
                    <a:pt x="48780" y="1296543"/>
                  </a:lnTo>
                  <a:lnTo>
                    <a:pt x="44805" y="1249083"/>
                  </a:lnTo>
                  <a:lnTo>
                    <a:pt x="42824" y="1201534"/>
                  </a:lnTo>
                  <a:lnTo>
                    <a:pt x="42824" y="1153947"/>
                  </a:lnTo>
                  <a:lnTo>
                    <a:pt x="44805" y="1106398"/>
                  </a:lnTo>
                  <a:lnTo>
                    <a:pt x="48780" y="1058938"/>
                  </a:lnTo>
                  <a:lnTo>
                    <a:pt x="54724" y="1011643"/>
                  </a:lnTo>
                  <a:lnTo>
                    <a:pt x="62661" y="964590"/>
                  </a:lnTo>
                  <a:lnTo>
                    <a:pt x="72580" y="917829"/>
                  </a:lnTo>
                  <a:lnTo>
                    <a:pt x="84493" y="871423"/>
                  </a:lnTo>
                  <a:lnTo>
                    <a:pt x="98374" y="825449"/>
                  </a:lnTo>
                  <a:lnTo>
                    <a:pt x="114249" y="779970"/>
                  </a:lnTo>
                  <a:lnTo>
                    <a:pt x="132105" y="735050"/>
                  </a:lnTo>
                  <a:lnTo>
                    <a:pt x="151942" y="690765"/>
                  </a:lnTo>
                  <a:lnTo>
                    <a:pt x="173761" y="647166"/>
                  </a:lnTo>
                  <a:lnTo>
                    <a:pt x="197573" y="604316"/>
                  </a:lnTo>
                  <a:lnTo>
                    <a:pt x="223367" y="562292"/>
                  </a:lnTo>
                  <a:close/>
                </a:path>
                <a:path w="2353945" h="2355850">
                  <a:moveTo>
                    <a:pt x="970127" y="2139378"/>
                  </a:moveTo>
                  <a:lnTo>
                    <a:pt x="921397" y="2127504"/>
                  </a:lnTo>
                  <a:lnTo>
                    <a:pt x="873671" y="2113267"/>
                  </a:lnTo>
                  <a:lnTo>
                    <a:pt x="826998" y="2096731"/>
                  </a:lnTo>
                  <a:lnTo>
                    <a:pt x="781456" y="2077974"/>
                  </a:lnTo>
                  <a:lnTo>
                    <a:pt x="737095" y="2057057"/>
                  </a:lnTo>
                  <a:lnTo>
                    <a:pt x="693991" y="2034057"/>
                  </a:lnTo>
                  <a:lnTo>
                    <a:pt x="652195" y="2009013"/>
                  </a:lnTo>
                  <a:lnTo>
                    <a:pt x="611797" y="1982000"/>
                  </a:lnTo>
                  <a:lnTo>
                    <a:pt x="572833" y="1953094"/>
                  </a:lnTo>
                  <a:lnTo>
                    <a:pt x="535393" y="1922348"/>
                  </a:lnTo>
                  <a:lnTo>
                    <a:pt x="499529" y="1889823"/>
                  </a:lnTo>
                  <a:lnTo>
                    <a:pt x="465302" y="1855597"/>
                  </a:lnTo>
                  <a:lnTo>
                    <a:pt x="432777" y="1819732"/>
                  </a:lnTo>
                  <a:lnTo>
                    <a:pt x="402031" y="1782292"/>
                  </a:lnTo>
                  <a:lnTo>
                    <a:pt x="373126" y="1743329"/>
                  </a:lnTo>
                  <a:lnTo>
                    <a:pt x="346113" y="1702930"/>
                  </a:lnTo>
                  <a:lnTo>
                    <a:pt x="321068" y="1661134"/>
                  </a:lnTo>
                  <a:lnTo>
                    <a:pt x="298069" y="1618030"/>
                  </a:lnTo>
                  <a:lnTo>
                    <a:pt x="277152" y="1573669"/>
                  </a:lnTo>
                  <a:lnTo>
                    <a:pt x="258394" y="1528127"/>
                  </a:lnTo>
                  <a:lnTo>
                    <a:pt x="241858" y="1481455"/>
                  </a:lnTo>
                  <a:lnTo>
                    <a:pt x="227622" y="1433728"/>
                  </a:lnTo>
                  <a:lnTo>
                    <a:pt x="215747" y="1384998"/>
                  </a:lnTo>
                  <a:lnTo>
                    <a:pt x="180695" y="1384998"/>
                  </a:lnTo>
                  <a:lnTo>
                    <a:pt x="191604" y="1432293"/>
                  </a:lnTo>
                  <a:lnTo>
                    <a:pt x="204647" y="1478686"/>
                  </a:lnTo>
                  <a:lnTo>
                    <a:pt x="219786" y="1524127"/>
                  </a:lnTo>
                  <a:lnTo>
                    <a:pt x="236943" y="1568551"/>
                  </a:lnTo>
                  <a:lnTo>
                    <a:pt x="256070" y="1611934"/>
                  </a:lnTo>
                  <a:lnTo>
                    <a:pt x="277126" y="1654200"/>
                  </a:lnTo>
                  <a:lnTo>
                    <a:pt x="300037" y="1695297"/>
                  </a:lnTo>
                  <a:lnTo>
                    <a:pt x="324764" y="1735188"/>
                  </a:lnTo>
                  <a:lnTo>
                    <a:pt x="351243" y="1773796"/>
                  </a:lnTo>
                  <a:lnTo>
                    <a:pt x="379437" y="1811070"/>
                  </a:lnTo>
                  <a:lnTo>
                    <a:pt x="409270" y="1846973"/>
                  </a:lnTo>
                  <a:lnTo>
                    <a:pt x="440715" y="1881441"/>
                  </a:lnTo>
                  <a:lnTo>
                    <a:pt x="473684" y="1914410"/>
                  </a:lnTo>
                  <a:lnTo>
                    <a:pt x="508152" y="1945855"/>
                  </a:lnTo>
                  <a:lnTo>
                    <a:pt x="544055" y="1975688"/>
                  </a:lnTo>
                  <a:lnTo>
                    <a:pt x="581329" y="2003882"/>
                  </a:lnTo>
                  <a:lnTo>
                    <a:pt x="619937" y="2030361"/>
                  </a:lnTo>
                  <a:lnTo>
                    <a:pt x="659828" y="2055088"/>
                  </a:lnTo>
                  <a:lnTo>
                    <a:pt x="700925" y="2077999"/>
                  </a:lnTo>
                  <a:lnTo>
                    <a:pt x="743191" y="2099056"/>
                  </a:lnTo>
                  <a:lnTo>
                    <a:pt x="786574" y="2118182"/>
                  </a:lnTo>
                  <a:lnTo>
                    <a:pt x="830999" y="2135340"/>
                  </a:lnTo>
                  <a:lnTo>
                    <a:pt x="876439" y="2150478"/>
                  </a:lnTo>
                  <a:lnTo>
                    <a:pt x="922832" y="2163521"/>
                  </a:lnTo>
                  <a:lnTo>
                    <a:pt x="970127" y="2174430"/>
                  </a:lnTo>
                  <a:lnTo>
                    <a:pt x="970127" y="2139378"/>
                  </a:lnTo>
                  <a:close/>
                </a:path>
                <a:path w="2353945" h="2355850">
                  <a:moveTo>
                    <a:pt x="970127" y="181038"/>
                  </a:moveTo>
                  <a:lnTo>
                    <a:pt x="922832" y="191973"/>
                  </a:lnTo>
                  <a:lnTo>
                    <a:pt x="876439" y="205054"/>
                  </a:lnTo>
                  <a:lnTo>
                    <a:pt x="830999" y="220205"/>
                  </a:lnTo>
                  <a:lnTo>
                    <a:pt x="786574" y="237401"/>
                  </a:lnTo>
                  <a:lnTo>
                    <a:pt x="743191" y="256565"/>
                  </a:lnTo>
                  <a:lnTo>
                    <a:pt x="700925" y="277647"/>
                  </a:lnTo>
                  <a:lnTo>
                    <a:pt x="659828" y="300609"/>
                  </a:lnTo>
                  <a:lnTo>
                    <a:pt x="619937" y="325386"/>
                  </a:lnTo>
                  <a:lnTo>
                    <a:pt x="581329" y="351917"/>
                  </a:lnTo>
                  <a:lnTo>
                    <a:pt x="544055" y="380161"/>
                  </a:lnTo>
                  <a:lnTo>
                    <a:pt x="508152" y="410057"/>
                  </a:lnTo>
                  <a:lnTo>
                    <a:pt x="473684" y="441553"/>
                  </a:lnTo>
                  <a:lnTo>
                    <a:pt x="440715" y="474599"/>
                  </a:lnTo>
                  <a:lnTo>
                    <a:pt x="409270" y="509130"/>
                  </a:lnTo>
                  <a:lnTo>
                    <a:pt x="379437" y="545109"/>
                  </a:lnTo>
                  <a:lnTo>
                    <a:pt x="351243" y="582460"/>
                  </a:lnTo>
                  <a:lnTo>
                    <a:pt x="324764" y="621144"/>
                  </a:lnTo>
                  <a:lnTo>
                    <a:pt x="300037" y="661098"/>
                  </a:lnTo>
                  <a:lnTo>
                    <a:pt x="277126" y="702284"/>
                  </a:lnTo>
                  <a:lnTo>
                    <a:pt x="256070" y="744626"/>
                  </a:lnTo>
                  <a:lnTo>
                    <a:pt x="236943" y="788098"/>
                  </a:lnTo>
                  <a:lnTo>
                    <a:pt x="219786" y="832612"/>
                  </a:lnTo>
                  <a:lnTo>
                    <a:pt x="204647" y="878141"/>
                  </a:lnTo>
                  <a:lnTo>
                    <a:pt x="191604" y="924623"/>
                  </a:lnTo>
                  <a:lnTo>
                    <a:pt x="180695" y="971994"/>
                  </a:lnTo>
                  <a:lnTo>
                    <a:pt x="215747" y="971994"/>
                  </a:lnTo>
                  <a:lnTo>
                    <a:pt x="227622" y="923175"/>
                  </a:lnTo>
                  <a:lnTo>
                    <a:pt x="241858" y="875360"/>
                  </a:lnTo>
                  <a:lnTo>
                    <a:pt x="258394" y="828586"/>
                  </a:lnTo>
                  <a:lnTo>
                    <a:pt x="277152" y="782955"/>
                  </a:lnTo>
                  <a:lnTo>
                    <a:pt x="298069" y="738517"/>
                  </a:lnTo>
                  <a:lnTo>
                    <a:pt x="321068" y="695325"/>
                  </a:lnTo>
                  <a:lnTo>
                    <a:pt x="346113" y="653453"/>
                  </a:lnTo>
                  <a:lnTo>
                    <a:pt x="373126" y="612978"/>
                  </a:lnTo>
                  <a:lnTo>
                    <a:pt x="402031" y="573951"/>
                  </a:lnTo>
                  <a:lnTo>
                    <a:pt x="432777" y="536435"/>
                  </a:lnTo>
                  <a:lnTo>
                    <a:pt x="465302" y="500494"/>
                  </a:lnTo>
                  <a:lnTo>
                    <a:pt x="499529" y="466217"/>
                  </a:lnTo>
                  <a:lnTo>
                    <a:pt x="535393" y="433641"/>
                  </a:lnTo>
                  <a:lnTo>
                    <a:pt x="572833" y="402831"/>
                  </a:lnTo>
                  <a:lnTo>
                    <a:pt x="611797" y="373875"/>
                  </a:lnTo>
                  <a:lnTo>
                    <a:pt x="652195" y="346811"/>
                  </a:lnTo>
                  <a:lnTo>
                    <a:pt x="693991" y="321729"/>
                  </a:lnTo>
                  <a:lnTo>
                    <a:pt x="737095" y="298678"/>
                  </a:lnTo>
                  <a:lnTo>
                    <a:pt x="781456" y="277736"/>
                  </a:lnTo>
                  <a:lnTo>
                    <a:pt x="826998" y="258940"/>
                  </a:lnTo>
                  <a:lnTo>
                    <a:pt x="873671" y="242392"/>
                  </a:lnTo>
                  <a:lnTo>
                    <a:pt x="921397" y="228130"/>
                  </a:lnTo>
                  <a:lnTo>
                    <a:pt x="970127" y="216217"/>
                  </a:lnTo>
                  <a:lnTo>
                    <a:pt x="970127" y="181038"/>
                  </a:lnTo>
                  <a:close/>
                </a:path>
                <a:path w="2353945" h="2355850">
                  <a:moveTo>
                    <a:pt x="1823567" y="2162492"/>
                  </a:moveTo>
                  <a:lnTo>
                    <a:pt x="1794357" y="2133282"/>
                  </a:lnTo>
                  <a:lnTo>
                    <a:pt x="1752333" y="2158949"/>
                  </a:lnTo>
                  <a:lnTo>
                    <a:pt x="1709483" y="2182622"/>
                  </a:lnTo>
                  <a:lnTo>
                    <a:pt x="1665884" y="2204339"/>
                  </a:lnTo>
                  <a:lnTo>
                    <a:pt x="1621599" y="2224062"/>
                  </a:lnTo>
                  <a:lnTo>
                    <a:pt x="1576679" y="2241829"/>
                  </a:lnTo>
                  <a:lnTo>
                    <a:pt x="1531200" y="2257615"/>
                  </a:lnTo>
                  <a:lnTo>
                    <a:pt x="1485226" y="2271433"/>
                  </a:lnTo>
                  <a:lnTo>
                    <a:pt x="1438821" y="2283269"/>
                  </a:lnTo>
                  <a:lnTo>
                    <a:pt x="1392059" y="2293137"/>
                  </a:lnTo>
                  <a:lnTo>
                    <a:pt x="1345006" y="2301036"/>
                  </a:lnTo>
                  <a:lnTo>
                    <a:pt x="1297711" y="2306955"/>
                  </a:lnTo>
                  <a:lnTo>
                    <a:pt x="1250251" y="2310904"/>
                  </a:lnTo>
                  <a:lnTo>
                    <a:pt x="1202702" y="2312873"/>
                  </a:lnTo>
                  <a:lnTo>
                    <a:pt x="1155115" y="2312873"/>
                  </a:lnTo>
                  <a:lnTo>
                    <a:pt x="1107567" y="2310904"/>
                  </a:lnTo>
                  <a:lnTo>
                    <a:pt x="1060107" y="2306955"/>
                  </a:lnTo>
                  <a:lnTo>
                    <a:pt x="1012812" y="2301036"/>
                  </a:lnTo>
                  <a:lnTo>
                    <a:pt x="965758" y="2293137"/>
                  </a:lnTo>
                  <a:lnTo>
                    <a:pt x="918997" y="2283269"/>
                  </a:lnTo>
                  <a:lnTo>
                    <a:pt x="872591" y="2271433"/>
                  </a:lnTo>
                  <a:lnTo>
                    <a:pt x="826617" y="2257615"/>
                  </a:lnTo>
                  <a:lnTo>
                    <a:pt x="781138" y="2241829"/>
                  </a:lnTo>
                  <a:lnTo>
                    <a:pt x="736219" y="2224062"/>
                  </a:lnTo>
                  <a:lnTo>
                    <a:pt x="691934" y="2204339"/>
                  </a:lnTo>
                  <a:lnTo>
                    <a:pt x="648335" y="2182622"/>
                  </a:lnTo>
                  <a:lnTo>
                    <a:pt x="605485" y="2158949"/>
                  </a:lnTo>
                  <a:lnTo>
                    <a:pt x="563473" y="2133282"/>
                  </a:lnTo>
                  <a:lnTo>
                    <a:pt x="534263" y="2162492"/>
                  </a:lnTo>
                  <a:lnTo>
                    <a:pt x="576376" y="2189086"/>
                  </a:lnTo>
                  <a:lnTo>
                    <a:pt x="619379" y="2213699"/>
                  </a:lnTo>
                  <a:lnTo>
                    <a:pt x="663181" y="2236343"/>
                  </a:lnTo>
                  <a:lnTo>
                    <a:pt x="707707" y="2257018"/>
                  </a:lnTo>
                  <a:lnTo>
                    <a:pt x="752919" y="2275725"/>
                  </a:lnTo>
                  <a:lnTo>
                    <a:pt x="798728" y="2292464"/>
                  </a:lnTo>
                  <a:lnTo>
                    <a:pt x="845083" y="2307234"/>
                  </a:lnTo>
                  <a:lnTo>
                    <a:pt x="891895" y="2320036"/>
                  </a:lnTo>
                  <a:lnTo>
                    <a:pt x="939114" y="2330856"/>
                  </a:lnTo>
                  <a:lnTo>
                    <a:pt x="986675" y="2339721"/>
                  </a:lnTo>
                  <a:lnTo>
                    <a:pt x="1034503" y="2346617"/>
                  </a:lnTo>
                  <a:lnTo>
                    <a:pt x="1082522" y="2351532"/>
                  </a:lnTo>
                  <a:lnTo>
                    <a:pt x="1130681" y="2354491"/>
                  </a:lnTo>
                  <a:lnTo>
                    <a:pt x="1178915" y="2355469"/>
                  </a:lnTo>
                  <a:lnTo>
                    <a:pt x="1227137" y="2354491"/>
                  </a:lnTo>
                  <a:lnTo>
                    <a:pt x="1275295" y="2351532"/>
                  </a:lnTo>
                  <a:lnTo>
                    <a:pt x="1323314" y="2346617"/>
                  </a:lnTo>
                  <a:lnTo>
                    <a:pt x="1371142" y="2339721"/>
                  </a:lnTo>
                  <a:lnTo>
                    <a:pt x="1418704" y="2330856"/>
                  </a:lnTo>
                  <a:lnTo>
                    <a:pt x="1465922" y="2320036"/>
                  </a:lnTo>
                  <a:lnTo>
                    <a:pt x="1512735" y="2307234"/>
                  </a:lnTo>
                  <a:lnTo>
                    <a:pt x="1559090" y="2292464"/>
                  </a:lnTo>
                  <a:lnTo>
                    <a:pt x="1604899" y="2275725"/>
                  </a:lnTo>
                  <a:lnTo>
                    <a:pt x="1650111" y="2257018"/>
                  </a:lnTo>
                  <a:lnTo>
                    <a:pt x="1694637" y="2236343"/>
                  </a:lnTo>
                  <a:lnTo>
                    <a:pt x="1738439" y="2213699"/>
                  </a:lnTo>
                  <a:lnTo>
                    <a:pt x="1781441" y="2189086"/>
                  </a:lnTo>
                  <a:lnTo>
                    <a:pt x="1823567" y="2162492"/>
                  </a:lnTo>
                  <a:close/>
                </a:path>
                <a:path w="2353945" h="2355850">
                  <a:moveTo>
                    <a:pt x="1823567" y="192976"/>
                  </a:moveTo>
                  <a:lnTo>
                    <a:pt x="1781441" y="166395"/>
                  </a:lnTo>
                  <a:lnTo>
                    <a:pt x="1738439" y="141782"/>
                  </a:lnTo>
                  <a:lnTo>
                    <a:pt x="1694637" y="119138"/>
                  </a:lnTo>
                  <a:lnTo>
                    <a:pt x="1650111" y="98463"/>
                  </a:lnTo>
                  <a:lnTo>
                    <a:pt x="1604899" y="79756"/>
                  </a:lnTo>
                  <a:lnTo>
                    <a:pt x="1559090" y="63017"/>
                  </a:lnTo>
                  <a:lnTo>
                    <a:pt x="1512735" y="48247"/>
                  </a:lnTo>
                  <a:lnTo>
                    <a:pt x="1465922" y="35445"/>
                  </a:lnTo>
                  <a:lnTo>
                    <a:pt x="1418704" y="24625"/>
                  </a:lnTo>
                  <a:lnTo>
                    <a:pt x="1371142" y="15760"/>
                  </a:lnTo>
                  <a:lnTo>
                    <a:pt x="1323314" y="8864"/>
                  </a:lnTo>
                  <a:lnTo>
                    <a:pt x="1275295" y="3949"/>
                  </a:lnTo>
                  <a:lnTo>
                    <a:pt x="1227137" y="990"/>
                  </a:lnTo>
                  <a:lnTo>
                    <a:pt x="1178915" y="0"/>
                  </a:lnTo>
                  <a:lnTo>
                    <a:pt x="1130681" y="990"/>
                  </a:lnTo>
                  <a:lnTo>
                    <a:pt x="1082522" y="3949"/>
                  </a:lnTo>
                  <a:lnTo>
                    <a:pt x="1034503" y="8864"/>
                  </a:lnTo>
                  <a:lnTo>
                    <a:pt x="986675" y="15760"/>
                  </a:lnTo>
                  <a:lnTo>
                    <a:pt x="939114" y="24625"/>
                  </a:lnTo>
                  <a:lnTo>
                    <a:pt x="891895" y="35445"/>
                  </a:lnTo>
                  <a:lnTo>
                    <a:pt x="845083" y="48247"/>
                  </a:lnTo>
                  <a:lnTo>
                    <a:pt x="798728" y="63017"/>
                  </a:lnTo>
                  <a:lnTo>
                    <a:pt x="752919" y="79756"/>
                  </a:lnTo>
                  <a:lnTo>
                    <a:pt x="707707" y="98463"/>
                  </a:lnTo>
                  <a:lnTo>
                    <a:pt x="663181" y="119138"/>
                  </a:lnTo>
                  <a:lnTo>
                    <a:pt x="619379" y="141782"/>
                  </a:lnTo>
                  <a:lnTo>
                    <a:pt x="576376" y="166395"/>
                  </a:lnTo>
                  <a:lnTo>
                    <a:pt x="534263" y="192976"/>
                  </a:lnTo>
                  <a:lnTo>
                    <a:pt x="563473" y="222186"/>
                  </a:lnTo>
                  <a:lnTo>
                    <a:pt x="605485" y="196532"/>
                  </a:lnTo>
                  <a:lnTo>
                    <a:pt x="648335" y="172859"/>
                  </a:lnTo>
                  <a:lnTo>
                    <a:pt x="691934" y="151142"/>
                  </a:lnTo>
                  <a:lnTo>
                    <a:pt x="736219" y="131419"/>
                  </a:lnTo>
                  <a:lnTo>
                    <a:pt x="781138" y="113652"/>
                  </a:lnTo>
                  <a:lnTo>
                    <a:pt x="826617" y="97866"/>
                  </a:lnTo>
                  <a:lnTo>
                    <a:pt x="872591" y="84048"/>
                  </a:lnTo>
                  <a:lnTo>
                    <a:pt x="918997" y="72212"/>
                  </a:lnTo>
                  <a:lnTo>
                    <a:pt x="965758" y="62344"/>
                  </a:lnTo>
                  <a:lnTo>
                    <a:pt x="1012812" y="54444"/>
                  </a:lnTo>
                  <a:lnTo>
                    <a:pt x="1060107" y="48526"/>
                  </a:lnTo>
                  <a:lnTo>
                    <a:pt x="1107567" y="44577"/>
                  </a:lnTo>
                  <a:lnTo>
                    <a:pt x="1155115" y="42608"/>
                  </a:lnTo>
                  <a:lnTo>
                    <a:pt x="1202702" y="42608"/>
                  </a:lnTo>
                  <a:lnTo>
                    <a:pt x="1250251" y="44577"/>
                  </a:lnTo>
                  <a:lnTo>
                    <a:pt x="1297711" y="48526"/>
                  </a:lnTo>
                  <a:lnTo>
                    <a:pt x="1345006" y="54444"/>
                  </a:lnTo>
                  <a:lnTo>
                    <a:pt x="1392059" y="62344"/>
                  </a:lnTo>
                  <a:lnTo>
                    <a:pt x="1438821" y="72212"/>
                  </a:lnTo>
                  <a:lnTo>
                    <a:pt x="1485226" y="84048"/>
                  </a:lnTo>
                  <a:lnTo>
                    <a:pt x="1531200" y="97866"/>
                  </a:lnTo>
                  <a:lnTo>
                    <a:pt x="1576679" y="113652"/>
                  </a:lnTo>
                  <a:lnTo>
                    <a:pt x="1621599" y="131419"/>
                  </a:lnTo>
                  <a:lnTo>
                    <a:pt x="1665884" y="151142"/>
                  </a:lnTo>
                  <a:lnTo>
                    <a:pt x="1709483" y="172859"/>
                  </a:lnTo>
                  <a:lnTo>
                    <a:pt x="1752333" y="196532"/>
                  </a:lnTo>
                  <a:lnTo>
                    <a:pt x="1794357" y="222186"/>
                  </a:lnTo>
                  <a:lnTo>
                    <a:pt x="1823567" y="192976"/>
                  </a:lnTo>
                  <a:close/>
                </a:path>
                <a:path w="2353945" h="2355850">
                  <a:moveTo>
                    <a:pt x="2172563" y="1384998"/>
                  </a:moveTo>
                  <a:lnTo>
                    <a:pt x="2137511" y="1384998"/>
                  </a:lnTo>
                  <a:lnTo>
                    <a:pt x="2125624" y="1433728"/>
                  </a:lnTo>
                  <a:lnTo>
                    <a:pt x="2111387" y="1481455"/>
                  </a:lnTo>
                  <a:lnTo>
                    <a:pt x="2094852" y="1528127"/>
                  </a:lnTo>
                  <a:lnTo>
                    <a:pt x="2076094" y="1573669"/>
                  </a:lnTo>
                  <a:lnTo>
                    <a:pt x="2055177" y="1618030"/>
                  </a:lnTo>
                  <a:lnTo>
                    <a:pt x="2032177" y="1661134"/>
                  </a:lnTo>
                  <a:lnTo>
                    <a:pt x="2007133" y="1702930"/>
                  </a:lnTo>
                  <a:lnTo>
                    <a:pt x="1980120" y="1743329"/>
                  </a:lnTo>
                  <a:lnTo>
                    <a:pt x="1951215" y="1782292"/>
                  </a:lnTo>
                  <a:lnTo>
                    <a:pt x="1920468" y="1819732"/>
                  </a:lnTo>
                  <a:lnTo>
                    <a:pt x="1887943" y="1855597"/>
                  </a:lnTo>
                  <a:lnTo>
                    <a:pt x="1853717" y="1889823"/>
                  </a:lnTo>
                  <a:lnTo>
                    <a:pt x="1817852" y="1922348"/>
                  </a:lnTo>
                  <a:lnTo>
                    <a:pt x="1780413" y="1953094"/>
                  </a:lnTo>
                  <a:lnTo>
                    <a:pt x="1741449" y="1982000"/>
                  </a:lnTo>
                  <a:lnTo>
                    <a:pt x="1701050" y="2009013"/>
                  </a:lnTo>
                  <a:lnTo>
                    <a:pt x="1659255" y="2034057"/>
                  </a:lnTo>
                  <a:lnTo>
                    <a:pt x="1616151" y="2057057"/>
                  </a:lnTo>
                  <a:lnTo>
                    <a:pt x="1571790" y="2077974"/>
                  </a:lnTo>
                  <a:lnTo>
                    <a:pt x="1526247" y="2096731"/>
                  </a:lnTo>
                  <a:lnTo>
                    <a:pt x="1479575" y="2113267"/>
                  </a:lnTo>
                  <a:lnTo>
                    <a:pt x="1431848" y="2127504"/>
                  </a:lnTo>
                  <a:lnTo>
                    <a:pt x="1383131" y="2139378"/>
                  </a:lnTo>
                  <a:lnTo>
                    <a:pt x="1383131" y="2174430"/>
                  </a:lnTo>
                  <a:lnTo>
                    <a:pt x="1430413" y="2163521"/>
                  </a:lnTo>
                  <a:lnTo>
                    <a:pt x="1476806" y="2150478"/>
                  </a:lnTo>
                  <a:lnTo>
                    <a:pt x="1522247" y="2135340"/>
                  </a:lnTo>
                  <a:lnTo>
                    <a:pt x="1566672" y="2118182"/>
                  </a:lnTo>
                  <a:lnTo>
                    <a:pt x="1610055" y="2099056"/>
                  </a:lnTo>
                  <a:lnTo>
                    <a:pt x="1652320" y="2077999"/>
                  </a:lnTo>
                  <a:lnTo>
                    <a:pt x="1693418" y="2055088"/>
                  </a:lnTo>
                  <a:lnTo>
                    <a:pt x="1733308" y="2030361"/>
                  </a:lnTo>
                  <a:lnTo>
                    <a:pt x="1771916" y="2003882"/>
                  </a:lnTo>
                  <a:lnTo>
                    <a:pt x="1809191" y="1975688"/>
                  </a:lnTo>
                  <a:lnTo>
                    <a:pt x="1845094" y="1945855"/>
                  </a:lnTo>
                  <a:lnTo>
                    <a:pt x="1879561" y="1914410"/>
                  </a:lnTo>
                  <a:lnTo>
                    <a:pt x="1912531" y="1881441"/>
                  </a:lnTo>
                  <a:lnTo>
                    <a:pt x="1943976" y="1846973"/>
                  </a:lnTo>
                  <a:lnTo>
                    <a:pt x="1973808" y="1811070"/>
                  </a:lnTo>
                  <a:lnTo>
                    <a:pt x="2002002" y="1773796"/>
                  </a:lnTo>
                  <a:lnTo>
                    <a:pt x="2028482" y="1735188"/>
                  </a:lnTo>
                  <a:lnTo>
                    <a:pt x="2053209" y="1695297"/>
                  </a:lnTo>
                  <a:lnTo>
                    <a:pt x="2076119" y="1654200"/>
                  </a:lnTo>
                  <a:lnTo>
                    <a:pt x="2097176" y="1611934"/>
                  </a:lnTo>
                  <a:lnTo>
                    <a:pt x="2116302" y="1568551"/>
                  </a:lnTo>
                  <a:lnTo>
                    <a:pt x="2133460" y="1524127"/>
                  </a:lnTo>
                  <a:lnTo>
                    <a:pt x="2148598" y="1478686"/>
                  </a:lnTo>
                  <a:lnTo>
                    <a:pt x="2161641" y="1432293"/>
                  </a:lnTo>
                  <a:lnTo>
                    <a:pt x="2172563" y="1384998"/>
                  </a:lnTo>
                  <a:close/>
                </a:path>
                <a:path w="2353945" h="2355850">
                  <a:moveTo>
                    <a:pt x="2172563" y="971994"/>
                  </a:moveTo>
                  <a:lnTo>
                    <a:pt x="2161641" y="924623"/>
                  </a:lnTo>
                  <a:lnTo>
                    <a:pt x="2148598" y="878141"/>
                  </a:lnTo>
                  <a:lnTo>
                    <a:pt x="2133460" y="832612"/>
                  </a:lnTo>
                  <a:lnTo>
                    <a:pt x="2116302" y="788098"/>
                  </a:lnTo>
                  <a:lnTo>
                    <a:pt x="2097176" y="744626"/>
                  </a:lnTo>
                  <a:lnTo>
                    <a:pt x="2076119" y="702284"/>
                  </a:lnTo>
                  <a:lnTo>
                    <a:pt x="2053209" y="661098"/>
                  </a:lnTo>
                  <a:lnTo>
                    <a:pt x="2028482" y="621144"/>
                  </a:lnTo>
                  <a:lnTo>
                    <a:pt x="2002002" y="582460"/>
                  </a:lnTo>
                  <a:lnTo>
                    <a:pt x="1973808" y="545109"/>
                  </a:lnTo>
                  <a:lnTo>
                    <a:pt x="1943976" y="509130"/>
                  </a:lnTo>
                  <a:lnTo>
                    <a:pt x="1912531" y="474599"/>
                  </a:lnTo>
                  <a:lnTo>
                    <a:pt x="1879561" y="441553"/>
                  </a:lnTo>
                  <a:lnTo>
                    <a:pt x="1845094" y="410057"/>
                  </a:lnTo>
                  <a:lnTo>
                    <a:pt x="1809191" y="380161"/>
                  </a:lnTo>
                  <a:lnTo>
                    <a:pt x="1771916" y="351917"/>
                  </a:lnTo>
                  <a:lnTo>
                    <a:pt x="1733308" y="325386"/>
                  </a:lnTo>
                  <a:lnTo>
                    <a:pt x="1693418" y="300609"/>
                  </a:lnTo>
                  <a:lnTo>
                    <a:pt x="1652320" y="277647"/>
                  </a:lnTo>
                  <a:lnTo>
                    <a:pt x="1610055" y="256565"/>
                  </a:lnTo>
                  <a:lnTo>
                    <a:pt x="1566672" y="237401"/>
                  </a:lnTo>
                  <a:lnTo>
                    <a:pt x="1522247" y="220205"/>
                  </a:lnTo>
                  <a:lnTo>
                    <a:pt x="1476806" y="205054"/>
                  </a:lnTo>
                  <a:lnTo>
                    <a:pt x="1430413" y="191973"/>
                  </a:lnTo>
                  <a:lnTo>
                    <a:pt x="1383131" y="181038"/>
                  </a:lnTo>
                  <a:lnTo>
                    <a:pt x="1383131" y="216217"/>
                  </a:lnTo>
                  <a:lnTo>
                    <a:pt x="1431848" y="228130"/>
                  </a:lnTo>
                  <a:lnTo>
                    <a:pt x="1479575" y="242392"/>
                  </a:lnTo>
                  <a:lnTo>
                    <a:pt x="1526247" y="258940"/>
                  </a:lnTo>
                  <a:lnTo>
                    <a:pt x="1571790" y="277736"/>
                  </a:lnTo>
                  <a:lnTo>
                    <a:pt x="1616151" y="298678"/>
                  </a:lnTo>
                  <a:lnTo>
                    <a:pt x="1659255" y="321729"/>
                  </a:lnTo>
                  <a:lnTo>
                    <a:pt x="1701050" y="346811"/>
                  </a:lnTo>
                  <a:lnTo>
                    <a:pt x="1741449" y="373875"/>
                  </a:lnTo>
                  <a:lnTo>
                    <a:pt x="1780413" y="402831"/>
                  </a:lnTo>
                  <a:lnTo>
                    <a:pt x="1817852" y="433641"/>
                  </a:lnTo>
                  <a:lnTo>
                    <a:pt x="1853717" y="466217"/>
                  </a:lnTo>
                  <a:lnTo>
                    <a:pt x="1887943" y="500494"/>
                  </a:lnTo>
                  <a:lnTo>
                    <a:pt x="1920468" y="536435"/>
                  </a:lnTo>
                  <a:lnTo>
                    <a:pt x="1951215" y="573951"/>
                  </a:lnTo>
                  <a:lnTo>
                    <a:pt x="1980120" y="612978"/>
                  </a:lnTo>
                  <a:lnTo>
                    <a:pt x="2007133" y="653453"/>
                  </a:lnTo>
                  <a:lnTo>
                    <a:pt x="2032177" y="695325"/>
                  </a:lnTo>
                  <a:lnTo>
                    <a:pt x="2055177" y="738517"/>
                  </a:lnTo>
                  <a:lnTo>
                    <a:pt x="2076094" y="782955"/>
                  </a:lnTo>
                  <a:lnTo>
                    <a:pt x="2094852" y="828586"/>
                  </a:lnTo>
                  <a:lnTo>
                    <a:pt x="2111387" y="875360"/>
                  </a:lnTo>
                  <a:lnTo>
                    <a:pt x="2125624" y="923175"/>
                  </a:lnTo>
                  <a:lnTo>
                    <a:pt x="2137511" y="971994"/>
                  </a:lnTo>
                  <a:lnTo>
                    <a:pt x="2172563" y="971994"/>
                  </a:lnTo>
                  <a:close/>
                </a:path>
                <a:path w="2353945" h="2355850">
                  <a:moveTo>
                    <a:pt x="2353602" y="1177734"/>
                  </a:moveTo>
                  <a:lnTo>
                    <a:pt x="2352611" y="1129512"/>
                  </a:lnTo>
                  <a:lnTo>
                    <a:pt x="2349652" y="1081354"/>
                  </a:lnTo>
                  <a:lnTo>
                    <a:pt x="2344737" y="1033335"/>
                  </a:lnTo>
                  <a:lnTo>
                    <a:pt x="2337841" y="985507"/>
                  </a:lnTo>
                  <a:lnTo>
                    <a:pt x="2328976" y="937945"/>
                  </a:lnTo>
                  <a:lnTo>
                    <a:pt x="2318156" y="890727"/>
                  </a:lnTo>
                  <a:lnTo>
                    <a:pt x="2305354" y="843915"/>
                  </a:lnTo>
                  <a:lnTo>
                    <a:pt x="2290584" y="797560"/>
                  </a:lnTo>
                  <a:lnTo>
                    <a:pt x="2273846" y="751751"/>
                  </a:lnTo>
                  <a:lnTo>
                    <a:pt x="2255139" y="706539"/>
                  </a:lnTo>
                  <a:lnTo>
                    <a:pt x="2234463" y="662012"/>
                  </a:lnTo>
                  <a:lnTo>
                    <a:pt x="2211819" y="618210"/>
                  </a:lnTo>
                  <a:lnTo>
                    <a:pt x="2187206" y="575208"/>
                  </a:lnTo>
                  <a:lnTo>
                    <a:pt x="2160625" y="533082"/>
                  </a:lnTo>
                  <a:lnTo>
                    <a:pt x="2131415" y="562292"/>
                  </a:lnTo>
                  <a:lnTo>
                    <a:pt x="2157069" y="604316"/>
                  </a:lnTo>
                  <a:lnTo>
                    <a:pt x="2180742" y="647166"/>
                  </a:lnTo>
                  <a:lnTo>
                    <a:pt x="2202459" y="690765"/>
                  </a:lnTo>
                  <a:lnTo>
                    <a:pt x="2222182" y="735050"/>
                  </a:lnTo>
                  <a:lnTo>
                    <a:pt x="2239949" y="779970"/>
                  </a:lnTo>
                  <a:lnTo>
                    <a:pt x="2255736" y="825449"/>
                  </a:lnTo>
                  <a:lnTo>
                    <a:pt x="2269553" y="871423"/>
                  </a:lnTo>
                  <a:lnTo>
                    <a:pt x="2281390" y="917829"/>
                  </a:lnTo>
                  <a:lnTo>
                    <a:pt x="2291257" y="964590"/>
                  </a:lnTo>
                  <a:lnTo>
                    <a:pt x="2299157" y="1011643"/>
                  </a:lnTo>
                  <a:lnTo>
                    <a:pt x="2305075" y="1058938"/>
                  </a:lnTo>
                  <a:lnTo>
                    <a:pt x="2309025" y="1106398"/>
                  </a:lnTo>
                  <a:lnTo>
                    <a:pt x="2310993" y="1153947"/>
                  </a:lnTo>
                  <a:lnTo>
                    <a:pt x="2310993" y="1201534"/>
                  </a:lnTo>
                  <a:lnTo>
                    <a:pt x="2309025" y="1249083"/>
                  </a:lnTo>
                  <a:lnTo>
                    <a:pt x="2305075" y="1296543"/>
                  </a:lnTo>
                  <a:lnTo>
                    <a:pt x="2299157" y="1343837"/>
                  </a:lnTo>
                  <a:lnTo>
                    <a:pt x="2291257" y="1390891"/>
                  </a:lnTo>
                  <a:lnTo>
                    <a:pt x="2281390" y="1437652"/>
                  </a:lnTo>
                  <a:lnTo>
                    <a:pt x="2269553" y="1484058"/>
                  </a:lnTo>
                  <a:lnTo>
                    <a:pt x="2255736" y="1530032"/>
                  </a:lnTo>
                  <a:lnTo>
                    <a:pt x="2239949" y="1575511"/>
                  </a:lnTo>
                  <a:lnTo>
                    <a:pt x="2222182" y="1620431"/>
                  </a:lnTo>
                  <a:lnTo>
                    <a:pt x="2202459" y="1664716"/>
                  </a:lnTo>
                  <a:lnTo>
                    <a:pt x="2180742" y="1708315"/>
                  </a:lnTo>
                  <a:lnTo>
                    <a:pt x="2157069" y="1751164"/>
                  </a:lnTo>
                  <a:lnTo>
                    <a:pt x="2131415" y="1793176"/>
                  </a:lnTo>
                  <a:lnTo>
                    <a:pt x="2160625" y="1822386"/>
                  </a:lnTo>
                  <a:lnTo>
                    <a:pt x="2187206" y="1780273"/>
                  </a:lnTo>
                  <a:lnTo>
                    <a:pt x="2211819" y="1737271"/>
                  </a:lnTo>
                  <a:lnTo>
                    <a:pt x="2234463" y="1693468"/>
                  </a:lnTo>
                  <a:lnTo>
                    <a:pt x="2255139" y="1648942"/>
                  </a:lnTo>
                  <a:lnTo>
                    <a:pt x="2273846" y="1603730"/>
                  </a:lnTo>
                  <a:lnTo>
                    <a:pt x="2290584" y="1557921"/>
                  </a:lnTo>
                  <a:lnTo>
                    <a:pt x="2305354" y="1511566"/>
                  </a:lnTo>
                  <a:lnTo>
                    <a:pt x="2318156" y="1464754"/>
                  </a:lnTo>
                  <a:lnTo>
                    <a:pt x="2328976" y="1417535"/>
                  </a:lnTo>
                  <a:lnTo>
                    <a:pt x="2337841" y="1369974"/>
                  </a:lnTo>
                  <a:lnTo>
                    <a:pt x="2344737" y="1322146"/>
                  </a:lnTo>
                  <a:lnTo>
                    <a:pt x="2349652" y="1274127"/>
                  </a:lnTo>
                  <a:lnTo>
                    <a:pt x="2352611" y="1225969"/>
                  </a:lnTo>
                  <a:lnTo>
                    <a:pt x="2353602" y="1177734"/>
                  </a:lnTo>
                  <a:close/>
                </a:path>
              </a:pathLst>
            </a:custGeom>
            <a:solidFill>
              <a:srgbClr val="0082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7073550" y="5351430"/>
            <a:ext cx="2355215" cy="2357120"/>
            <a:chOff x="7073550" y="5351430"/>
            <a:chExt cx="2355215" cy="2357120"/>
          </a:xfrm>
        </p:grpSpPr>
        <p:sp>
          <p:nvSpPr>
            <p:cNvPr id="22" name="object 22"/>
            <p:cNvSpPr/>
            <p:nvPr/>
          </p:nvSpPr>
          <p:spPr>
            <a:xfrm>
              <a:off x="7073544" y="5351436"/>
              <a:ext cx="2355215" cy="2357120"/>
            </a:xfrm>
            <a:custGeom>
              <a:avLst/>
              <a:gdLst/>
              <a:ahLst/>
              <a:cxnLst/>
              <a:rect l="l" t="t" r="r" b="b"/>
              <a:pathLst>
                <a:path w="2355215" h="2357120">
                  <a:moveTo>
                    <a:pt x="223367" y="563460"/>
                  </a:moveTo>
                  <a:lnTo>
                    <a:pt x="194030" y="534250"/>
                  </a:lnTo>
                  <a:lnTo>
                    <a:pt x="167297" y="576376"/>
                  </a:lnTo>
                  <a:lnTo>
                    <a:pt x="142544" y="619379"/>
                  </a:lnTo>
                  <a:lnTo>
                    <a:pt x="119786" y="663181"/>
                  </a:lnTo>
                  <a:lnTo>
                    <a:pt x="98996" y="707707"/>
                  </a:lnTo>
                  <a:lnTo>
                    <a:pt x="80187" y="752919"/>
                  </a:lnTo>
                  <a:lnTo>
                    <a:pt x="63360" y="798728"/>
                  </a:lnTo>
                  <a:lnTo>
                    <a:pt x="48501" y="845083"/>
                  </a:lnTo>
                  <a:lnTo>
                    <a:pt x="35636" y="891895"/>
                  </a:lnTo>
                  <a:lnTo>
                    <a:pt x="24752" y="939114"/>
                  </a:lnTo>
                  <a:lnTo>
                    <a:pt x="15836" y="986675"/>
                  </a:lnTo>
                  <a:lnTo>
                    <a:pt x="8915" y="1034503"/>
                  </a:lnTo>
                  <a:lnTo>
                    <a:pt x="3962" y="1082522"/>
                  </a:lnTo>
                  <a:lnTo>
                    <a:pt x="990" y="1130681"/>
                  </a:lnTo>
                  <a:lnTo>
                    <a:pt x="0" y="1178902"/>
                  </a:lnTo>
                  <a:lnTo>
                    <a:pt x="990" y="1227137"/>
                  </a:lnTo>
                  <a:lnTo>
                    <a:pt x="3962" y="1275295"/>
                  </a:lnTo>
                  <a:lnTo>
                    <a:pt x="8915" y="1323314"/>
                  </a:lnTo>
                  <a:lnTo>
                    <a:pt x="15836" y="1371142"/>
                  </a:lnTo>
                  <a:lnTo>
                    <a:pt x="24752" y="1418704"/>
                  </a:lnTo>
                  <a:lnTo>
                    <a:pt x="35636" y="1465922"/>
                  </a:lnTo>
                  <a:lnTo>
                    <a:pt x="48501" y="1512735"/>
                  </a:lnTo>
                  <a:lnTo>
                    <a:pt x="63360" y="1559090"/>
                  </a:lnTo>
                  <a:lnTo>
                    <a:pt x="80187" y="1604899"/>
                  </a:lnTo>
                  <a:lnTo>
                    <a:pt x="98996" y="1650111"/>
                  </a:lnTo>
                  <a:lnTo>
                    <a:pt x="119786" y="1694637"/>
                  </a:lnTo>
                  <a:lnTo>
                    <a:pt x="142544" y="1738439"/>
                  </a:lnTo>
                  <a:lnTo>
                    <a:pt x="167297" y="1781441"/>
                  </a:lnTo>
                  <a:lnTo>
                    <a:pt x="194030" y="1823554"/>
                  </a:lnTo>
                  <a:lnTo>
                    <a:pt x="223367" y="1794344"/>
                  </a:lnTo>
                  <a:lnTo>
                    <a:pt x="197573" y="1752333"/>
                  </a:lnTo>
                  <a:lnTo>
                    <a:pt x="173761" y="1709483"/>
                  </a:lnTo>
                  <a:lnTo>
                    <a:pt x="151942" y="1665884"/>
                  </a:lnTo>
                  <a:lnTo>
                    <a:pt x="132105" y="1621599"/>
                  </a:lnTo>
                  <a:lnTo>
                    <a:pt x="114249" y="1576679"/>
                  </a:lnTo>
                  <a:lnTo>
                    <a:pt x="98374" y="1531200"/>
                  </a:lnTo>
                  <a:lnTo>
                    <a:pt x="84493" y="1485226"/>
                  </a:lnTo>
                  <a:lnTo>
                    <a:pt x="72580" y="1438821"/>
                  </a:lnTo>
                  <a:lnTo>
                    <a:pt x="62661" y="1392059"/>
                  </a:lnTo>
                  <a:lnTo>
                    <a:pt x="54724" y="1345006"/>
                  </a:lnTo>
                  <a:lnTo>
                    <a:pt x="48780" y="1297711"/>
                  </a:lnTo>
                  <a:lnTo>
                    <a:pt x="44805" y="1250251"/>
                  </a:lnTo>
                  <a:lnTo>
                    <a:pt x="42824" y="1202702"/>
                  </a:lnTo>
                  <a:lnTo>
                    <a:pt x="42824" y="1155115"/>
                  </a:lnTo>
                  <a:lnTo>
                    <a:pt x="44805" y="1107567"/>
                  </a:lnTo>
                  <a:lnTo>
                    <a:pt x="48780" y="1060107"/>
                  </a:lnTo>
                  <a:lnTo>
                    <a:pt x="54724" y="1012812"/>
                  </a:lnTo>
                  <a:lnTo>
                    <a:pt x="62661" y="965758"/>
                  </a:lnTo>
                  <a:lnTo>
                    <a:pt x="72580" y="918997"/>
                  </a:lnTo>
                  <a:lnTo>
                    <a:pt x="84493" y="872591"/>
                  </a:lnTo>
                  <a:lnTo>
                    <a:pt x="98374" y="826617"/>
                  </a:lnTo>
                  <a:lnTo>
                    <a:pt x="114249" y="781138"/>
                  </a:lnTo>
                  <a:lnTo>
                    <a:pt x="132105" y="736219"/>
                  </a:lnTo>
                  <a:lnTo>
                    <a:pt x="151942" y="691934"/>
                  </a:lnTo>
                  <a:lnTo>
                    <a:pt x="173761" y="648335"/>
                  </a:lnTo>
                  <a:lnTo>
                    <a:pt x="197573" y="605485"/>
                  </a:lnTo>
                  <a:lnTo>
                    <a:pt x="223367" y="563460"/>
                  </a:lnTo>
                  <a:close/>
                </a:path>
                <a:path w="2355215" h="2357120">
                  <a:moveTo>
                    <a:pt x="970127" y="2140547"/>
                  </a:moveTo>
                  <a:lnTo>
                    <a:pt x="921499" y="2128672"/>
                  </a:lnTo>
                  <a:lnTo>
                    <a:pt x="873861" y="2114435"/>
                  </a:lnTo>
                  <a:lnTo>
                    <a:pt x="827278" y="2097900"/>
                  </a:lnTo>
                  <a:lnTo>
                    <a:pt x="781824" y="2079142"/>
                  </a:lnTo>
                  <a:lnTo>
                    <a:pt x="737552" y="2058225"/>
                  </a:lnTo>
                  <a:lnTo>
                    <a:pt x="694524" y="2035225"/>
                  </a:lnTo>
                  <a:lnTo>
                    <a:pt x="652818" y="2010181"/>
                  </a:lnTo>
                  <a:lnTo>
                    <a:pt x="612495" y="1983168"/>
                  </a:lnTo>
                  <a:lnTo>
                    <a:pt x="573620" y="1954263"/>
                  </a:lnTo>
                  <a:lnTo>
                    <a:pt x="536244" y="1923516"/>
                  </a:lnTo>
                  <a:lnTo>
                    <a:pt x="500443" y="1890991"/>
                  </a:lnTo>
                  <a:lnTo>
                    <a:pt x="466280" y="1856765"/>
                  </a:lnTo>
                  <a:lnTo>
                    <a:pt x="433832" y="1820900"/>
                  </a:lnTo>
                  <a:lnTo>
                    <a:pt x="403148" y="1783461"/>
                  </a:lnTo>
                  <a:lnTo>
                    <a:pt x="374294" y="1744497"/>
                  </a:lnTo>
                  <a:lnTo>
                    <a:pt x="347332" y="1704098"/>
                  </a:lnTo>
                  <a:lnTo>
                    <a:pt x="322351" y="1662303"/>
                  </a:lnTo>
                  <a:lnTo>
                    <a:pt x="299389" y="1619199"/>
                  </a:lnTo>
                  <a:lnTo>
                    <a:pt x="278511" y="1574838"/>
                  </a:lnTo>
                  <a:lnTo>
                    <a:pt x="259803" y="1529295"/>
                  </a:lnTo>
                  <a:lnTo>
                    <a:pt x="243319" y="1482623"/>
                  </a:lnTo>
                  <a:lnTo>
                    <a:pt x="229120" y="1434896"/>
                  </a:lnTo>
                  <a:lnTo>
                    <a:pt x="217271" y="1386166"/>
                  </a:lnTo>
                  <a:lnTo>
                    <a:pt x="182219" y="1386166"/>
                  </a:lnTo>
                  <a:lnTo>
                    <a:pt x="193090" y="1433461"/>
                  </a:lnTo>
                  <a:lnTo>
                    <a:pt x="206108" y="1479854"/>
                  </a:lnTo>
                  <a:lnTo>
                    <a:pt x="221208" y="1525295"/>
                  </a:lnTo>
                  <a:lnTo>
                    <a:pt x="238328" y="1569720"/>
                  </a:lnTo>
                  <a:lnTo>
                    <a:pt x="257416" y="1613103"/>
                  </a:lnTo>
                  <a:lnTo>
                    <a:pt x="278422" y="1655368"/>
                  </a:lnTo>
                  <a:lnTo>
                    <a:pt x="301282" y="1696466"/>
                  </a:lnTo>
                  <a:lnTo>
                    <a:pt x="325970" y="1736356"/>
                  </a:lnTo>
                  <a:lnTo>
                    <a:pt x="352399" y="1774964"/>
                  </a:lnTo>
                  <a:lnTo>
                    <a:pt x="380530" y="1812239"/>
                  </a:lnTo>
                  <a:lnTo>
                    <a:pt x="410311" y="1848142"/>
                  </a:lnTo>
                  <a:lnTo>
                    <a:pt x="441693" y="1882609"/>
                  </a:lnTo>
                  <a:lnTo>
                    <a:pt x="474611" y="1915579"/>
                  </a:lnTo>
                  <a:lnTo>
                    <a:pt x="509016" y="1947024"/>
                  </a:lnTo>
                  <a:lnTo>
                    <a:pt x="544842" y="1976856"/>
                  </a:lnTo>
                  <a:lnTo>
                    <a:pt x="582053" y="2005050"/>
                  </a:lnTo>
                  <a:lnTo>
                    <a:pt x="620598" y="2031530"/>
                  </a:lnTo>
                  <a:lnTo>
                    <a:pt x="660400" y="2056257"/>
                  </a:lnTo>
                  <a:lnTo>
                    <a:pt x="701433" y="2079167"/>
                  </a:lnTo>
                  <a:lnTo>
                    <a:pt x="743623" y="2100224"/>
                  </a:lnTo>
                  <a:lnTo>
                    <a:pt x="786917" y="2119350"/>
                  </a:lnTo>
                  <a:lnTo>
                    <a:pt x="831265" y="2136508"/>
                  </a:lnTo>
                  <a:lnTo>
                    <a:pt x="876617" y="2151646"/>
                  </a:lnTo>
                  <a:lnTo>
                    <a:pt x="922921" y="2164689"/>
                  </a:lnTo>
                  <a:lnTo>
                    <a:pt x="970127" y="2175599"/>
                  </a:lnTo>
                  <a:lnTo>
                    <a:pt x="970127" y="2140547"/>
                  </a:lnTo>
                  <a:close/>
                </a:path>
                <a:path w="2355215" h="2357120">
                  <a:moveTo>
                    <a:pt x="970127" y="180682"/>
                  </a:moveTo>
                  <a:lnTo>
                    <a:pt x="922921" y="191643"/>
                  </a:lnTo>
                  <a:lnTo>
                    <a:pt x="876617" y="204736"/>
                  </a:lnTo>
                  <a:lnTo>
                    <a:pt x="831265" y="219913"/>
                  </a:lnTo>
                  <a:lnTo>
                    <a:pt x="786917" y="237134"/>
                  </a:lnTo>
                  <a:lnTo>
                    <a:pt x="743623" y="256336"/>
                  </a:lnTo>
                  <a:lnTo>
                    <a:pt x="701433" y="277469"/>
                  </a:lnTo>
                  <a:lnTo>
                    <a:pt x="660400" y="300469"/>
                  </a:lnTo>
                  <a:lnTo>
                    <a:pt x="620598" y="325297"/>
                  </a:lnTo>
                  <a:lnTo>
                    <a:pt x="582053" y="351878"/>
                  </a:lnTo>
                  <a:lnTo>
                    <a:pt x="544842" y="380187"/>
                  </a:lnTo>
                  <a:lnTo>
                    <a:pt x="509016" y="410133"/>
                  </a:lnTo>
                  <a:lnTo>
                    <a:pt x="474611" y="441693"/>
                  </a:lnTo>
                  <a:lnTo>
                    <a:pt x="441693" y="474802"/>
                  </a:lnTo>
                  <a:lnTo>
                    <a:pt x="410311" y="509397"/>
                  </a:lnTo>
                  <a:lnTo>
                    <a:pt x="380530" y="545439"/>
                  </a:lnTo>
                  <a:lnTo>
                    <a:pt x="352399" y="582866"/>
                  </a:lnTo>
                  <a:lnTo>
                    <a:pt x="325970" y="621626"/>
                  </a:lnTo>
                  <a:lnTo>
                    <a:pt x="301282" y="661670"/>
                  </a:lnTo>
                  <a:lnTo>
                    <a:pt x="278422" y="702932"/>
                  </a:lnTo>
                  <a:lnTo>
                    <a:pt x="257416" y="745363"/>
                  </a:lnTo>
                  <a:lnTo>
                    <a:pt x="238328" y="788911"/>
                  </a:lnTo>
                  <a:lnTo>
                    <a:pt x="221208" y="833513"/>
                  </a:lnTo>
                  <a:lnTo>
                    <a:pt x="206108" y="879132"/>
                  </a:lnTo>
                  <a:lnTo>
                    <a:pt x="193090" y="925703"/>
                  </a:lnTo>
                  <a:lnTo>
                    <a:pt x="182219" y="973162"/>
                  </a:lnTo>
                  <a:lnTo>
                    <a:pt x="217271" y="973162"/>
                  </a:lnTo>
                  <a:lnTo>
                    <a:pt x="229120" y="924267"/>
                  </a:lnTo>
                  <a:lnTo>
                    <a:pt x="243319" y="876350"/>
                  </a:lnTo>
                  <a:lnTo>
                    <a:pt x="259803" y="829513"/>
                  </a:lnTo>
                  <a:lnTo>
                    <a:pt x="278511" y="783780"/>
                  </a:lnTo>
                  <a:lnTo>
                    <a:pt x="299389" y="739254"/>
                  </a:lnTo>
                  <a:lnTo>
                    <a:pt x="322351" y="695985"/>
                  </a:lnTo>
                  <a:lnTo>
                    <a:pt x="347332" y="654037"/>
                  </a:lnTo>
                  <a:lnTo>
                    <a:pt x="374294" y="613473"/>
                  </a:lnTo>
                  <a:lnTo>
                    <a:pt x="403148" y="574357"/>
                  </a:lnTo>
                  <a:lnTo>
                    <a:pt x="433832" y="536765"/>
                  </a:lnTo>
                  <a:lnTo>
                    <a:pt x="466280" y="500748"/>
                  </a:lnTo>
                  <a:lnTo>
                    <a:pt x="500443" y="466394"/>
                  </a:lnTo>
                  <a:lnTo>
                    <a:pt x="536244" y="433743"/>
                  </a:lnTo>
                  <a:lnTo>
                    <a:pt x="573620" y="402869"/>
                  </a:lnTo>
                  <a:lnTo>
                    <a:pt x="612495" y="373849"/>
                  </a:lnTo>
                  <a:lnTo>
                    <a:pt x="652818" y="346735"/>
                  </a:lnTo>
                  <a:lnTo>
                    <a:pt x="694524" y="321589"/>
                  </a:lnTo>
                  <a:lnTo>
                    <a:pt x="737552" y="298488"/>
                  </a:lnTo>
                  <a:lnTo>
                    <a:pt x="781824" y="277495"/>
                  </a:lnTo>
                  <a:lnTo>
                    <a:pt x="827278" y="258673"/>
                  </a:lnTo>
                  <a:lnTo>
                    <a:pt x="873861" y="242074"/>
                  </a:lnTo>
                  <a:lnTo>
                    <a:pt x="921499" y="227787"/>
                  </a:lnTo>
                  <a:lnTo>
                    <a:pt x="970127" y="215861"/>
                  </a:lnTo>
                  <a:lnTo>
                    <a:pt x="970127" y="180682"/>
                  </a:lnTo>
                  <a:close/>
                </a:path>
                <a:path w="2355215" h="2357120">
                  <a:moveTo>
                    <a:pt x="1823567" y="2163673"/>
                  </a:moveTo>
                  <a:lnTo>
                    <a:pt x="1794357" y="2134451"/>
                  </a:lnTo>
                  <a:lnTo>
                    <a:pt x="1752333" y="2160117"/>
                  </a:lnTo>
                  <a:lnTo>
                    <a:pt x="1709483" y="2183790"/>
                  </a:lnTo>
                  <a:lnTo>
                    <a:pt x="1665884" y="2205507"/>
                  </a:lnTo>
                  <a:lnTo>
                    <a:pt x="1621599" y="2225230"/>
                  </a:lnTo>
                  <a:lnTo>
                    <a:pt x="1576679" y="2242997"/>
                  </a:lnTo>
                  <a:lnTo>
                    <a:pt x="1531200" y="2258784"/>
                  </a:lnTo>
                  <a:lnTo>
                    <a:pt x="1485226" y="2272601"/>
                  </a:lnTo>
                  <a:lnTo>
                    <a:pt x="1438821" y="2284438"/>
                  </a:lnTo>
                  <a:lnTo>
                    <a:pt x="1392059" y="2294305"/>
                  </a:lnTo>
                  <a:lnTo>
                    <a:pt x="1345006" y="2302205"/>
                  </a:lnTo>
                  <a:lnTo>
                    <a:pt x="1297711" y="2308123"/>
                  </a:lnTo>
                  <a:lnTo>
                    <a:pt x="1250251" y="2312073"/>
                  </a:lnTo>
                  <a:lnTo>
                    <a:pt x="1202702" y="2314041"/>
                  </a:lnTo>
                  <a:lnTo>
                    <a:pt x="1155115" y="2314041"/>
                  </a:lnTo>
                  <a:lnTo>
                    <a:pt x="1107567" y="2312073"/>
                  </a:lnTo>
                  <a:lnTo>
                    <a:pt x="1060107" y="2308123"/>
                  </a:lnTo>
                  <a:lnTo>
                    <a:pt x="1012812" y="2302205"/>
                  </a:lnTo>
                  <a:lnTo>
                    <a:pt x="965758" y="2294305"/>
                  </a:lnTo>
                  <a:lnTo>
                    <a:pt x="918997" y="2284438"/>
                  </a:lnTo>
                  <a:lnTo>
                    <a:pt x="872591" y="2272601"/>
                  </a:lnTo>
                  <a:lnTo>
                    <a:pt x="826617" y="2258784"/>
                  </a:lnTo>
                  <a:lnTo>
                    <a:pt x="781138" y="2242997"/>
                  </a:lnTo>
                  <a:lnTo>
                    <a:pt x="736219" y="2225230"/>
                  </a:lnTo>
                  <a:lnTo>
                    <a:pt x="691934" y="2205507"/>
                  </a:lnTo>
                  <a:lnTo>
                    <a:pt x="648335" y="2183790"/>
                  </a:lnTo>
                  <a:lnTo>
                    <a:pt x="605485" y="2160117"/>
                  </a:lnTo>
                  <a:lnTo>
                    <a:pt x="563473" y="2134451"/>
                  </a:lnTo>
                  <a:lnTo>
                    <a:pt x="534263" y="2163673"/>
                  </a:lnTo>
                  <a:lnTo>
                    <a:pt x="576376" y="2190254"/>
                  </a:lnTo>
                  <a:lnTo>
                    <a:pt x="619379" y="2214867"/>
                  </a:lnTo>
                  <a:lnTo>
                    <a:pt x="663181" y="2237511"/>
                  </a:lnTo>
                  <a:lnTo>
                    <a:pt x="707707" y="2258187"/>
                  </a:lnTo>
                  <a:lnTo>
                    <a:pt x="752919" y="2276894"/>
                  </a:lnTo>
                  <a:lnTo>
                    <a:pt x="798728" y="2293632"/>
                  </a:lnTo>
                  <a:lnTo>
                    <a:pt x="845083" y="2308402"/>
                  </a:lnTo>
                  <a:lnTo>
                    <a:pt x="891895" y="2321204"/>
                  </a:lnTo>
                  <a:lnTo>
                    <a:pt x="939114" y="2332024"/>
                  </a:lnTo>
                  <a:lnTo>
                    <a:pt x="986675" y="2340889"/>
                  </a:lnTo>
                  <a:lnTo>
                    <a:pt x="1034503" y="2347785"/>
                  </a:lnTo>
                  <a:lnTo>
                    <a:pt x="1082522" y="2352700"/>
                  </a:lnTo>
                  <a:lnTo>
                    <a:pt x="1130681" y="2355659"/>
                  </a:lnTo>
                  <a:lnTo>
                    <a:pt x="1178915" y="2356637"/>
                  </a:lnTo>
                  <a:lnTo>
                    <a:pt x="1227137" y="2355659"/>
                  </a:lnTo>
                  <a:lnTo>
                    <a:pt x="1275295" y="2352700"/>
                  </a:lnTo>
                  <a:lnTo>
                    <a:pt x="1323314" y="2347785"/>
                  </a:lnTo>
                  <a:lnTo>
                    <a:pt x="1371142" y="2340889"/>
                  </a:lnTo>
                  <a:lnTo>
                    <a:pt x="1418704" y="2332024"/>
                  </a:lnTo>
                  <a:lnTo>
                    <a:pt x="1465922" y="2321204"/>
                  </a:lnTo>
                  <a:lnTo>
                    <a:pt x="1512735" y="2308402"/>
                  </a:lnTo>
                  <a:lnTo>
                    <a:pt x="1559090" y="2293632"/>
                  </a:lnTo>
                  <a:lnTo>
                    <a:pt x="1604899" y="2276894"/>
                  </a:lnTo>
                  <a:lnTo>
                    <a:pt x="1650111" y="2258187"/>
                  </a:lnTo>
                  <a:lnTo>
                    <a:pt x="1694637" y="2237511"/>
                  </a:lnTo>
                  <a:lnTo>
                    <a:pt x="1738439" y="2214867"/>
                  </a:lnTo>
                  <a:lnTo>
                    <a:pt x="1781441" y="2190254"/>
                  </a:lnTo>
                  <a:lnTo>
                    <a:pt x="1823567" y="2163673"/>
                  </a:lnTo>
                  <a:close/>
                </a:path>
                <a:path w="2355215" h="2357120">
                  <a:moveTo>
                    <a:pt x="1823567" y="194017"/>
                  </a:moveTo>
                  <a:lnTo>
                    <a:pt x="1781441" y="167297"/>
                  </a:lnTo>
                  <a:lnTo>
                    <a:pt x="1738439" y="142544"/>
                  </a:lnTo>
                  <a:lnTo>
                    <a:pt x="1694637" y="119786"/>
                  </a:lnTo>
                  <a:lnTo>
                    <a:pt x="1650111" y="98996"/>
                  </a:lnTo>
                  <a:lnTo>
                    <a:pt x="1604899" y="80187"/>
                  </a:lnTo>
                  <a:lnTo>
                    <a:pt x="1559090" y="63360"/>
                  </a:lnTo>
                  <a:lnTo>
                    <a:pt x="1512735" y="48501"/>
                  </a:lnTo>
                  <a:lnTo>
                    <a:pt x="1465922" y="35636"/>
                  </a:lnTo>
                  <a:lnTo>
                    <a:pt x="1418704" y="24752"/>
                  </a:lnTo>
                  <a:lnTo>
                    <a:pt x="1371142" y="15836"/>
                  </a:lnTo>
                  <a:lnTo>
                    <a:pt x="1323314" y="8915"/>
                  </a:lnTo>
                  <a:lnTo>
                    <a:pt x="1275295" y="3962"/>
                  </a:lnTo>
                  <a:lnTo>
                    <a:pt x="1227137" y="990"/>
                  </a:lnTo>
                  <a:lnTo>
                    <a:pt x="1178915" y="0"/>
                  </a:lnTo>
                  <a:lnTo>
                    <a:pt x="1130681" y="990"/>
                  </a:lnTo>
                  <a:lnTo>
                    <a:pt x="1082522" y="3962"/>
                  </a:lnTo>
                  <a:lnTo>
                    <a:pt x="1034503" y="8915"/>
                  </a:lnTo>
                  <a:lnTo>
                    <a:pt x="986675" y="15836"/>
                  </a:lnTo>
                  <a:lnTo>
                    <a:pt x="939114" y="24752"/>
                  </a:lnTo>
                  <a:lnTo>
                    <a:pt x="891895" y="35636"/>
                  </a:lnTo>
                  <a:lnTo>
                    <a:pt x="845083" y="48501"/>
                  </a:lnTo>
                  <a:lnTo>
                    <a:pt x="798728" y="63360"/>
                  </a:lnTo>
                  <a:lnTo>
                    <a:pt x="752919" y="80187"/>
                  </a:lnTo>
                  <a:lnTo>
                    <a:pt x="707707" y="98996"/>
                  </a:lnTo>
                  <a:lnTo>
                    <a:pt x="663181" y="119786"/>
                  </a:lnTo>
                  <a:lnTo>
                    <a:pt x="619379" y="142544"/>
                  </a:lnTo>
                  <a:lnTo>
                    <a:pt x="576376" y="167297"/>
                  </a:lnTo>
                  <a:lnTo>
                    <a:pt x="534263" y="194017"/>
                  </a:lnTo>
                  <a:lnTo>
                    <a:pt x="563473" y="223354"/>
                  </a:lnTo>
                  <a:lnTo>
                    <a:pt x="605485" y="197573"/>
                  </a:lnTo>
                  <a:lnTo>
                    <a:pt x="648335" y="173761"/>
                  </a:lnTo>
                  <a:lnTo>
                    <a:pt x="691934" y="151942"/>
                  </a:lnTo>
                  <a:lnTo>
                    <a:pt x="736219" y="132105"/>
                  </a:lnTo>
                  <a:lnTo>
                    <a:pt x="781138" y="114249"/>
                  </a:lnTo>
                  <a:lnTo>
                    <a:pt x="826617" y="98374"/>
                  </a:lnTo>
                  <a:lnTo>
                    <a:pt x="872591" y="84493"/>
                  </a:lnTo>
                  <a:lnTo>
                    <a:pt x="918997" y="72580"/>
                  </a:lnTo>
                  <a:lnTo>
                    <a:pt x="965758" y="62661"/>
                  </a:lnTo>
                  <a:lnTo>
                    <a:pt x="1012812" y="54724"/>
                  </a:lnTo>
                  <a:lnTo>
                    <a:pt x="1060107" y="48780"/>
                  </a:lnTo>
                  <a:lnTo>
                    <a:pt x="1107567" y="44805"/>
                  </a:lnTo>
                  <a:lnTo>
                    <a:pt x="1155115" y="42824"/>
                  </a:lnTo>
                  <a:lnTo>
                    <a:pt x="1202702" y="42824"/>
                  </a:lnTo>
                  <a:lnTo>
                    <a:pt x="1250251" y="44805"/>
                  </a:lnTo>
                  <a:lnTo>
                    <a:pt x="1297711" y="48780"/>
                  </a:lnTo>
                  <a:lnTo>
                    <a:pt x="1345006" y="54724"/>
                  </a:lnTo>
                  <a:lnTo>
                    <a:pt x="1392059" y="62661"/>
                  </a:lnTo>
                  <a:lnTo>
                    <a:pt x="1438821" y="72580"/>
                  </a:lnTo>
                  <a:lnTo>
                    <a:pt x="1485226" y="84493"/>
                  </a:lnTo>
                  <a:lnTo>
                    <a:pt x="1531200" y="98374"/>
                  </a:lnTo>
                  <a:lnTo>
                    <a:pt x="1576679" y="114249"/>
                  </a:lnTo>
                  <a:lnTo>
                    <a:pt x="1621599" y="132105"/>
                  </a:lnTo>
                  <a:lnTo>
                    <a:pt x="1665884" y="151942"/>
                  </a:lnTo>
                  <a:lnTo>
                    <a:pt x="1709483" y="173761"/>
                  </a:lnTo>
                  <a:lnTo>
                    <a:pt x="1752333" y="197573"/>
                  </a:lnTo>
                  <a:lnTo>
                    <a:pt x="1794357" y="223354"/>
                  </a:lnTo>
                  <a:lnTo>
                    <a:pt x="1823567" y="194017"/>
                  </a:lnTo>
                  <a:close/>
                </a:path>
                <a:path w="2355215" h="2357120">
                  <a:moveTo>
                    <a:pt x="2172563" y="1386166"/>
                  </a:moveTo>
                  <a:lnTo>
                    <a:pt x="2137511" y="1386166"/>
                  </a:lnTo>
                  <a:lnTo>
                    <a:pt x="2125624" y="1434896"/>
                  </a:lnTo>
                  <a:lnTo>
                    <a:pt x="2111387" y="1482623"/>
                  </a:lnTo>
                  <a:lnTo>
                    <a:pt x="2094852" y="1529295"/>
                  </a:lnTo>
                  <a:lnTo>
                    <a:pt x="2076094" y="1574838"/>
                  </a:lnTo>
                  <a:lnTo>
                    <a:pt x="2055177" y="1619199"/>
                  </a:lnTo>
                  <a:lnTo>
                    <a:pt x="2032177" y="1662303"/>
                  </a:lnTo>
                  <a:lnTo>
                    <a:pt x="2007133" y="1704098"/>
                  </a:lnTo>
                  <a:lnTo>
                    <a:pt x="1980120" y="1744497"/>
                  </a:lnTo>
                  <a:lnTo>
                    <a:pt x="1951215" y="1783461"/>
                  </a:lnTo>
                  <a:lnTo>
                    <a:pt x="1920468" y="1820900"/>
                  </a:lnTo>
                  <a:lnTo>
                    <a:pt x="1887943" y="1856765"/>
                  </a:lnTo>
                  <a:lnTo>
                    <a:pt x="1853717" y="1890991"/>
                  </a:lnTo>
                  <a:lnTo>
                    <a:pt x="1817852" y="1923516"/>
                  </a:lnTo>
                  <a:lnTo>
                    <a:pt x="1780413" y="1954263"/>
                  </a:lnTo>
                  <a:lnTo>
                    <a:pt x="1741449" y="1983168"/>
                  </a:lnTo>
                  <a:lnTo>
                    <a:pt x="1701050" y="2010181"/>
                  </a:lnTo>
                  <a:lnTo>
                    <a:pt x="1659255" y="2035225"/>
                  </a:lnTo>
                  <a:lnTo>
                    <a:pt x="1616151" y="2058225"/>
                  </a:lnTo>
                  <a:lnTo>
                    <a:pt x="1571790" y="2079142"/>
                  </a:lnTo>
                  <a:lnTo>
                    <a:pt x="1526247" y="2097900"/>
                  </a:lnTo>
                  <a:lnTo>
                    <a:pt x="1479575" y="2114435"/>
                  </a:lnTo>
                  <a:lnTo>
                    <a:pt x="1431848" y="2128672"/>
                  </a:lnTo>
                  <a:lnTo>
                    <a:pt x="1383131" y="2140547"/>
                  </a:lnTo>
                  <a:lnTo>
                    <a:pt x="1383131" y="2175599"/>
                  </a:lnTo>
                  <a:lnTo>
                    <a:pt x="1430413" y="2164689"/>
                  </a:lnTo>
                  <a:lnTo>
                    <a:pt x="1476806" y="2151646"/>
                  </a:lnTo>
                  <a:lnTo>
                    <a:pt x="1522247" y="2136508"/>
                  </a:lnTo>
                  <a:lnTo>
                    <a:pt x="1566672" y="2119350"/>
                  </a:lnTo>
                  <a:lnTo>
                    <a:pt x="1610055" y="2100224"/>
                  </a:lnTo>
                  <a:lnTo>
                    <a:pt x="1652320" y="2079167"/>
                  </a:lnTo>
                  <a:lnTo>
                    <a:pt x="1693418" y="2056257"/>
                  </a:lnTo>
                  <a:lnTo>
                    <a:pt x="1733308" y="2031530"/>
                  </a:lnTo>
                  <a:lnTo>
                    <a:pt x="1771916" y="2005050"/>
                  </a:lnTo>
                  <a:lnTo>
                    <a:pt x="1809191" y="1976856"/>
                  </a:lnTo>
                  <a:lnTo>
                    <a:pt x="1845094" y="1947024"/>
                  </a:lnTo>
                  <a:lnTo>
                    <a:pt x="1879561" y="1915579"/>
                  </a:lnTo>
                  <a:lnTo>
                    <a:pt x="1912531" y="1882609"/>
                  </a:lnTo>
                  <a:lnTo>
                    <a:pt x="1943976" y="1848142"/>
                  </a:lnTo>
                  <a:lnTo>
                    <a:pt x="1973808" y="1812239"/>
                  </a:lnTo>
                  <a:lnTo>
                    <a:pt x="2002002" y="1774964"/>
                  </a:lnTo>
                  <a:lnTo>
                    <a:pt x="2028482" y="1736356"/>
                  </a:lnTo>
                  <a:lnTo>
                    <a:pt x="2053209" y="1696466"/>
                  </a:lnTo>
                  <a:lnTo>
                    <a:pt x="2076119" y="1655368"/>
                  </a:lnTo>
                  <a:lnTo>
                    <a:pt x="2097176" y="1613103"/>
                  </a:lnTo>
                  <a:lnTo>
                    <a:pt x="2116302" y="1569720"/>
                  </a:lnTo>
                  <a:lnTo>
                    <a:pt x="2133460" y="1525295"/>
                  </a:lnTo>
                  <a:lnTo>
                    <a:pt x="2148598" y="1479854"/>
                  </a:lnTo>
                  <a:lnTo>
                    <a:pt x="2161641" y="1433461"/>
                  </a:lnTo>
                  <a:lnTo>
                    <a:pt x="2172563" y="1386166"/>
                  </a:lnTo>
                  <a:close/>
                </a:path>
                <a:path w="2355215" h="2357120">
                  <a:moveTo>
                    <a:pt x="2172563" y="973162"/>
                  </a:moveTo>
                  <a:lnTo>
                    <a:pt x="2161641" y="925703"/>
                  </a:lnTo>
                  <a:lnTo>
                    <a:pt x="2148598" y="879132"/>
                  </a:lnTo>
                  <a:lnTo>
                    <a:pt x="2133460" y="833513"/>
                  </a:lnTo>
                  <a:lnTo>
                    <a:pt x="2116302" y="788911"/>
                  </a:lnTo>
                  <a:lnTo>
                    <a:pt x="2097176" y="745363"/>
                  </a:lnTo>
                  <a:lnTo>
                    <a:pt x="2076119" y="702932"/>
                  </a:lnTo>
                  <a:lnTo>
                    <a:pt x="2053209" y="661670"/>
                  </a:lnTo>
                  <a:lnTo>
                    <a:pt x="2028482" y="621626"/>
                  </a:lnTo>
                  <a:lnTo>
                    <a:pt x="2002002" y="582866"/>
                  </a:lnTo>
                  <a:lnTo>
                    <a:pt x="1973808" y="545439"/>
                  </a:lnTo>
                  <a:lnTo>
                    <a:pt x="1943976" y="509397"/>
                  </a:lnTo>
                  <a:lnTo>
                    <a:pt x="1912531" y="474802"/>
                  </a:lnTo>
                  <a:lnTo>
                    <a:pt x="1879561" y="441693"/>
                  </a:lnTo>
                  <a:lnTo>
                    <a:pt x="1845094" y="410133"/>
                  </a:lnTo>
                  <a:lnTo>
                    <a:pt x="1809191" y="380174"/>
                  </a:lnTo>
                  <a:lnTo>
                    <a:pt x="1771916" y="351878"/>
                  </a:lnTo>
                  <a:lnTo>
                    <a:pt x="1733308" y="325297"/>
                  </a:lnTo>
                  <a:lnTo>
                    <a:pt x="1693418" y="300469"/>
                  </a:lnTo>
                  <a:lnTo>
                    <a:pt x="1652320" y="277469"/>
                  </a:lnTo>
                  <a:lnTo>
                    <a:pt x="1610055" y="256336"/>
                  </a:lnTo>
                  <a:lnTo>
                    <a:pt x="1566672" y="237134"/>
                  </a:lnTo>
                  <a:lnTo>
                    <a:pt x="1522247" y="219913"/>
                  </a:lnTo>
                  <a:lnTo>
                    <a:pt x="1476806" y="204736"/>
                  </a:lnTo>
                  <a:lnTo>
                    <a:pt x="1430413" y="191643"/>
                  </a:lnTo>
                  <a:lnTo>
                    <a:pt x="1383131" y="180682"/>
                  </a:lnTo>
                  <a:lnTo>
                    <a:pt x="1383131" y="215861"/>
                  </a:lnTo>
                  <a:lnTo>
                    <a:pt x="1431848" y="227787"/>
                  </a:lnTo>
                  <a:lnTo>
                    <a:pt x="1479575" y="242074"/>
                  </a:lnTo>
                  <a:lnTo>
                    <a:pt x="1526247" y="258673"/>
                  </a:lnTo>
                  <a:lnTo>
                    <a:pt x="1571790" y="277495"/>
                  </a:lnTo>
                  <a:lnTo>
                    <a:pt x="1616151" y="298488"/>
                  </a:lnTo>
                  <a:lnTo>
                    <a:pt x="1659255" y="321589"/>
                  </a:lnTo>
                  <a:lnTo>
                    <a:pt x="1701050" y="346735"/>
                  </a:lnTo>
                  <a:lnTo>
                    <a:pt x="1741449" y="373849"/>
                  </a:lnTo>
                  <a:lnTo>
                    <a:pt x="1780413" y="402869"/>
                  </a:lnTo>
                  <a:lnTo>
                    <a:pt x="1817852" y="433743"/>
                  </a:lnTo>
                  <a:lnTo>
                    <a:pt x="1853717" y="466394"/>
                  </a:lnTo>
                  <a:lnTo>
                    <a:pt x="1887943" y="500748"/>
                  </a:lnTo>
                  <a:lnTo>
                    <a:pt x="1920468" y="536765"/>
                  </a:lnTo>
                  <a:lnTo>
                    <a:pt x="1951215" y="574357"/>
                  </a:lnTo>
                  <a:lnTo>
                    <a:pt x="1980120" y="613473"/>
                  </a:lnTo>
                  <a:lnTo>
                    <a:pt x="2007133" y="654037"/>
                  </a:lnTo>
                  <a:lnTo>
                    <a:pt x="2032177" y="695985"/>
                  </a:lnTo>
                  <a:lnTo>
                    <a:pt x="2055177" y="739254"/>
                  </a:lnTo>
                  <a:lnTo>
                    <a:pt x="2076094" y="783780"/>
                  </a:lnTo>
                  <a:lnTo>
                    <a:pt x="2094852" y="829513"/>
                  </a:lnTo>
                  <a:lnTo>
                    <a:pt x="2111387" y="876350"/>
                  </a:lnTo>
                  <a:lnTo>
                    <a:pt x="2125624" y="924267"/>
                  </a:lnTo>
                  <a:lnTo>
                    <a:pt x="2137511" y="973162"/>
                  </a:lnTo>
                  <a:lnTo>
                    <a:pt x="2172563" y="973162"/>
                  </a:lnTo>
                  <a:close/>
                </a:path>
                <a:path w="2355215" h="2357120">
                  <a:moveTo>
                    <a:pt x="2354770" y="1178915"/>
                  </a:moveTo>
                  <a:lnTo>
                    <a:pt x="2353780" y="1130681"/>
                  </a:lnTo>
                  <a:lnTo>
                    <a:pt x="2350808" y="1082522"/>
                  </a:lnTo>
                  <a:lnTo>
                    <a:pt x="2345855" y="1034503"/>
                  </a:lnTo>
                  <a:lnTo>
                    <a:pt x="2338933" y="986675"/>
                  </a:lnTo>
                  <a:lnTo>
                    <a:pt x="2330018" y="939114"/>
                  </a:lnTo>
                  <a:lnTo>
                    <a:pt x="2319134" y="891895"/>
                  </a:lnTo>
                  <a:lnTo>
                    <a:pt x="2306269" y="845083"/>
                  </a:lnTo>
                  <a:lnTo>
                    <a:pt x="2291410" y="798728"/>
                  </a:lnTo>
                  <a:lnTo>
                    <a:pt x="2274582" y="752919"/>
                  </a:lnTo>
                  <a:lnTo>
                    <a:pt x="2255774" y="707707"/>
                  </a:lnTo>
                  <a:lnTo>
                    <a:pt x="2234984" y="663181"/>
                  </a:lnTo>
                  <a:lnTo>
                    <a:pt x="2212225" y="619379"/>
                  </a:lnTo>
                  <a:lnTo>
                    <a:pt x="2187473" y="576376"/>
                  </a:lnTo>
                  <a:lnTo>
                    <a:pt x="2160752" y="534250"/>
                  </a:lnTo>
                  <a:lnTo>
                    <a:pt x="2131415" y="563460"/>
                  </a:lnTo>
                  <a:lnTo>
                    <a:pt x="2157196" y="605485"/>
                  </a:lnTo>
                  <a:lnTo>
                    <a:pt x="2181009" y="648335"/>
                  </a:lnTo>
                  <a:lnTo>
                    <a:pt x="2202827" y="691934"/>
                  </a:lnTo>
                  <a:lnTo>
                    <a:pt x="2222665" y="736219"/>
                  </a:lnTo>
                  <a:lnTo>
                    <a:pt x="2240521" y="781138"/>
                  </a:lnTo>
                  <a:lnTo>
                    <a:pt x="2256396" y="826617"/>
                  </a:lnTo>
                  <a:lnTo>
                    <a:pt x="2270277" y="872591"/>
                  </a:lnTo>
                  <a:lnTo>
                    <a:pt x="2282190" y="918997"/>
                  </a:lnTo>
                  <a:lnTo>
                    <a:pt x="2292108" y="965758"/>
                  </a:lnTo>
                  <a:lnTo>
                    <a:pt x="2300046" y="1012812"/>
                  </a:lnTo>
                  <a:lnTo>
                    <a:pt x="2305989" y="1060107"/>
                  </a:lnTo>
                  <a:lnTo>
                    <a:pt x="2309965" y="1107567"/>
                  </a:lnTo>
                  <a:lnTo>
                    <a:pt x="2311946" y="1155115"/>
                  </a:lnTo>
                  <a:lnTo>
                    <a:pt x="2311946" y="1202702"/>
                  </a:lnTo>
                  <a:lnTo>
                    <a:pt x="2309965" y="1250251"/>
                  </a:lnTo>
                  <a:lnTo>
                    <a:pt x="2305989" y="1297711"/>
                  </a:lnTo>
                  <a:lnTo>
                    <a:pt x="2300046" y="1345006"/>
                  </a:lnTo>
                  <a:lnTo>
                    <a:pt x="2292108" y="1392059"/>
                  </a:lnTo>
                  <a:lnTo>
                    <a:pt x="2282190" y="1438821"/>
                  </a:lnTo>
                  <a:lnTo>
                    <a:pt x="2270277" y="1485226"/>
                  </a:lnTo>
                  <a:lnTo>
                    <a:pt x="2256396" y="1531200"/>
                  </a:lnTo>
                  <a:lnTo>
                    <a:pt x="2240521" y="1576679"/>
                  </a:lnTo>
                  <a:lnTo>
                    <a:pt x="2222665" y="1621599"/>
                  </a:lnTo>
                  <a:lnTo>
                    <a:pt x="2202827" y="1665884"/>
                  </a:lnTo>
                  <a:lnTo>
                    <a:pt x="2181009" y="1709483"/>
                  </a:lnTo>
                  <a:lnTo>
                    <a:pt x="2157196" y="1752333"/>
                  </a:lnTo>
                  <a:lnTo>
                    <a:pt x="2131415" y="1794344"/>
                  </a:lnTo>
                  <a:lnTo>
                    <a:pt x="2160752" y="1823554"/>
                  </a:lnTo>
                  <a:lnTo>
                    <a:pt x="2187473" y="1781441"/>
                  </a:lnTo>
                  <a:lnTo>
                    <a:pt x="2212225" y="1738439"/>
                  </a:lnTo>
                  <a:lnTo>
                    <a:pt x="2234984" y="1694637"/>
                  </a:lnTo>
                  <a:lnTo>
                    <a:pt x="2255774" y="1650111"/>
                  </a:lnTo>
                  <a:lnTo>
                    <a:pt x="2274582" y="1604899"/>
                  </a:lnTo>
                  <a:lnTo>
                    <a:pt x="2291410" y="1559090"/>
                  </a:lnTo>
                  <a:lnTo>
                    <a:pt x="2306269" y="1512735"/>
                  </a:lnTo>
                  <a:lnTo>
                    <a:pt x="2319134" y="1465922"/>
                  </a:lnTo>
                  <a:lnTo>
                    <a:pt x="2330018" y="1418704"/>
                  </a:lnTo>
                  <a:lnTo>
                    <a:pt x="2338933" y="1371142"/>
                  </a:lnTo>
                  <a:lnTo>
                    <a:pt x="2345855" y="1323314"/>
                  </a:lnTo>
                  <a:lnTo>
                    <a:pt x="2350808" y="1275295"/>
                  </a:lnTo>
                  <a:lnTo>
                    <a:pt x="2353780" y="1227137"/>
                  </a:lnTo>
                  <a:lnTo>
                    <a:pt x="2354770" y="1178915"/>
                  </a:lnTo>
                  <a:close/>
                </a:path>
              </a:pathLst>
            </a:custGeom>
            <a:solidFill>
              <a:srgbClr val="0082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74279" y="5783579"/>
              <a:ext cx="1508759" cy="150876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591817" y="7883753"/>
            <a:ext cx="33915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latin typeface="Tahoma"/>
                <a:cs typeface="Tahoma"/>
              </a:rPr>
              <a:t>1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Course-End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Assessment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152554" y="5394102"/>
            <a:ext cx="2355215" cy="2357120"/>
            <a:chOff x="2152554" y="5394102"/>
            <a:chExt cx="2355215" cy="2357120"/>
          </a:xfrm>
        </p:grpSpPr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66415" y="5903976"/>
              <a:ext cx="1511808" cy="145694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152548" y="5394109"/>
              <a:ext cx="2355215" cy="2357120"/>
            </a:xfrm>
            <a:custGeom>
              <a:avLst/>
              <a:gdLst/>
              <a:ahLst/>
              <a:cxnLst/>
              <a:rect l="l" t="t" r="r" b="b"/>
              <a:pathLst>
                <a:path w="2355215" h="2357120">
                  <a:moveTo>
                    <a:pt x="223367" y="563460"/>
                  </a:moveTo>
                  <a:lnTo>
                    <a:pt x="194030" y="534250"/>
                  </a:lnTo>
                  <a:lnTo>
                    <a:pt x="167297" y="576376"/>
                  </a:lnTo>
                  <a:lnTo>
                    <a:pt x="142544" y="619379"/>
                  </a:lnTo>
                  <a:lnTo>
                    <a:pt x="119786" y="663181"/>
                  </a:lnTo>
                  <a:lnTo>
                    <a:pt x="98996" y="707707"/>
                  </a:lnTo>
                  <a:lnTo>
                    <a:pt x="80187" y="752919"/>
                  </a:lnTo>
                  <a:lnTo>
                    <a:pt x="63360" y="798728"/>
                  </a:lnTo>
                  <a:lnTo>
                    <a:pt x="48501" y="845083"/>
                  </a:lnTo>
                  <a:lnTo>
                    <a:pt x="35636" y="891895"/>
                  </a:lnTo>
                  <a:lnTo>
                    <a:pt x="24752" y="939114"/>
                  </a:lnTo>
                  <a:lnTo>
                    <a:pt x="15836" y="986675"/>
                  </a:lnTo>
                  <a:lnTo>
                    <a:pt x="8915" y="1034503"/>
                  </a:lnTo>
                  <a:lnTo>
                    <a:pt x="3962" y="1082522"/>
                  </a:lnTo>
                  <a:lnTo>
                    <a:pt x="990" y="1130681"/>
                  </a:lnTo>
                  <a:lnTo>
                    <a:pt x="0" y="1178902"/>
                  </a:lnTo>
                  <a:lnTo>
                    <a:pt x="990" y="1227137"/>
                  </a:lnTo>
                  <a:lnTo>
                    <a:pt x="3962" y="1275295"/>
                  </a:lnTo>
                  <a:lnTo>
                    <a:pt x="8915" y="1323314"/>
                  </a:lnTo>
                  <a:lnTo>
                    <a:pt x="15836" y="1371142"/>
                  </a:lnTo>
                  <a:lnTo>
                    <a:pt x="24752" y="1418704"/>
                  </a:lnTo>
                  <a:lnTo>
                    <a:pt x="35636" y="1465922"/>
                  </a:lnTo>
                  <a:lnTo>
                    <a:pt x="48501" y="1512735"/>
                  </a:lnTo>
                  <a:lnTo>
                    <a:pt x="63360" y="1559090"/>
                  </a:lnTo>
                  <a:lnTo>
                    <a:pt x="80187" y="1604899"/>
                  </a:lnTo>
                  <a:lnTo>
                    <a:pt x="98996" y="1650111"/>
                  </a:lnTo>
                  <a:lnTo>
                    <a:pt x="119786" y="1694637"/>
                  </a:lnTo>
                  <a:lnTo>
                    <a:pt x="142544" y="1738439"/>
                  </a:lnTo>
                  <a:lnTo>
                    <a:pt x="167297" y="1781441"/>
                  </a:lnTo>
                  <a:lnTo>
                    <a:pt x="194030" y="1823554"/>
                  </a:lnTo>
                  <a:lnTo>
                    <a:pt x="223367" y="1794344"/>
                  </a:lnTo>
                  <a:lnTo>
                    <a:pt x="197573" y="1752333"/>
                  </a:lnTo>
                  <a:lnTo>
                    <a:pt x="173761" y="1709483"/>
                  </a:lnTo>
                  <a:lnTo>
                    <a:pt x="151942" y="1665884"/>
                  </a:lnTo>
                  <a:lnTo>
                    <a:pt x="132105" y="1621599"/>
                  </a:lnTo>
                  <a:lnTo>
                    <a:pt x="114249" y="1576679"/>
                  </a:lnTo>
                  <a:lnTo>
                    <a:pt x="98374" y="1531200"/>
                  </a:lnTo>
                  <a:lnTo>
                    <a:pt x="84493" y="1485226"/>
                  </a:lnTo>
                  <a:lnTo>
                    <a:pt x="72580" y="1438821"/>
                  </a:lnTo>
                  <a:lnTo>
                    <a:pt x="62661" y="1392059"/>
                  </a:lnTo>
                  <a:lnTo>
                    <a:pt x="54724" y="1345006"/>
                  </a:lnTo>
                  <a:lnTo>
                    <a:pt x="48780" y="1297711"/>
                  </a:lnTo>
                  <a:lnTo>
                    <a:pt x="44805" y="1250251"/>
                  </a:lnTo>
                  <a:lnTo>
                    <a:pt x="42824" y="1202702"/>
                  </a:lnTo>
                  <a:lnTo>
                    <a:pt x="42824" y="1155115"/>
                  </a:lnTo>
                  <a:lnTo>
                    <a:pt x="44805" y="1107567"/>
                  </a:lnTo>
                  <a:lnTo>
                    <a:pt x="48780" y="1060107"/>
                  </a:lnTo>
                  <a:lnTo>
                    <a:pt x="54724" y="1012812"/>
                  </a:lnTo>
                  <a:lnTo>
                    <a:pt x="62661" y="965758"/>
                  </a:lnTo>
                  <a:lnTo>
                    <a:pt x="72580" y="918997"/>
                  </a:lnTo>
                  <a:lnTo>
                    <a:pt x="84493" y="872591"/>
                  </a:lnTo>
                  <a:lnTo>
                    <a:pt x="98374" y="826617"/>
                  </a:lnTo>
                  <a:lnTo>
                    <a:pt x="114249" y="781138"/>
                  </a:lnTo>
                  <a:lnTo>
                    <a:pt x="132105" y="736219"/>
                  </a:lnTo>
                  <a:lnTo>
                    <a:pt x="151942" y="691934"/>
                  </a:lnTo>
                  <a:lnTo>
                    <a:pt x="173761" y="648335"/>
                  </a:lnTo>
                  <a:lnTo>
                    <a:pt x="197573" y="605485"/>
                  </a:lnTo>
                  <a:lnTo>
                    <a:pt x="223367" y="563460"/>
                  </a:lnTo>
                  <a:close/>
                </a:path>
                <a:path w="2355215" h="2357120">
                  <a:moveTo>
                    <a:pt x="971651" y="2140547"/>
                  </a:moveTo>
                  <a:lnTo>
                    <a:pt x="922921" y="2128672"/>
                  </a:lnTo>
                  <a:lnTo>
                    <a:pt x="875195" y="2114435"/>
                  </a:lnTo>
                  <a:lnTo>
                    <a:pt x="828522" y="2097900"/>
                  </a:lnTo>
                  <a:lnTo>
                    <a:pt x="782980" y="2079142"/>
                  </a:lnTo>
                  <a:lnTo>
                    <a:pt x="738619" y="2058225"/>
                  </a:lnTo>
                  <a:lnTo>
                    <a:pt x="695515" y="2035225"/>
                  </a:lnTo>
                  <a:lnTo>
                    <a:pt x="653719" y="2010181"/>
                  </a:lnTo>
                  <a:lnTo>
                    <a:pt x="613321" y="1983168"/>
                  </a:lnTo>
                  <a:lnTo>
                    <a:pt x="574357" y="1954263"/>
                  </a:lnTo>
                  <a:lnTo>
                    <a:pt x="536917" y="1923516"/>
                  </a:lnTo>
                  <a:lnTo>
                    <a:pt x="501053" y="1890991"/>
                  </a:lnTo>
                  <a:lnTo>
                    <a:pt x="466826" y="1856765"/>
                  </a:lnTo>
                  <a:lnTo>
                    <a:pt x="434301" y="1820900"/>
                  </a:lnTo>
                  <a:lnTo>
                    <a:pt x="403555" y="1783461"/>
                  </a:lnTo>
                  <a:lnTo>
                    <a:pt x="374650" y="1744497"/>
                  </a:lnTo>
                  <a:lnTo>
                    <a:pt x="347637" y="1704098"/>
                  </a:lnTo>
                  <a:lnTo>
                    <a:pt x="322592" y="1662303"/>
                  </a:lnTo>
                  <a:lnTo>
                    <a:pt x="299593" y="1619199"/>
                  </a:lnTo>
                  <a:lnTo>
                    <a:pt x="278676" y="1574838"/>
                  </a:lnTo>
                  <a:lnTo>
                    <a:pt x="259918" y="1529295"/>
                  </a:lnTo>
                  <a:lnTo>
                    <a:pt x="243382" y="1482623"/>
                  </a:lnTo>
                  <a:lnTo>
                    <a:pt x="229146" y="1434896"/>
                  </a:lnTo>
                  <a:lnTo>
                    <a:pt x="217271" y="1386166"/>
                  </a:lnTo>
                  <a:lnTo>
                    <a:pt x="182219" y="1386166"/>
                  </a:lnTo>
                  <a:lnTo>
                    <a:pt x="193128" y="1433461"/>
                  </a:lnTo>
                  <a:lnTo>
                    <a:pt x="206171" y="1479854"/>
                  </a:lnTo>
                  <a:lnTo>
                    <a:pt x="221310" y="1525295"/>
                  </a:lnTo>
                  <a:lnTo>
                    <a:pt x="238467" y="1569720"/>
                  </a:lnTo>
                  <a:lnTo>
                    <a:pt x="257594" y="1613103"/>
                  </a:lnTo>
                  <a:lnTo>
                    <a:pt x="278650" y="1655368"/>
                  </a:lnTo>
                  <a:lnTo>
                    <a:pt x="301561" y="1696466"/>
                  </a:lnTo>
                  <a:lnTo>
                    <a:pt x="326288" y="1736356"/>
                  </a:lnTo>
                  <a:lnTo>
                    <a:pt x="352767" y="1774964"/>
                  </a:lnTo>
                  <a:lnTo>
                    <a:pt x="380961" y="1812239"/>
                  </a:lnTo>
                  <a:lnTo>
                    <a:pt x="410794" y="1848142"/>
                  </a:lnTo>
                  <a:lnTo>
                    <a:pt x="442239" y="1882609"/>
                  </a:lnTo>
                  <a:lnTo>
                    <a:pt x="475208" y="1915579"/>
                  </a:lnTo>
                  <a:lnTo>
                    <a:pt x="509676" y="1947024"/>
                  </a:lnTo>
                  <a:lnTo>
                    <a:pt x="545579" y="1976856"/>
                  </a:lnTo>
                  <a:lnTo>
                    <a:pt x="582853" y="2005050"/>
                  </a:lnTo>
                  <a:lnTo>
                    <a:pt x="621461" y="2031530"/>
                  </a:lnTo>
                  <a:lnTo>
                    <a:pt x="661352" y="2056257"/>
                  </a:lnTo>
                  <a:lnTo>
                    <a:pt x="702449" y="2079167"/>
                  </a:lnTo>
                  <a:lnTo>
                    <a:pt x="744715" y="2100224"/>
                  </a:lnTo>
                  <a:lnTo>
                    <a:pt x="788098" y="2119350"/>
                  </a:lnTo>
                  <a:lnTo>
                    <a:pt x="832523" y="2136508"/>
                  </a:lnTo>
                  <a:lnTo>
                    <a:pt x="877963" y="2151646"/>
                  </a:lnTo>
                  <a:lnTo>
                    <a:pt x="924356" y="2164689"/>
                  </a:lnTo>
                  <a:lnTo>
                    <a:pt x="971651" y="2175599"/>
                  </a:lnTo>
                  <a:lnTo>
                    <a:pt x="971651" y="2140547"/>
                  </a:lnTo>
                  <a:close/>
                </a:path>
                <a:path w="2355215" h="2357120">
                  <a:moveTo>
                    <a:pt x="971651" y="182206"/>
                  </a:moveTo>
                  <a:lnTo>
                    <a:pt x="924356" y="193141"/>
                  </a:lnTo>
                  <a:lnTo>
                    <a:pt x="877963" y="206222"/>
                  </a:lnTo>
                  <a:lnTo>
                    <a:pt x="832523" y="221373"/>
                  </a:lnTo>
                  <a:lnTo>
                    <a:pt x="788098" y="238569"/>
                  </a:lnTo>
                  <a:lnTo>
                    <a:pt x="744715" y="257733"/>
                  </a:lnTo>
                  <a:lnTo>
                    <a:pt x="702449" y="278815"/>
                  </a:lnTo>
                  <a:lnTo>
                    <a:pt x="661352" y="301777"/>
                  </a:lnTo>
                  <a:lnTo>
                    <a:pt x="621461" y="326555"/>
                  </a:lnTo>
                  <a:lnTo>
                    <a:pt x="582853" y="353085"/>
                  </a:lnTo>
                  <a:lnTo>
                    <a:pt x="545579" y="381330"/>
                  </a:lnTo>
                  <a:lnTo>
                    <a:pt x="509676" y="411226"/>
                  </a:lnTo>
                  <a:lnTo>
                    <a:pt x="475208" y="442722"/>
                  </a:lnTo>
                  <a:lnTo>
                    <a:pt x="442239" y="475767"/>
                  </a:lnTo>
                  <a:lnTo>
                    <a:pt x="410794" y="510298"/>
                  </a:lnTo>
                  <a:lnTo>
                    <a:pt x="380961" y="546277"/>
                  </a:lnTo>
                  <a:lnTo>
                    <a:pt x="352767" y="583628"/>
                  </a:lnTo>
                  <a:lnTo>
                    <a:pt x="326288" y="622312"/>
                  </a:lnTo>
                  <a:lnTo>
                    <a:pt x="301561" y="662266"/>
                  </a:lnTo>
                  <a:lnTo>
                    <a:pt x="278650" y="703453"/>
                  </a:lnTo>
                  <a:lnTo>
                    <a:pt x="257594" y="745794"/>
                  </a:lnTo>
                  <a:lnTo>
                    <a:pt x="238467" y="789266"/>
                  </a:lnTo>
                  <a:lnTo>
                    <a:pt x="221310" y="833780"/>
                  </a:lnTo>
                  <a:lnTo>
                    <a:pt x="206171" y="879309"/>
                  </a:lnTo>
                  <a:lnTo>
                    <a:pt x="193128" y="925791"/>
                  </a:lnTo>
                  <a:lnTo>
                    <a:pt x="182219" y="973162"/>
                  </a:lnTo>
                  <a:lnTo>
                    <a:pt x="217271" y="973162"/>
                  </a:lnTo>
                  <a:lnTo>
                    <a:pt x="229146" y="924344"/>
                  </a:lnTo>
                  <a:lnTo>
                    <a:pt x="243382" y="876528"/>
                  </a:lnTo>
                  <a:lnTo>
                    <a:pt x="259918" y="829754"/>
                  </a:lnTo>
                  <a:lnTo>
                    <a:pt x="278676" y="784123"/>
                  </a:lnTo>
                  <a:lnTo>
                    <a:pt x="299593" y="739686"/>
                  </a:lnTo>
                  <a:lnTo>
                    <a:pt x="322592" y="696493"/>
                  </a:lnTo>
                  <a:lnTo>
                    <a:pt x="347637" y="654621"/>
                  </a:lnTo>
                  <a:lnTo>
                    <a:pt x="374650" y="614146"/>
                  </a:lnTo>
                  <a:lnTo>
                    <a:pt x="403555" y="575119"/>
                  </a:lnTo>
                  <a:lnTo>
                    <a:pt x="434301" y="537603"/>
                  </a:lnTo>
                  <a:lnTo>
                    <a:pt x="466826" y="501662"/>
                  </a:lnTo>
                  <a:lnTo>
                    <a:pt x="501053" y="467385"/>
                  </a:lnTo>
                  <a:lnTo>
                    <a:pt x="536917" y="434809"/>
                  </a:lnTo>
                  <a:lnTo>
                    <a:pt x="574357" y="403999"/>
                  </a:lnTo>
                  <a:lnTo>
                    <a:pt x="613321" y="375043"/>
                  </a:lnTo>
                  <a:lnTo>
                    <a:pt x="653719" y="347980"/>
                  </a:lnTo>
                  <a:lnTo>
                    <a:pt x="695515" y="322897"/>
                  </a:lnTo>
                  <a:lnTo>
                    <a:pt x="738619" y="299847"/>
                  </a:lnTo>
                  <a:lnTo>
                    <a:pt x="782980" y="278904"/>
                  </a:lnTo>
                  <a:lnTo>
                    <a:pt x="828522" y="260108"/>
                  </a:lnTo>
                  <a:lnTo>
                    <a:pt x="875195" y="243560"/>
                  </a:lnTo>
                  <a:lnTo>
                    <a:pt x="922921" y="229298"/>
                  </a:lnTo>
                  <a:lnTo>
                    <a:pt x="971651" y="217385"/>
                  </a:lnTo>
                  <a:lnTo>
                    <a:pt x="971651" y="182206"/>
                  </a:lnTo>
                  <a:close/>
                </a:path>
                <a:path w="2355215" h="2357120">
                  <a:moveTo>
                    <a:pt x="1823567" y="2163661"/>
                  </a:moveTo>
                  <a:lnTo>
                    <a:pt x="1794357" y="2134451"/>
                  </a:lnTo>
                  <a:lnTo>
                    <a:pt x="1752333" y="2160117"/>
                  </a:lnTo>
                  <a:lnTo>
                    <a:pt x="1709483" y="2183790"/>
                  </a:lnTo>
                  <a:lnTo>
                    <a:pt x="1665884" y="2205507"/>
                  </a:lnTo>
                  <a:lnTo>
                    <a:pt x="1621599" y="2225230"/>
                  </a:lnTo>
                  <a:lnTo>
                    <a:pt x="1576679" y="2242997"/>
                  </a:lnTo>
                  <a:lnTo>
                    <a:pt x="1531200" y="2258784"/>
                  </a:lnTo>
                  <a:lnTo>
                    <a:pt x="1485226" y="2272601"/>
                  </a:lnTo>
                  <a:lnTo>
                    <a:pt x="1438821" y="2284438"/>
                  </a:lnTo>
                  <a:lnTo>
                    <a:pt x="1392059" y="2294305"/>
                  </a:lnTo>
                  <a:lnTo>
                    <a:pt x="1345006" y="2302205"/>
                  </a:lnTo>
                  <a:lnTo>
                    <a:pt x="1297711" y="2308123"/>
                  </a:lnTo>
                  <a:lnTo>
                    <a:pt x="1250251" y="2312073"/>
                  </a:lnTo>
                  <a:lnTo>
                    <a:pt x="1202702" y="2314041"/>
                  </a:lnTo>
                  <a:lnTo>
                    <a:pt x="1155115" y="2314041"/>
                  </a:lnTo>
                  <a:lnTo>
                    <a:pt x="1107567" y="2312073"/>
                  </a:lnTo>
                  <a:lnTo>
                    <a:pt x="1060107" y="2308123"/>
                  </a:lnTo>
                  <a:lnTo>
                    <a:pt x="1012812" y="2302205"/>
                  </a:lnTo>
                  <a:lnTo>
                    <a:pt x="965758" y="2294305"/>
                  </a:lnTo>
                  <a:lnTo>
                    <a:pt x="918997" y="2284438"/>
                  </a:lnTo>
                  <a:lnTo>
                    <a:pt x="872591" y="2272601"/>
                  </a:lnTo>
                  <a:lnTo>
                    <a:pt x="826617" y="2258784"/>
                  </a:lnTo>
                  <a:lnTo>
                    <a:pt x="781138" y="2242997"/>
                  </a:lnTo>
                  <a:lnTo>
                    <a:pt x="736219" y="2225230"/>
                  </a:lnTo>
                  <a:lnTo>
                    <a:pt x="691934" y="2205507"/>
                  </a:lnTo>
                  <a:lnTo>
                    <a:pt x="648335" y="2183790"/>
                  </a:lnTo>
                  <a:lnTo>
                    <a:pt x="605485" y="2160117"/>
                  </a:lnTo>
                  <a:lnTo>
                    <a:pt x="563473" y="2134451"/>
                  </a:lnTo>
                  <a:lnTo>
                    <a:pt x="534263" y="2163661"/>
                  </a:lnTo>
                  <a:lnTo>
                    <a:pt x="576376" y="2190254"/>
                  </a:lnTo>
                  <a:lnTo>
                    <a:pt x="619379" y="2214867"/>
                  </a:lnTo>
                  <a:lnTo>
                    <a:pt x="663181" y="2237511"/>
                  </a:lnTo>
                  <a:lnTo>
                    <a:pt x="707707" y="2258187"/>
                  </a:lnTo>
                  <a:lnTo>
                    <a:pt x="752919" y="2276894"/>
                  </a:lnTo>
                  <a:lnTo>
                    <a:pt x="798728" y="2293632"/>
                  </a:lnTo>
                  <a:lnTo>
                    <a:pt x="845083" y="2308402"/>
                  </a:lnTo>
                  <a:lnTo>
                    <a:pt x="891895" y="2321204"/>
                  </a:lnTo>
                  <a:lnTo>
                    <a:pt x="939114" y="2332024"/>
                  </a:lnTo>
                  <a:lnTo>
                    <a:pt x="986675" y="2340889"/>
                  </a:lnTo>
                  <a:lnTo>
                    <a:pt x="1034503" y="2347785"/>
                  </a:lnTo>
                  <a:lnTo>
                    <a:pt x="1082522" y="2352700"/>
                  </a:lnTo>
                  <a:lnTo>
                    <a:pt x="1130681" y="2355659"/>
                  </a:lnTo>
                  <a:lnTo>
                    <a:pt x="1178902" y="2356650"/>
                  </a:lnTo>
                  <a:lnTo>
                    <a:pt x="1227137" y="2355659"/>
                  </a:lnTo>
                  <a:lnTo>
                    <a:pt x="1275295" y="2352700"/>
                  </a:lnTo>
                  <a:lnTo>
                    <a:pt x="1323314" y="2347785"/>
                  </a:lnTo>
                  <a:lnTo>
                    <a:pt x="1371142" y="2340889"/>
                  </a:lnTo>
                  <a:lnTo>
                    <a:pt x="1418704" y="2332024"/>
                  </a:lnTo>
                  <a:lnTo>
                    <a:pt x="1465922" y="2321204"/>
                  </a:lnTo>
                  <a:lnTo>
                    <a:pt x="1512735" y="2308402"/>
                  </a:lnTo>
                  <a:lnTo>
                    <a:pt x="1559090" y="2293632"/>
                  </a:lnTo>
                  <a:lnTo>
                    <a:pt x="1604899" y="2276894"/>
                  </a:lnTo>
                  <a:lnTo>
                    <a:pt x="1650111" y="2258187"/>
                  </a:lnTo>
                  <a:lnTo>
                    <a:pt x="1694637" y="2237511"/>
                  </a:lnTo>
                  <a:lnTo>
                    <a:pt x="1738439" y="2214867"/>
                  </a:lnTo>
                  <a:lnTo>
                    <a:pt x="1781441" y="2190254"/>
                  </a:lnTo>
                  <a:lnTo>
                    <a:pt x="1823567" y="2163661"/>
                  </a:lnTo>
                  <a:close/>
                </a:path>
                <a:path w="2355215" h="2357120">
                  <a:moveTo>
                    <a:pt x="1823567" y="194017"/>
                  </a:moveTo>
                  <a:lnTo>
                    <a:pt x="1781441" y="167297"/>
                  </a:lnTo>
                  <a:lnTo>
                    <a:pt x="1738439" y="142544"/>
                  </a:lnTo>
                  <a:lnTo>
                    <a:pt x="1694637" y="119786"/>
                  </a:lnTo>
                  <a:lnTo>
                    <a:pt x="1650111" y="98996"/>
                  </a:lnTo>
                  <a:lnTo>
                    <a:pt x="1604899" y="80187"/>
                  </a:lnTo>
                  <a:lnTo>
                    <a:pt x="1559090" y="63360"/>
                  </a:lnTo>
                  <a:lnTo>
                    <a:pt x="1512735" y="48501"/>
                  </a:lnTo>
                  <a:lnTo>
                    <a:pt x="1465922" y="35636"/>
                  </a:lnTo>
                  <a:lnTo>
                    <a:pt x="1418704" y="24752"/>
                  </a:lnTo>
                  <a:lnTo>
                    <a:pt x="1371142" y="15836"/>
                  </a:lnTo>
                  <a:lnTo>
                    <a:pt x="1323314" y="8915"/>
                  </a:lnTo>
                  <a:lnTo>
                    <a:pt x="1275295" y="3962"/>
                  </a:lnTo>
                  <a:lnTo>
                    <a:pt x="1227137" y="990"/>
                  </a:lnTo>
                  <a:lnTo>
                    <a:pt x="1178915" y="0"/>
                  </a:lnTo>
                  <a:lnTo>
                    <a:pt x="1130681" y="990"/>
                  </a:lnTo>
                  <a:lnTo>
                    <a:pt x="1082522" y="3962"/>
                  </a:lnTo>
                  <a:lnTo>
                    <a:pt x="1034503" y="8915"/>
                  </a:lnTo>
                  <a:lnTo>
                    <a:pt x="986675" y="15836"/>
                  </a:lnTo>
                  <a:lnTo>
                    <a:pt x="939114" y="24752"/>
                  </a:lnTo>
                  <a:lnTo>
                    <a:pt x="891895" y="35636"/>
                  </a:lnTo>
                  <a:lnTo>
                    <a:pt x="845083" y="48501"/>
                  </a:lnTo>
                  <a:lnTo>
                    <a:pt x="798728" y="63360"/>
                  </a:lnTo>
                  <a:lnTo>
                    <a:pt x="752919" y="80187"/>
                  </a:lnTo>
                  <a:lnTo>
                    <a:pt x="707707" y="98996"/>
                  </a:lnTo>
                  <a:lnTo>
                    <a:pt x="663181" y="119786"/>
                  </a:lnTo>
                  <a:lnTo>
                    <a:pt x="619379" y="142544"/>
                  </a:lnTo>
                  <a:lnTo>
                    <a:pt x="576376" y="167297"/>
                  </a:lnTo>
                  <a:lnTo>
                    <a:pt x="534263" y="194017"/>
                  </a:lnTo>
                  <a:lnTo>
                    <a:pt x="563473" y="223354"/>
                  </a:lnTo>
                  <a:lnTo>
                    <a:pt x="605485" y="197573"/>
                  </a:lnTo>
                  <a:lnTo>
                    <a:pt x="648335" y="173761"/>
                  </a:lnTo>
                  <a:lnTo>
                    <a:pt x="691934" y="151942"/>
                  </a:lnTo>
                  <a:lnTo>
                    <a:pt x="736219" y="132105"/>
                  </a:lnTo>
                  <a:lnTo>
                    <a:pt x="781138" y="114249"/>
                  </a:lnTo>
                  <a:lnTo>
                    <a:pt x="826617" y="98374"/>
                  </a:lnTo>
                  <a:lnTo>
                    <a:pt x="872591" y="84493"/>
                  </a:lnTo>
                  <a:lnTo>
                    <a:pt x="918997" y="72580"/>
                  </a:lnTo>
                  <a:lnTo>
                    <a:pt x="965758" y="62661"/>
                  </a:lnTo>
                  <a:lnTo>
                    <a:pt x="1012812" y="54724"/>
                  </a:lnTo>
                  <a:lnTo>
                    <a:pt x="1060107" y="48780"/>
                  </a:lnTo>
                  <a:lnTo>
                    <a:pt x="1107567" y="44805"/>
                  </a:lnTo>
                  <a:lnTo>
                    <a:pt x="1155115" y="42824"/>
                  </a:lnTo>
                  <a:lnTo>
                    <a:pt x="1202702" y="42824"/>
                  </a:lnTo>
                  <a:lnTo>
                    <a:pt x="1250251" y="44805"/>
                  </a:lnTo>
                  <a:lnTo>
                    <a:pt x="1297711" y="48780"/>
                  </a:lnTo>
                  <a:lnTo>
                    <a:pt x="1345006" y="54724"/>
                  </a:lnTo>
                  <a:lnTo>
                    <a:pt x="1392059" y="62661"/>
                  </a:lnTo>
                  <a:lnTo>
                    <a:pt x="1438821" y="72580"/>
                  </a:lnTo>
                  <a:lnTo>
                    <a:pt x="1485226" y="84493"/>
                  </a:lnTo>
                  <a:lnTo>
                    <a:pt x="1531200" y="98374"/>
                  </a:lnTo>
                  <a:lnTo>
                    <a:pt x="1576679" y="114249"/>
                  </a:lnTo>
                  <a:lnTo>
                    <a:pt x="1621599" y="132105"/>
                  </a:lnTo>
                  <a:lnTo>
                    <a:pt x="1665884" y="151942"/>
                  </a:lnTo>
                  <a:lnTo>
                    <a:pt x="1709483" y="173761"/>
                  </a:lnTo>
                  <a:lnTo>
                    <a:pt x="1752333" y="197573"/>
                  </a:lnTo>
                  <a:lnTo>
                    <a:pt x="1794357" y="223354"/>
                  </a:lnTo>
                  <a:lnTo>
                    <a:pt x="1823567" y="194017"/>
                  </a:lnTo>
                  <a:close/>
                </a:path>
                <a:path w="2355215" h="2357120">
                  <a:moveTo>
                    <a:pt x="2172563" y="1386166"/>
                  </a:moveTo>
                  <a:lnTo>
                    <a:pt x="2137511" y="1386166"/>
                  </a:lnTo>
                  <a:lnTo>
                    <a:pt x="2125649" y="1434896"/>
                  </a:lnTo>
                  <a:lnTo>
                    <a:pt x="2111451" y="1482623"/>
                  </a:lnTo>
                  <a:lnTo>
                    <a:pt x="2094966" y="1529295"/>
                  </a:lnTo>
                  <a:lnTo>
                    <a:pt x="2076259" y="1574838"/>
                  </a:lnTo>
                  <a:lnTo>
                    <a:pt x="2055380" y="1619199"/>
                  </a:lnTo>
                  <a:lnTo>
                    <a:pt x="2032419" y="1662303"/>
                  </a:lnTo>
                  <a:lnTo>
                    <a:pt x="2007438" y="1704098"/>
                  </a:lnTo>
                  <a:lnTo>
                    <a:pt x="1980476" y="1744497"/>
                  </a:lnTo>
                  <a:lnTo>
                    <a:pt x="1951621" y="1783461"/>
                  </a:lnTo>
                  <a:lnTo>
                    <a:pt x="1920938" y="1820900"/>
                  </a:lnTo>
                  <a:lnTo>
                    <a:pt x="1888490" y="1856765"/>
                  </a:lnTo>
                  <a:lnTo>
                    <a:pt x="1854327" y="1890991"/>
                  </a:lnTo>
                  <a:lnTo>
                    <a:pt x="1818525" y="1923516"/>
                  </a:lnTo>
                  <a:lnTo>
                    <a:pt x="1781149" y="1954263"/>
                  </a:lnTo>
                  <a:lnTo>
                    <a:pt x="1742274" y="1983168"/>
                  </a:lnTo>
                  <a:lnTo>
                    <a:pt x="1701952" y="2010181"/>
                  </a:lnTo>
                  <a:lnTo>
                    <a:pt x="1660245" y="2035225"/>
                  </a:lnTo>
                  <a:lnTo>
                    <a:pt x="1617218" y="2058225"/>
                  </a:lnTo>
                  <a:lnTo>
                    <a:pt x="1572945" y="2079142"/>
                  </a:lnTo>
                  <a:lnTo>
                    <a:pt x="1527492" y="2097900"/>
                  </a:lnTo>
                  <a:lnTo>
                    <a:pt x="1480908" y="2114435"/>
                  </a:lnTo>
                  <a:lnTo>
                    <a:pt x="1433271" y="2128672"/>
                  </a:lnTo>
                  <a:lnTo>
                    <a:pt x="1384655" y="2140547"/>
                  </a:lnTo>
                  <a:lnTo>
                    <a:pt x="1384655" y="2175599"/>
                  </a:lnTo>
                  <a:lnTo>
                    <a:pt x="1431848" y="2164689"/>
                  </a:lnTo>
                  <a:lnTo>
                    <a:pt x="1478153" y="2151646"/>
                  </a:lnTo>
                  <a:lnTo>
                    <a:pt x="1523504" y="2136508"/>
                  </a:lnTo>
                  <a:lnTo>
                    <a:pt x="1567853" y="2119350"/>
                  </a:lnTo>
                  <a:lnTo>
                    <a:pt x="1611147" y="2100224"/>
                  </a:lnTo>
                  <a:lnTo>
                    <a:pt x="1653336" y="2079167"/>
                  </a:lnTo>
                  <a:lnTo>
                    <a:pt x="1694370" y="2056257"/>
                  </a:lnTo>
                  <a:lnTo>
                    <a:pt x="1734172" y="2031530"/>
                  </a:lnTo>
                  <a:lnTo>
                    <a:pt x="1772716" y="2005050"/>
                  </a:lnTo>
                  <a:lnTo>
                    <a:pt x="1809927" y="1976856"/>
                  </a:lnTo>
                  <a:lnTo>
                    <a:pt x="1845754" y="1947024"/>
                  </a:lnTo>
                  <a:lnTo>
                    <a:pt x="1880158" y="1915579"/>
                  </a:lnTo>
                  <a:lnTo>
                    <a:pt x="1913077" y="1882609"/>
                  </a:lnTo>
                  <a:lnTo>
                    <a:pt x="1944458" y="1848142"/>
                  </a:lnTo>
                  <a:lnTo>
                    <a:pt x="1974240" y="1812239"/>
                  </a:lnTo>
                  <a:lnTo>
                    <a:pt x="2002370" y="1774964"/>
                  </a:lnTo>
                  <a:lnTo>
                    <a:pt x="2028799" y="1736356"/>
                  </a:lnTo>
                  <a:lnTo>
                    <a:pt x="2053488" y="1696466"/>
                  </a:lnTo>
                  <a:lnTo>
                    <a:pt x="2076348" y="1655368"/>
                  </a:lnTo>
                  <a:lnTo>
                    <a:pt x="2097354" y="1613103"/>
                  </a:lnTo>
                  <a:lnTo>
                    <a:pt x="2116442" y="1569720"/>
                  </a:lnTo>
                  <a:lnTo>
                    <a:pt x="2133562" y="1525295"/>
                  </a:lnTo>
                  <a:lnTo>
                    <a:pt x="2148662" y="1479854"/>
                  </a:lnTo>
                  <a:lnTo>
                    <a:pt x="2161679" y="1433461"/>
                  </a:lnTo>
                  <a:lnTo>
                    <a:pt x="2172563" y="1386166"/>
                  </a:lnTo>
                  <a:close/>
                </a:path>
                <a:path w="2355215" h="2357120">
                  <a:moveTo>
                    <a:pt x="2172563" y="973162"/>
                  </a:moveTo>
                  <a:lnTo>
                    <a:pt x="2161679" y="925791"/>
                  </a:lnTo>
                  <a:lnTo>
                    <a:pt x="2148662" y="879309"/>
                  </a:lnTo>
                  <a:lnTo>
                    <a:pt x="2133562" y="833780"/>
                  </a:lnTo>
                  <a:lnTo>
                    <a:pt x="2116442" y="789266"/>
                  </a:lnTo>
                  <a:lnTo>
                    <a:pt x="2097354" y="745794"/>
                  </a:lnTo>
                  <a:lnTo>
                    <a:pt x="2076348" y="703453"/>
                  </a:lnTo>
                  <a:lnTo>
                    <a:pt x="2053488" y="662266"/>
                  </a:lnTo>
                  <a:lnTo>
                    <a:pt x="2028799" y="622312"/>
                  </a:lnTo>
                  <a:lnTo>
                    <a:pt x="2002370" y="583628"/>
                  </a:lnTo>
                  <a:lnTo>
                    <a:pt x="1974240" y="546277"/>
                  </a:lnTo>
                  <a:lnTo>
                    <a:pt x="1944458" y="510298"/>
                  </a:lnTo>
                  <a:lnTo>
                    <a:pt x="1913077" y="475767"/>
                  </a:lnTo>
                  <a:lnTo>
                    <a:pt x="1880158" y="442722"/>
                  </a:lnTo>
                  <a:lnTo>
                    <a:pt x="1845754" y="411226"/>
                  </a:lnTo>
                  <a:lnTo>
                    <a:pt x="1809927" y="381330"/>
                  </a:lnTo>
                  <a:lnTo>
                    <a:pt x="1772716" y="353085"/>
                  </a:lnTo>
                  <a:lnTo>
                    <a:pt x="1734172" y="326555"/>
                  </a:lnTo>
                  <a:lnTo>
                    <a:pt x="1694370" y="301777"/>
                  </a:lnTo>
                  <a:lnTo>
                    <a:pt x="1653336" y="278815"/>
                  </a:lnTo>
                  <a:lnTo>
                    <a:pt x="1611147" y="257733"/>
                  </a:lnTo>
                  <a:lnTo>
                    <a:pt x="1567853" y="238569"/>
                  </a:lnTo>
                  <a:lnTo>
                    <a:pt x="1523504" y="221373"/>
                  </a:lnTo>
                  <a:lnTo>
                    <a:pt x="1478153" y="206222"/>
                  </a:lnTo>
                  <a:lnTo>
                    <a:pt x="1431848" y="193141"/>
                  </a:lnTo>
                  <a:lnTo>
                    <a:pt x="1384655" y="182206"/>
                  </a:lnTo>
                  <a:lnTo>
                    <a:pt x="1384655" y="217385"/>
                  </a:lnTo>
                  <a:lnTo>
                    <a:pt x="1433271" y="229298"/>
                  </a:lnTo>
                  <a:lnTo>
                    <a:pt x="1480908" y="243560"/>
                  </a:lnTo>
                  <a:lnTo>
                    <a:pt x="1527492" y="260108"/>
                  </a:lnTo>
                  <a:lnTo>
                    <a:pt x="1572945" y="278904"/>
                  </a:lnTo>
                  <a:lnTo>
                    <a:pt x="1617218" y="299847"/>
                  </a:lnTo>
                  <a:lnTo>
                    <a:pt x="1660245" y="322897"/>
                  </a:lnTo>
                  <a:lnTo>
                    <a:pt x="1701952" y="347980"/>
                  </a:lnTo>
                  <a:lnTo>
                    <a:pt x="1742274" y="375043"/>
                  </a:lnTo>
                  <a:lnTo>
                    <a:pt x="1781149" y="403999"/>
                  </a:lnTo>
                  <a:lnTo>
                    <a:pt x="1818525" y="434809"/>
                  </a:lnTo>
                  <a:lnTo>
                    <a:pt x="1854327" y="467385"/>
                  </a:lnTo>
                  <a:lnTo>
                    <a:pt x="1888490" y="501662"/>
                  </a:lnTo>
                  <a:lnTo>
                    <a:pt x="1920938" y="537603"/>
                  </a:lnTo>
                  <a:lnTo>
                    <a:pt x="1951621" y="575119"/>
                  </a:lnTo>
                  <a:lnTo>
                    <a:pt x="1980476" y="614146"/>
                  </a:lnTo>
                  <a:lnTo>
                    <a:pt x="2007438" y="654621"/>
                  </a:lnTo>
                  <a:lnTo>
                    <a:pt x="2032419" y="696493"/>
                  </a:lnTo>
                  <a:lnTo>
                    <a:pt x="2055380" y="739686"/>
                  </a:lnTo>
                  <a:lnTo>
                    <a:pt x="2076259" y="784123"/>
                  </a:lnTo>
                  <a:lnTo>
                    <a:pt x="2094966" y="829754"/>
                  </a:lnTo>
                  <a:lnTo>
                    <a:pt x="2111451" y="876528"/>
                  </a:lnTo>
                  <a:lnTo>
                    <a:pt x="2125649" y="924344"/>
                  </a:lnTo>
                  <a:lnTo>
                    <a:pt x="2137511" y="973162"/>
                  </a:lnTo>
                  <a:lnTo>
                    <a:pt x="2172563" y="973162"/>
                  </a:lnTo>
                  <a:close/>
                </a:path>
                <a:path w="2355215" h="2357120">
                  <a:moveTo>
                    <a:pt x="2354770" y="1178902"/>
                  </a:moveTo>
                  <a:lnTo>
                    <a:pt x="2353780" y="1130681"/>
                  </a:lnTo>
                  <a:lnTo>
                    <a:pt x="2350808" y="1082522"/>
                  </a:lnTo>
                  <a:lnTo>
                    <a:pt x="2345855" y="1034503"/>
                  </a:lnTo>
                  <a:lnTo>
                    <a:pt x="2338933" y="986675"/>
                  </a:lnTo>
                  <a:lnTo>
                    <a:pt x="2330018" y="939114"/>
                  </a:lnTo>
                  <a:lnTo>
                    <a:pt x="2319134" y="891895"/>
                  </a:lnTo>
                  <a:lnTo>
                    <a:pt x="2306269" y="845083"/>
                  </a:lnTo>
                  <a:lnTo>
                    <a:pt x="2291410" y="798728"/>
                  </a:lnTo>
                  <a:lnTo>
                    <a:pt x="2274582" y="752919"/>
                  </a:lnTo>
                  <a:lnTo>
                    <a:pt x="2255774" y="707707"/>
                  </a:lnTo>
                  <a:lnTo>
                    <a:pt x="2234984" y="663181"/>
                  </a:lnTo>
                  <a:lnTo>
                    <a:pt x="2212225" y="619379"/>
                  </a:lnTo>
                  <a:lnTo>
                    <a:pt x="2187473" y="576376"/>
                  </a:lnTo>
                  <a:lnTo>
                    <a:pt x="2160752" y="534250"/>
                  </a:lnTo>
                  <a:lnTo>
                    <a:pt x="2131415" y="563460"/>
                  </a:lnTo>
                  <a:lnTo>
                    <a:pt x="2157196" y="605485"/>
                  </a:lnTo>
                  <a:lnTo>
                    <a:pt x="2181009" y="648335"/>
                  </a:lnTo>
                  <a:lnTo>
                    <a:pt x="2202827" y="691934"/>
                  </a:lnTo>
                  <a:lnTo>
                    <a:pt x="2222665" y="736219"/>
                  </a:lnTo>
                  <a:lnTo>
                    <a:pt x="2240521" y="781138"/>
                  </a:lnTo>
                  <a:lnTo>
                    <a:pt x="2256396" y="826617"/>
                  </a:lnTo>
                  <a:lnTo>
                    <a:pt x="2270277" y="872591"/>
                  </a:lnTo>
                  <a:lnTo>
                    <a:pt x="2282190" y="918997"/>
                  </a:lnTo>
                  <a:lnTo>
                    <a:pt x="2292108" y="965758"/>
                  </a:lnTo>
                  <a:lnTo>
                    <a:pt x="2300046" y="1012812"/>
                  </a:lnTo>
                  <a:lnTo>
                    <a:pt x="2305989" y="1060107"/>
                  </a:lnTo>
                  <a:lnTo>
                    <a:pt x="2309965" y="1107567"/>
                  </a:lnTo>
                  <a:lnTo>
                    <a:pt x="2311946" y="1155115"/>
                  </a:lnTo>
                  <a:lnTo>
                    <a:pt x="2311946" y="1202702"/>
                  </a:lnTo>
                  <a:lnTo>
                    <a:pt x="2309965" y="1250251"/>
                  </a:lnTo>
                  <a:lnTo>
                    <a:pt x="2305989" y="1297711"/>
                  </a:lnTo>
                  <a:lnTo>
                    <a:pt x="2300046" y="1345006"/>
                  </a:lnTo>
                  <a:lnTo>
                    <a:pt x="2292108" y="1392059"/>
                  </a:lnTo>
                  <a:lnTo>
                    <a:pt x="2282190" y="1438821"/>
                  </a:lnTo>
                  <a:lnTo>
                    <a:pt x="2270277" y="1485226"/>
                  </a:lnTo>
                  <a:lnTo>
                    <a:pt x="2256396" y="1531200"/>
                  </a:lnTo>
                  <a:lnTo>
                    <a:pt x="2240521" y="1576679"/>
                  </a:lnTo>
                  <a:lnTo>
                    <a:pt x="2222665" y="1621599"/>
                  </a:lnTo>
                  <a:lnTo>
                    <a:pt x="2202827" y="1665884"/>
                  </a:lnTo>
                  <a:lnTo>
                    <a:pt x="2181009" y="1709483"/>
                  </a:lnTo>
                  <a:lnTo>
                    <a:pt x="2157196" y="1752333"/>
                  </a:lnTo>
                  <a:lnTo>
                    <a:pt x="2131415" y="1794344"/>
                  </a:lnTo>
                  <a:lnTo>
                    <a:pt x="2160752" y="1823554"/>
                  </a:lnTo>
                  <a:lnTo>
                    <a:pt x="2187473" y="1781441"/>
                  </a:lnTo>
                  <a:lnTo>
                    <a:pt x="2212225" y="1738439"/>
                  </a:lnTo>
                  <a:lnTo>
                    <a:pt x="2234984" y="1694637"/>
                  </a:lnTo>
                  <a:lnTo>
                    <a:pt x="2255774" y="1650111"/>
                  </a:lnTo>
                  <a:lnTo>
                    <a:pt x="2274582" y="1604899"/>
                  </a:lnTo>
                  <a:lnTo>
                    <a:pt x="2291410" y="1559090"/>
                  </a:lnTo>
                  <a:lnTo>
                    <a:pt x="2306269" y="1512735"/>
                  </a:lnTo>
                  <a:lnTo>
                    <a:pt x="2319134" y="1465922"/>
                  </a:lnTo>
                  <a:lnTo>
                    <a:pt x="2330018" y="1418704"/>
                  </a:lnTo>
                  <a:lnTo>
                    <a:pt x="2338933" y="1371142"/>
                  </a:lnTo>
                  <a:lnTo>
                    <a:pt x="2345855" y="1323314"/>
                  </a:lnTo>
                  <a:lnTo>
                    <a:pt x="2350808" y="1275295"/>
                  </a:lnTo>
                  <a:lnTo>
                    <a:pt x="2353780" y="1227137"/>
                  </a:lnTo>
                  <a:lnTo>
                    <a:pt x="2354770" y="1178902"/>
                  </a:lnTo>
                  <a:close/>
                </a:path>
              </a:pathLst>
            </a:custGeom>
            <a:solidFill>
              <a:srgbClr val="0082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57898" y="294893"/>
            <a:ext cx="3121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solidFill>
                  <a:srgbClr val="3E3E3E"/>
                </a:solidFill>
              </a:rPr>
              <a:t>Gitflow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Workflow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85572" y="0"/>
            <a:ext cx="4410710" cy="9144000"/>
            <a:chOff x="385572" y="0"/>
            <a:chExt cx="4410710" cy="9144000"/>
          </a:xfrm>
        </p:grpSpPr>
        <p:sp>
          <p:nvSpPr>
            <p:cNvPr id="5" name="object 5"/>
            <p:cNvSpPr/>
            <p:nvPr/>
          </p:nvSpPr>
          <p:spPr>
            <a:xfrm>
              <a:off x="385572" y="0"/>
              <a:ext cx="4410710" cy="9144000"/>
            </a:xfrm>
            <a:custGeom>
              <a:avLst/>
              <a:gdLst/>
              <a:ahLst/>
              <a:cxnLst/>
              <a:rect l="l" t="t" r="r" b="b"/>
              <a:pathLst>
                <a:path w="4410710" h="9144000">
                  <a:moveTo>
                    <a:pt x="4410456" y="0"/>
                  </a:moveTo>
                  <a:lnTo>
                    <a:pt x="0" y="0"/>
                  </a:lnTo>
                  <a:lnTo>
                    <a:pt x="0" y="9144000"/>
                  </a:lnTo>
                  <a:lnTo>
                    <a:pt x="4410456" y="9144000"/>
                  </a:lnTo>
                  <a:lnTo>
                    <a:pt x="4410456" y="0"/>
                  </a:lnTo>
                  <a:close/>
                </a:path>
              </a:pathLst>
            </a:custGeom>
            <a:solidFill>
              <a:srgbClr val="FBE9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9055" y="2100072"/>
              <a:ext cx="3507104" cy="687705"/>
            </a:xfrm>
            <a:custGeom>
              <a:avLst/>
              <a:gdLst/>
              <a:ahLst/>
              <a:cxnLst/>
              <a:rect l="l" t="t" r="r" b="b"/>
              <a:pathLst>
                <a:path w="3507104" h="687705">
                  <a:moveTo>
                    <a:pt x="3392170" y="0"/>
                  </a:moveTo>
                  <a:lnTo>
                    <a:pt x="114553" y="0"/>
                  </a:lnTo>
                  <a:lnTo>
                    <a:pt x="69962" y="9005"/>
                  </a:lnTo>
                  <a:lnTo>
                    <a:pt x="33550" y="33559"/>
                  </a:lnTo>
                  <a:lnTo>
                    <a:pt x="9001" y="69973"/>
                  </a:lnTo>
                  <a:lnTo>
                    <a:pt x="0" y="114553"/>
                  </a:lnTo>
                  <a:lnTo>
                    <a:pt x="0" y="572769"/>
                  </a:lnTo>
                  <a:lnTo>
                    <a:pt x="9001" y="617350"/>
                  </a:lnTo>
                  <a:lnTo>
                    <a:pt x="33550" y="653764"/>
                  </a:lnTo>
                  <a:lnTo>
                    <a:pt x="69962" y="678318"/>
                  </a:lnTo>
                  <a:lnTo>
                    <a:pt x="114553" y="687324"/>
                  </a:lnTo>
                  <a:lnTo>
                    <a:pt x="3392170" y="687324"/>
                  </a:lnTo>
                  <a:lnTo>
                    <a:pt x="3436750" y="678318"/>
                  </a:lnTo>
                  <a:lnTo>
                    <a:pt x="3473164" y="653764"/>
                  </a:lnTo>
                  <a:lnTo>
                    <a:pt x="3497718" y="617350"/>
                  </a:lnTo>
                  <a:lnTo>
                    <a:pt x="3506724" y="572769"/>
                  </a:lnTo>
                  <a:lnTo>
                    <a:pt x="3506724" y="114553"/>
                  </a:lnTo>
                  <a:lnTo>
                    <a:pt x="3497718" y="69973"/>
                  </a:lnTo>
                  <a:lnTo>
                    <a:pt x="3473164" y="33559"/>
                  </a:lnTo>
                  <a:lnTo>
                    <a:pt x="3436750" y="9005"/>
                  </a:lnTo>
                  <a:lnTo>
                    <a:pt x="339217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76629" y="2250693"/>
            <a:ext cx="28117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Centralized</a:t>
            </a:r>
            <a:r>
              <a:rPr sz="2200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9055" y="3360420"/>
            <a:ext cx="3507104" cy="687705"/>
          </a:xfrm>
          <a:custGeom>
            <a:avLst/>
            <a:gdLst/>
            <a:ahLst/>
            <a:cxnLst/>
            <a:rect l="l" t="t" r="r" b="b"/>
            <a:pathLst>
              <a:path w="3507104" h="687704">
                <a:moveTo>
                  <a:pt x="3392170" y="0"/>
                </a:moveTo>
                <a:lnTo>
                  <a:pt x="114553" y="0"/>
                </a:lnTo>
                <a:lnTo>
                  <a:pt x="69962" y="9005"/>
                </a:lnTo>
                <a:lnTo>
                  <a:pt x="33550" y="33559"/>
                </a:lnTo>
                <a:lnTo>
                  <a:pt x="9001" y="69973"/>
                </a:lnTo>
                <a:lnTo>
                  <a:pt x="0" y="114553"/>
                </a:lnTo>
                <a:lnTo>
                  <a:pt x="0" y="572769"/>
                </a:lnTo>
                <a:lnTo>
                  <a:pt x="9001" y="617350"/>
                </a:lnTo>
                <a:lnTo>
                  <a:pt x="33550" y="653764"/>
                </a:lnTo>
                <a:lnTo>
                  <a:pt x="69962" y="678318"/>
                </a:lnTo>
                <a:lnTo>
                  <a:pt x="114553" y="687324"/>
                </a:lnTo>
                <a:lnTo>
                  <a:pt x="3392170" y="687324"/>
                </a:lnTo>
                <a:lnTo>
                  <a:pt x="3436750" y="678318"/>
                </a:lnTo>
                <a:lnTo>
                  <a:pt x="3473164" y="653764"/>
                </a:lnTo>
                <a:lnTo>
                  <a:pt x="3497718" y="617350"/>
                </a:lnTo>
                <a:lnTo>
                  <a:pt x="3506724" y="572769"/>
                </a:lnTo>
                <a:lnTo>
                  <a:pt x="3506724" y="114553"/>
                </a:lnTo>
                <a:lnTo>
                  <a:pt x="3497718" y="69973"/>
                </a:lnTo>
                <a:lnTo>
                  <a:pt x="3473164" y="33559"/>
                </a:lnTo>
                <a:lnTo>
                  <a:pt x="3436750" y="9005"/>
                </a:lnTo>
                <a:lnTo>
                  <a:pt x="339217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71371" y="3340735"/>
            <a:ext cx="202247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91795" marR="5080" indent="-379730">
              <a:lnSpc>
                <a:spcPct val="100499"/>
              </a:lnSpc>
              <a:spcBef>
                <a:spcPts val="80"/>
              </a:spcBef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Feature</a:t>
            </a:r>
            <a:r>
              <a:rPr sz="2200" spc="-1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Branch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8200" y="4619244"/>
            <a:ext cx="3507104" cy="687705"/>
          </a:xfrm>
          <a:custGeom>
            <a:avLst/>
            <a:gdLst/>
            <a:ahLst/>
            <a:cxnLst/>
            <a:rect l="l" t="t" r="r" b="b"/>
            <a:pathLst>
              <a:path w="3507104" h="687704">
                <a:moveTo>
                  <a:pt x="3392170" y="0"/>
                </a:moveTo>
                <a:lnTo>
                  <a:pt x="114553" y="0"/>
                </a:lnTo>
                <a:lnTo>
                  <a:pt x="69962" y="9005"/>
                </a:lnTo>
                <a:lnTo>
                  <a:pt x="33550" y="33559"/>
                </a:lnTo>
                <a:lnTo>
                  <a:pt x="9001" y="69973"/>
                </a:lnTo>
                <a:lnTo>
                  <a:pt x="0" y="114553"/>
                </a:lnTo>
                <a:lnTo>
                  <a:pt x="0" y="572769"/>
                </a:lnTo>
                <a:lnTo>
                  <a:pt x="9001" y="617350"/>
                </a:lnTo>
                <a:lnTo>
                  <a:pt x="33550" y="653764"/>
                </a:lnTo>
                <a:lnTo>
                  <a:pt x="69962" y="678318"/>
                </a:lnTo>
                <a:lnTo>
                  <a:pt x="114553" y="687323"/>
                </a:lnTo>
                <a:lnTo>
                  <a:pt x="3392170" y="687323"/>
                </a:lnTo>
                <a:lnTo>
                  <a:pt x="3436750" y="678318"/>
                </a:lnTo>
                <a:lnTo>
                  <a:pt x="3473164" y="653764"/>
                </a:lnTo>
                <a:lnTo>
                  <a:pt x="3497718" y="617350"/>
                </a:lnTo>
                <a:lnTo>
                  <a:pt x="3506724" y="572769"/>
                </a:lnTo>
                <a:lnTo>
                  <a:pt x="3506724" y="114553"/>
                </a:lnTo>
                <a:lnTo>
                  <a:pt x="3497718" y="69973"/>
                </a:lnTo>
                <a:lnTo>
                  <a:pt x="3473164" y="33559"/>
                </a:lnTo>
                <a:lnTo>
                  <a:pt x="3436750" y="9005"/>
                </a:lnTo>
                <a:lnTo>
                  <a:pt x="3392170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59738" y="4769358"/>
            <a:ext cx="22612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Gitflow</a:t>
            </a:r>
            <a:r>
              <a:rPr sz="22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9055" y="5878067"/>
            <a:ext cx="3507104" cy="687705"/>
          </a:xfrm>
          <a:custGeom>
            <a:avLst/>
            <a:gdLst/>
            <a:ahLst/>
            <a:cxnLst/>
            <a:rect l="l" t="t" r="r" b="b"/>
            <a:pathLst>
              <a:path w="3507104" h="687704">
                <a:moveTo>
                  <a:pt x="3392170" y="0"/>
                </a:moveTo>
                <a:lnTo>
                  <a:pt x="114553" y="0"/>
                </a:lnTo>
                <a:lnTo>
                  <a:pt x="69962" y="9005"/>
                </a:lnTo>
                <a:lnTo>
                  <a:pt x="33550" y="33559"/>
                </a:lnTo>
                <a:lnTo>
                  <a:pt x="9001" y="69973"/>
                </a:lnTo>
                <a:lnTo>
                  <a:pt x="0" y="114554"/>
                </a:lnTo>
                <a:lnTo>
                  <a:pt x="0" y="572770"/>
                </a:lnTo>
                <a:lnTo>
                  <a:pt x="9001" y="617350"/>
                </a:lnTo>
                <a:lnTo>
                  <a:pt x="33550" y="653764"/>
                </a:lnTo>
                <a:lnTo>
                  <a:pt x="69962" y="678318"/>
                </a:lnTo>
                <a:lnTo>
                  <a:pt x="114553" y="687324"/>
                </a:lnTo>
                <a:lnTo>
                  <a:pt x="3392170" y="687324"/>
                </a:lnTo>
                <a:lnTo>
                  <a:pt x="3436750" y="678318"/>
                </a:lnTo>
                <a:lnTo>
                  <a:pt x="3473164" y="653764"/>
                </a:lnTo>
                <a:lnTo>
                  <a:pt x="3497718" y="617350"/>
                </a:lnTo>
                <a:lnTo>
                  <a:pt x="3506724" y="572770"/>
                </a:lnTo>
                <a:lnTo>
                  <a:pt x="3506724" y="114554"/>
                </a:lnTo>
                <a:lnTo>
                  <a:pt x="3497718" y="69973"/>
                </a:lnTo>
                <a:lnTo>
                  <a:pt x="3473164" y="33559"/>
                </a:lnTo>
                <a:lnTo>
                  <a:pt x="3436750" y="9005"/>
                </a:lnTo>
                <a:lnTo>
                  <a:pt x="339217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29638" y="6028435"/>
            <a:ext cx="23037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Forkin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g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189220" y="1600200"/>
            <a:ext cx="8095615" cy="3858895"/>
            <a:chOff x="5189220" y="1600200"/>
            <a:chExt cx="8095615" cy="385889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9220" y="1982724"/>
              <a:ext cx="8095487" cy="34762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001766" y="1600199"/>
              <a:ext cx="5735320" cy="399415"/>
            </a:xfrm>
            <a:custGeom>
              <a:avLst/>
              <a:gdLst/>
              <a:ahLst/>
              <a:cxnLst/>
              <a:rect l="l" t="t" r="r" b="b"/>
              <a:pathLst>
                <a:path w="5735320" h="399414">
                  <a:moveTo>
                    <a:pt x="76200" y="322834"/>
                  </a:moveTo>
                  <a:lnTo>
                    <a:pt x="44475" y="322732"/>
                  </a:lnTo>
                  <a:lnTo>
                    <a:pt x="45339" y="18288"/>
                  </a:lnTo>
                  <a:lnTo>
                    <a:pt x="32639" y="18288"/>
                  </a:lnTo>
                  <a:lnTo>
                    <a:pt x="31775" y="322694"/>
                  </a:lnTo>
                  <a:lnTo>
                    <a:pt x="0" y="322580"/>
                  </a:lnTo>
                  <a:lnTo>
                    <a:pt x="37846" y="398907"/>
                  </a:lnTo>
                  <a:lnTo>
                    <a:pt x="69850" y="335407"/>
                  </a:lnTo>
                  <a:lnTo>
                    <a:pt x="76200" y="322834"/>
                  </a:lnTo>
                  <a:close/>
                </a:path>
                <a:path w="5735320" h="399414">
                  <a:moveTo>
                    <a:pt x="2508504" y="304546"/>
                  </a:moveTo>
                  <a:lnTo>
                    <a:pt x="2476779" y="304444"/>
                  </a:lnTo>
                  <a:lnTo>
                    <a:pt x="2477643" y="0"/>
                  </a:lnTo>
                  <a:lnTo>
                    <a:pt x="2464943" y="0"/>
                  </a:lnTo>
                  <a:lnTo>
                    <a:pt x="2464079" y="304406"/>
                  </a:lnTo>
                  <a:lnTo>
                    <a:pt x="2432304" y="304292"/>
                  </a:lnTo>
                  <a:lnTo>
                    <a:pt x="2470150" y="380619"/>
                  </a:lnTo>
                  <a:lnTo>
                    <a:pt x="2502154" y="317119"/>
                  </a:lnTo>
                  <a:lnTo>
                    <a:pt x="2508504" y="304546"/>
                  </a:lnTo>
                  <a:close/>
                </a:path>
                <a:path w="5735320" h="399414">
                  <a:moveTo>
                    <a:pt x="5734812" y="322834"/>
                  </a:moveTo>
                  <a:lnTo>
                    <a:pt x="5703087" y="322732"/>
                  </a:lnTo>
                  <a:lnTo>
                    <a:pt x="5703951" y="18288"/>
                  </a:lnTo>
                  <a:lnTo>
                    <a:pt x="5691251" y="18288"/>
                  </a:lnTo>
                  <a:lnTo>
                    <a:pt x="5690387" y="322694"/>
                  </a:lnTo>
                  <a:lnTo>
                    <a:pt x="5658612" y="322580"/>
                  </a:lnTo>
                  <a:lnTo>
                    <a:pt x="5696458" y="398907"/>
                  </a:lnTo>
                  <a:lnTo>
                    <a:pt x="5728462" y="335407"/>
                  </a:lnTo>
                  <a:lnTo>
                    <a:pt x="5734812" y="322834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750814" y="1253489"/>
            <a:ext cx="535305" cy="365760"/>
          </a:xfrm>
          <a:prstGeom prst="rect">
            <a:avLst/>
          </a:prstGeom>
          <a:solidFill>
            <a:srgbClr val="0ECFE8"/>
          </a:solidFill>
          <a:ln w="25400">
            <a:solidFill>
              <a:srgbClr val="42709B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530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v0.1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05978" y="1253489"/>
            <a:ext cx="535305" cy="365760"/>
          </a:xfrm>
          <a:prstGeom prst="rect">
            <a:avLst/>
          </a:prstGeom>
          <a:solidFill>
            <a:srgbClr val="0ECFE8"/>
          </a:solidFill>
          <a:ln w="25400">
            <a:solidFill>
              <a:srgbClr val="42709B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530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v0.2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32285" y="1253489"/>
            <a:ext cx="535305" cy="365760"/>
          </a:xfrm>
          <a:prstGeom prst="rect">
            <a:avLst/>
          </a:prstGeom>
          <a:solidFill>
            <a:srgbClr val="0ECFE8"/>
          </a:solidFill>
          <a:ln w="25400">
            <a:solidFill>
              <a:srgbClr val="42709B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530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v1.0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210537" y="1325117"/>
            <a:ext cx="1420495" cy="617220"/>
          </a:xfrm>
          <a:prstGeom prst="rect">
            <a:avLst/>
          </a:prstGeom>
          <a:solidFill>
            <a:srgbClr val="0ECFE8"/>
          </a:solidFill>
          <a:ln w="25400">
            <a:solidFill>
              <a:srgbClr val="42709B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256540">
              <a:lnSpc>
                <a:spcPct val="100000"/>
              </a:lnSpc>
              <a:spcBef>
                <a:spcPts val="994"/>
              </a:spcBef>
            </a:pP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Master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210537" y="2015489"/>
            <a:ext cx="1420495" cy="617220"/>
          </a:xfrm>
          <a:prstGeom prst="rect">
            <a:avLst/>
          </a:prstGeom>
          <a:solidFill>
            <a:srgbClr val="EE6360"/>
          </a:solidFill>
          <a:ln w="25400">
            <a:solidFill>
              <a:srgbClr val="42709B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318770">
              <a:lnSpc>
                <a:spcPct val="100000"/>
              </a:lnSpc>
              <a:spcBef>
                <a:spcPts val="994"/>
              </a:spcBef>
            </a:pP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Hotfix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653783" y="2648711"/>
            <a:ext cx="6489700" cy="2755265"/>
            <a:chOff x="6653783" y="2648711"/>
            <a:chExt cx="6489700" cy="2755265"/>
          </a:xfrm>
        </p:grpSpPr>
        <p:sp>
          <p:nvSpPr>
            <p:cNvPr id="23" name="object 23"/>
            <p:cNvSpPr/>
            <p:nvPr/>
          </p:nvSpPr>
          <p:spPr>
            <a:xfrm>
              <a:off x="6672833" y="2667761"/>
              <a:ext cx="344805" cy="318770"/>
            </a:xfrm>
            <a:custGeom>
              <a:avLst/>
              <a:gdLst/>
              <a:ahLst/>
              <a:cxnLst/>
              <a:rect l="l" t="t" r="r" b="b"/>
              <a:pathLst>
                <a:path w="344804" h="318769">
                  <a:moveTo>
                    <a:pt x="172212" y="0"/>
                  </a:moveTo>
                  <a:lnTo>
                    <a:pt x="126426" y="5685"/>
                  </a:lnTo>
                  <a:lnTo>
                    <a:pt x="85287" y="21731"/>
                  </a:lnTo>
                  <a:lnTo>
                    <a:pt x="50434" y="46624"/>
                  </a:lnTo>
                  <a:lnTo>
                    <a:pt x="23509" y="78852"/>
                  </a:lnTo>
                  <a:lnTo>
                    <a:pt x="6150" y="116901"/>
                  </a:lnTo>
                  <a:lnTo>
                    <a:pt x="0" y="159258"/>
                  </a:lnTo>
                  <a:lnTo>
                    <a:pt x="6150" y="201614"/>
                  </a:lnTo>
                  <a:lnTo>
                    <a:pt x="23509" y="239663"/>
                  </a:lnTo>
                  <a:lnTo>
                    <a:pt x="50434" y="271891"/>
                  </a:lnTo>
                  <a:lnTo>
                    <a:pt x="85287" y="296784"/>
                  </a:lnTo>
                  <a:lnTo>
                    <a:pt x="126426" y="312830"/>
                  </a:lnTo>
                  <a:lnTo>
                    <a:pt x="172212" y="318515"/>
                  </a:lnTo>
                  <a:lnTo>
                    <a:pt x="217997" y="312830"/>
                  </a:lnTo>
                  <a:lnTo>
                    <a:pt x="259136" y="296784"/>
                  </a:lnTo>
                  <a:lnTo>
                    <a:pt x="293989" y="271891"/>
                  </a:lnTo>
                  <a:lnTo>
                    <a:pt x="320914" y="239663"/>
                  </a:lnTo>
                  <a:lnTo>
                    <a:pt x="338273" y="201614"/>
                  </a:lnTo>
                  <a:lnTo>
                    <a:pt x="344424" y="159258"/>
                  </a:lnTo>
                  <a:lnTo>
                    <a:pt x="338273" y="116901"/>
                  </a:lnTo>
                  <a:lnTo>
                    <a:pt x="320914" y="78852"/>
                  </a:lnTo>
                  <a:lnTo>
                    <a:pt x="293989" y="46624"/>
                  </a:lnTo>
                  <a:lnTo>
                    <a:pt x="259136" y="21731"/>
                  </a:lnTo>
                  <a:lnTo>
                    <a:pt x="217997" y="5685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72833" y="2667761"/>
              <a:ext cx="344805" cy="318770"/>
            </a:xfrm>
            <a:custGeom>
              <a:avLst/>
              <a:gdLst/>
              <a:ahLst/>
              <a:cxnLst/>
              <a:rect l="l" t="t" r="r" b="b"/>
              <a:pathLst>
                <a:path w="344804" h="318769">
                  <a:moveTo>
                    <a:pt x="0" y="159258"/>
                  </a:moveTo>
                  <a:lnTo>
                    <a:pt x="6150" y="116901"/>
                  </a:lnTo>
                  <a:lnTo>
                    <a:pt x="23509" y="78852"/>
                  </a:lnTo>
                  <a:lnTo>
                    <a:pt x="50434" y="46624"/>
                  </a:lnTo>
                  <a:lnTo>
                    <a:pt x="85287" y="21731"/>
                  </a:lnTo>
                  <a:lnTo>
                    <a:pt x="126426" y="5685"/>
                  </a:lnTo>
                  <a:lnTo>
                    <a:pt x="172212" y="0"/>
                  </a:lnTo>
                  <a:lnTo>
                    <a:pt x="217997" y="5685"/>
                  </a:lnTo>
                  <a:lnTo>
                    <a:pt x="259136" y="21731"/>
                  </a:lnTo>
                  <a:lnTo>
                    <a:pt x="293989" y="46624"/>
                  </a:lnTo>
                  <a:lnTo>
                    <a:pt x="320914" y="78852"/>
                  </a:lnTo>
                  <a:lnTo>
                    <a:pt x="338273" y="116901"/>
                  </a:lnTo>
                  <a:lnTo>
                    <a:pt x="344424" y="159258"/>
                  </a:lnTo>
                  <a:lnTo>
                    <a:pt x="338273" y="201614"/>
                  </a:lnTo>
                  <a:lnTo>
                    <a:pt x="320914" y="239663"/>
                  </a:lnTo>
                  <a:lnTo>
                    <a:pt x="293989" y="271891"/>
                  </a:lnTo>
                  <a:lnTo>
                    <a:pt x="259136" y="296784"/>
                  </a:lnTo>
                  <a:lnTo>
                    <a:pt x="217997" y="312830"/>
                  </a:lnTo>
                  <a:lnTo>
                    <a:pt x="172212" y="318515"/>
                  </a:lnTo>
                  <a:lnTo>
                    <a:pt x="126426" y="312830"/>
                  </a:lnTo>
                  <a:lnTo>
                    <a:pt x="85287" y="296784"/>
                  </a:lnTo>
                  <a:lnTo>
                    <a:pt x="50434" y="271891"/>
                  </a:lnTo>
                  <a:lnTo>
                    <a:pt x="23509" y="239663"/>
                  </a:lnTo>
                  <a:lnTo>
                    <a:pt x="6150" y="201614"/>
                  </a:lnTo>
                  <a:lnTo>
                    <a:pt x="0" y="159258"/>
                  </a:lnTo>
                  <a:close/>
                </a:path>
              </a:pathLst>
            </a:custGeom>
            <a:ln w="38100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051285" y="3271265"/>
              <a:ext cx="344805" cy="318770"/>
            </a:xfrm>
            <a:custGeom>
              <a:avLst/>
              <a:gdLst/>
              <a:ahLst/>
              <a:cxnLst/>
              <a:rect l="l" t="t" r="r" b="b"/>
              <a:pathLst>
                <a:path w="344804" h="318770">
                  <a:moveTo>
                    <a:pt x="172212" y="0"/>
                  </a:moveTo>
                  <a:lnTo>
                    <a:pt x="126426" y="5685"/>
                  </a:lnTo>
                  <a:lnTo>
                    <a:pt x="85287" y="21731"/>
                  </a:lnTo>
                  <a:lnTo>
                    <a:pt x="50434" y="46624"/>
                  </a:lnTo>
                  <a:lnTo>
                    <a:pt x="23509" y="78852"/>
                  </a:lnTo>
                  <a:lnTo>
                    <a:pt x="6150" y="116901"/>
                  </a:lnTo>
                  <a:lnTo>
                    <a:pt x="0" y="159258"/>
                  </a:lnTo>
                  <a:lnTo>
                    <a:pt x="6150" y="201614"/>
                  </a:lnTo>
                  <a:lnTo>
                    <a:pt x="23509" y="239663"/>
                  </a:lnTo>
                  <a:lnTo>
                    <a:pt x="50434" y="271891"/>
                  </a:lnTo>
                  <a:lnTo>
                    <a:pt x="85287" y="296784"/>
                  </a:lnTo>
                  <a:lnTo>
                    <a:pt x="126426" y="312830"/>
                  </a:lnTo>
                  <a:lnTo>
                    <a:pt x="172212" y="318516"/>
                  </a:lnTo>
                  <a:lnTo>
                    <a:pt x="217997" y="312830"/>
                  </a:lnTo>
                  <a:lnTo>
                    <a:pt x="259136" y="296784"/>
                  </a:lnTo>
                  <a:lnTo>
                    <a:pt x="293989" y="271891"/>
                  </a:lnTo>
                  <a:lnTo>
                    <a:pt x="320914" y="239663"/>
                  </a:lnTo>
                  <a:lnTo>
                    <a:pt x="338273" y="201614"/>
                  </a:lnTo>
                  <a:lnTo>
                    <a:pt x="344424" y="159258"/>
                  </a:lnTo>
                  <a:lnTo>
                    <a:pt x="338273" y="116901"/>
                  </a:lnTo>
                  <a:lnTo>
                    <a:pt x="320914" y="78852"/>
                  </a:lnTo>
                  <a:lnTo>
                    <a:pt x="293989" y="46624"/>
                  </a:lnTo>
                  <a:lnTo>
                    <a:pt x="259136" y="21731"/>
                  </a:lnTo>
                  <a:lnTo>
                    <a:pt x="217997" y="5685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051285" y="3271265"/>
              <a:ext cx="344805" cy="318770"/>
            </a:xfrm>
            <a:custGeom>
              <a:avLst/>
              <a:gdLst/>
              <a:ahLst/>
              <a:cxnLst/>
              <a:rect l="l" t="t" r="r" b="b"/>
              <a:pathLst>
                <a:path w="344804" h="318770">
                  <a:moveTo>
                    <a:pt x="0" y="159258"/>
                  </a:moveTo>
                  <a:lnTo>
                    <a:pt x="6150" y="116901"/>
                  </a:lnTo>
                  <a:lnTo>
                    <a:pt x="23509" y="78852"/>
                  </a:lnTo>
                  <a:lnTo>
                    <a:pt x="50434" y="46624"/>
                  </a:lnTo>
                  <a:lnTo>
                    <a:pt x="85287" y="21731"/>
                  </a:lnTo>
                  <a:lnTo>
                    <a:pt x="126426" y="5685"/>
                  </a:lnTo>
                  <a:lnTo>
                    <a:pt x="172212" y="0"/>
                  </a:lnTo>
                  <a:lnTo>
                    <a:pt x="217997" y="5685"/>
                  </a:lnTo>
                  <a:lnTo>
                    <a:pt x="259136" y="21731"/>
                  </a:lnTo>
                  <a:lnTo>
                    <a:pt x="293989" y="46624"/>
                  </a:lnTo>
                  <a:lnTo>
                    <a:pt x="320914" y="78852"/>
                  </a:lnTo>
                  <a:lnTo>
                    <a:pt x="338273" y="116901"/>
                  </a:lnTo>
                  <a:lnTo>
                    <a:pt x="344424" y="159258"/>
                  </a:lnTo>
                  <a:lnTo>
                    <a:pt x="338273" y="201614"/>
                  </a:lnTo>
                  <a:lnTo>
                    <a:pt x="320914" y="239663"/>
                  </a:lnTo>
                  <a:lnTo>
                    <a:pt x="293989" y="271891"/>
                  </a:lnTo>
                  <a:lnTo>
                    <a:pt x="259136" y="296784"/>
                  </a:lnTo>
                  <a:lnTo>
                    <a:pt x="217997" y="312830"/>
                  </a:lnTo>
                  <a:lnTo>
                    <a:pt x="172212" y="318516"/>
                  </a:lnTo>
                  <a:lnTo>
                    <a:pt x="126426" y="312830"/>
                  </a:lnTo>
                  <a:lnTo>
                    <a:pt x="85287" y="296784"/>
                  </a:lnTo>
                  <a:lnTo>
                    <a:pt x="50434" y="271891"/>
                  </a:lnTo>
                  <a:lnTo>
                    <a:pt x="23509" y="239663"/>
                  </a:lnTo>
                  <a:lnTo>
                    <a:pt x="6150" y="201614"/>
                  </a:lnTo>
                  <a:lnTo>
                    <a:pt x="0" y="159258"/>
                  </a:lnTo>
                  <a:close/>
                </a:path>
              </a:pathLst>
            </a:custGeom>
            <a:ln w="38100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510009" y="3271265"/>
              <a:ext cx="342900" cy="318770"/>
            </a:xfrm>
            <a:custGeom>
              <a:avLst/>
              <a:gdLst/>
              <a:ahLst/>
              <a:cxnLst/>
              <a:rect l="l" t="t" r="r" b="b"/>
              <a:pathLst>
                <a:path w="342900" h="318770">
                  <a:moveTo>
                    <a:pt x="171450" y="0"/>
                  </a:moveTo>
                  <a:lnTo>
                    <a:pt x="125853" y="5685"/>
                  </a:lnTo>
                  <a:lnTo>
                    <a:pt x="84892" y="21731"/>
                  </a:lnTo>
                  <a:lnTo>
                    <a:pt x="50196" y="46624"/>
                  </a:lnTo>
                  <a:lnTo>
                    <a:pt x="23396" y="78852"/>
                  </a:lnTo>
                  <a:lnTo>
                    <a:pt x="6120" y="116901"/>
                  </a:lnTo>
                  <a:lnTo>
                    <a:pt x="0" y="159258"/>
                  </a:lnTo>
                  <a:lnTo>
                    <a:pt x="6120" y="201614"/>
                  </a:lnTo>
                  <a:lnTo>
                    <a:pt x="23396" y="239663"/>
                  </a:lnTo>
                  <a:lnTo>
                    <a:pt x="50196" y="271891"/>
                  </a:lnTo>
                  <a:lnTo>
                    <a:pt x="84892" y="296784"/>
                  </a:lnTo>
                  <a:lnTo>
                    <a:pt x="125853" y="312830"/>
                  </a:lnTo>
                  <a:lnTo>
                    <a:pt x="171450" y="318516"/>
                  </a:lnTo>
                  <a:lnTo>
                    <a:pt x="217046" y="312830"/>
                  </a:lnTo>
                  <a:lnTo>
                    <a:pt x="258007" y="296784"/>
                  </a:lnTo>
                  <a:lnTo>
                    <a:pt x="292703" y="271891"/>
                  </a:lnTo>
                  <a:lnTo>
                    <a:pt x="319503" y="239663"/>
                  </a:lnTo>
                  <a:lnTo>
                    <a:pt x="336779" y="201614"/>
                  </a:lnTo>
                  <a:lnTo>
                    <a:pt x="342900" y="159258"/>
                  </a:lnTo>
                  <a:lnTo>
                    <a:pt x="336779" y="116901"/>
                  </a:lnTo>
                  <a:lnTo>
                    <a:pt x="319503" y="78852"/>
                  </a:lnTo>
                  <a:lnTo>
                    <a:pt x="292703" y="46624"/>
                  </a:lnTo>
                  <a:lnTo>
                    <a:pt x="258007" y="21731"/>
                  </a:lnTo>
                  <a:lnTo>
                    <a:pt x="217046" y="5685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510009" y="3271265"/>
              <a:ext cx="342900" cy="318770"/>
            </a:xfrm>
            <a:custGeom>
              <a:avLst/>
              <a:gdLst/>
              <a:ahLst/>
              <a:cxnLst/>
              <a:rect l="l" t="t" r="r" b="b"/>
              <a:pathLst>
                <a:path w="342900" h="318770">
                  <a:moveTo>
                    <a:pt x="0" y="159258"/>
                  </a:moveTo>
                  <a:lnTo>
                    <a:pt x="6120" y="116901"/>
                  </a:lnTo>
                  <a:lnTo>
                    <a:pt x="23396" y="78852"/>
                  </a:lnTo>
                  <a:lnTo>
                    <a:pt x="50196" y="46624"/>
                  </a:lnTo>
                  <a:lnTo>
                    <a:pt x="84892" y="21731"/>
                  </a:lnTo>
                  <a:lnTo>
                    <a:pt x="125853" y="5685"/>
                  </a:lnTo>
                  <a:lnTo>
                    <a:pt x="171450" y="0"/>
                  </a:lnTo>
                  <a:lnTo>
                    <a:pt x="217046" y="5685"/>
                  </a:lnTo>
                  <a:lnTo>
                    <a:pt x="258007" y="21731"/>
                  </a:lnTo>
                  <a:lnTo>
                    <a:pt x="292703" y="46624"/>
                  </a:lnTo>
                  <a:lnTo>
                    <a:pt x="319503" y="78852"/>
                  </a:lnTo>
                  <a:lnTo>
                    <a:pt x="336779" y="116901"/>
                  </a:lnTo>
                  <a:lnTo>
                    <a:pt x="342900" y="159258"/>
                  </a:lnTo>
                  <a:lnTo>
                    <a:pt x="336779" y="201614"/>
                  </a:lnTo>
                  <a:lnTo>
                    <a:pt x="319503" y="239663"/>
                  </a:lnTo>
                  <a:lnTo>
                    <a:pt x="292703" y="271891"/>
                  </a:lnTo>
                  <a:lnTo>
                    <a:pt x="258007" y="296784"/>
                  </a:lnTo>
                  <a:lnTo>
                    <a:pt x="217046" y="312830"/>
                  </a:lnTo>
                  <a:lnTo>
                    <a:pt x="171450" y="318516"/>
                  </a:lnTo>
                  <a:lnTo>
                    <a:pt x="125853" y="312830"/>
                  </a:lnTo>
                  <a:lnTo>
                    <a:pt x="84892" y="296784"/>
                  </a:lnTo>
                  <a:lnTo>
                    <a:pt x="50196" y="271891"/>
                  </a:lnTo>
                  <a:lnTo>
                    <a:pt x="23396" y="239663"/>
                  </a:lnTo>
                  <a:lnTo>
                    <a:pt x="6120" y="201614"/>
                  </a:lnTo>
                  <a:lnTo>
                    <a:pt x="0" y="159258"/>
                  </a:lnTo>
                  <a:close/>
                </a:path>
              </a:pathLst>
            </a:custGeom>
            <a:ln w="38100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672833" y="3854958"/>
              <a:ext cx="344805" cy="318770"/>
            </a:xfrm>
            <a:custGeom>
              <a:avLst/>
              <a:gdLst/>
              <a:ahLst/>
              <a:cxnLst/>
              <a:rect l="l" t="t" r="r" b="b"/>
              <a:pathLst>
                <a:path w="344804" h="318770">
                  <a:moveTo>
                    <a:pt x="172212" y="0"/>
                  </a:moveTo>
                  <a:lnTo>
                    <a:pt x="126426" y="5685"/>
                  </a:lnTo>
                  <a:lnTo>
                    <a:pt x="85287" y="21731"/>
                  </a:lnTo>
                  <a:lnTo>
                    <a:pt x="50434" y="46624"/>
                  </a:lnTo>
                  <a:lnTo>
                    <a:pt x="23509" y="78852"/>
                  </a:lnTo>
                  <a:lnTo>
                    <a:pt x="6150" y="116901"/>
                  </a:lnTo>
                  <a:lnTo>
                    <a:pt x="0" y="159257"/>
                  </a:lnTo>
                  <a:lnTo>
                    <a:pt x="6150" y="201614"/>
                  </a:lnTo>
                  <a:lnTo>
                    <a:pt x="23509" y="239663"/>
                  </a:lnTo>
                  <a:lnTo>
                    <a:pt x="50434" y="271891"/>
                  </a:lnTo>
                  <a:lnTo>
                    <a:pt x="85287" y="296784"/>
                  </a:lnTo>
                  <a:lnTo>
                    <a:pt x="126426" y="312830"/>
                  </a:lnTo>
                  <a:lnTo>
                    <a:pt x="172212" y="318515"/>
                  </a:lnTo>
                  <a:lnTo>
                    <a:pt x="217997" y="312830"/>
                  </a:lnTo>
                  <a:lnTo>
                    <a:pt x="259136" y="296784"/>
                  </a:lnTo>
                  <a:lnTo>
                    <a:pt x="293989" y="271891"/>
                  </a:lnTo>
                  <a:lnTo>
                    <a:pt x="320914" y="239663"/>
                  </a:lnTo>
                  <a:lnTo>
                    <a:pt x="338273" y="201614"/>
                  </a:lnTo>
                  <a:lnTo>
                    <a:pt x="344424" y="159257"/>
                  </a:lnTo>
                  <a:lnTo>
                    <a:pt x="338273" y="116901"/>
                  </a:lnTo>
                  <a:lnTo>
                    <a:pt x="320914" y="78852"/>
                  </a:lnTo>
                  <a:lnTo>
                    <a:pt x="293989" y="46624"/>
                  </a:lnTo>
                  <a:lnTo>
                    <a:pt x="259136" y="21731"/>
                  </a:lnTo>
                  <a:lnTo>
                    <a:pt x="217997" y="5685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672833" y="3854958"/>
              <a:ext cx="344805" cy="318770"/>
            </a:xfrm>
            <a:custGeom>
              <a:avLst/>
              <a:gdLst/>
              <a:ahLst/>
              <a:cxnLst/>
              <a:rect l="l" t="t" r="r" b="b"/>
              <a:pathLst>
                <a:path w="344804" h="318770">
                  <a:moveTo>
                    <a:pt x="0" y="159257"/>
                  </a:moveTo>
                  <a:lnTo>
                    <a:pt x="6150" y="116901"/>
                  </a:lnTo>
                  <a:lnTo>
                    <a:pt x="23509" y="78852"/>
                  </a:lnTo>
                  <a:lnTo>
                    <a:pt x="50434" y="46624"/>
                  </a:lnTo>
                  <a:lnTo>
                    <a:pt x="85287" y="21731"/>
                  </a:lnTo>
                  <a:lnTo>
                    <a:pt x="126426" y="5685"/>
                  </a:lnTo>
                  <a:lnTo>
                    <a:pt x="172212" y="0"/>
                  </a:lnTo>
                  <a:lnTo>
                    <a:pt x="217997" y="5685"/>
                  </a:lnTo>
                  <a:lnTo>
                    <a:pt x="259136" y="21731"/>
                  </a:lnTo>
                  <a:lnTo>
                    <a:pt x="293989" y="46624"/>
                  </a:lnTo>
                  <a:lnTo>
                    <a:pt x="320914" y="78852"/>
                  </a:lnTo>
                  <a:lnTo>
                    <a:pt x="338273" y="116901"/>
                  </a:lnTo>
                  <a:lnTo>
                    <a:pt x="344424" y="159257"/>
                  </a:lnTo>
                  <a:lnTo>
                    <a:pt x="338273" y="201614"/>
                  </a:lnTo>
                  <a:lnTo>
                    <a:pt x="320914" y="239663"/>
                  </a:lnTo>
                  <a:lnTo>
                    <a:pt x="293989" y="271891"/>
                  </a:lnTo>
                  <a:lnTo>
                    <a:pt x="259136" y="296784"/>
                  </a:lnTo>
                  <a:lnTo>
                    <a:pt x="217997" y="312830"/>
                  </a:lnTo>
                  <a:lnTo>
                    <a:pt x="172212" y="318515"/>
                  </a:lnTo>
                  <a:lnTo>
                    <a:pt x="126426" y="312830"/>
                  </a:lnTo>
                  <a:lnTo>
                    <a:pt x="85287" y="296784"/>
                  </a:lnTo>
                  <a:lnTo>
                    <a:pt x="50434" y="271891"/>
                  </a:lnTo>
                  <a:lnTo>
                    <a:pt x="23509" y="239663"/>
                  </a:lnTo>
                  <a:lnTo>
                    <a:pt x="6150" y="201614"/>
                  </a:lnTo>
                  <a:lnTo>
                    <a:pt x="0" y="159257"/>
                  </a:lnTo>
                  <a:close/>
                </a:path>
              </a:pathLst>
            </a:custGeom>
            <a:ln w="38100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36129" y="3868673"/>
              <a:ext cx="342900" cy="318770"/>
            </a:xfrm>
            <a:custGeom>
              <a:avLst/>
              <a:gdLst/>
              <a:ahLst/>
              <a:cxnLst/>
              <a:rect l="l" t="t" r="r" b="b"/>
              <a:pathLst>
                <a:path w="342900" h="318770">
                  <a:moveTo>
                    <a:pt x="171450" y="0"/>
                  </a:moveTo>
                  <a:lnTo>
                    <a:pt x="125853" y="5685"/>
                  </a:lnTo>
                  <a:lnTo>
                    <a:pt x="84892" y="21731"/>
                  </a:lnTo>
                  <a:lnTo>
                    <a:pt x="50196" y="46624"/>
                  </a:lnTo>
                  <a:lnTo>
                    <a:pt x="23396" y="78852"/>
                  </a:lnTo>
                  <a:lnTo>
                    <a:pt x="6120" y="116901"/>
                  </a:lnTo>
                  <a:lnTo>
                    <a:pt x="0" y="159258"/>
                  </a:lnTo>
                  <a:lnTo>
                    <a:pt x="6120" y="201614"/>
                  </a:lnTo>
                  <a:lnTo>
                    <a:pt x="23396" y="239663"/>
                  </a:lnTo>
                  <a:lnTo>
                    <a:pt x="50196" y="271891"/>
                  </a:lnTo>
                  <a:lnTo>
                    <a:pt x="84892" y="296784"/>
                  </a:lnTo>
                  <a:lnTo>
                    <a:pt x="125853" y="312830"/>
                  </a:lnTo>
                  <a:lnTo>
                    <a:pt x="171450" y="318515"/>
                  </a:lnTo>
                  <a:lnTo>
                    <a:pt x="217046" y="312830"/>
                  </a:lnTo>
                  <a:lnTo>
                    <a:pt x="258007" y="296784"/>
                  </a:lnTo>
                  <a:lnTo>
                    <a:pt x="292703" y="271891"/>
                  </a:lnTo>
                  <a:lnTo>
                    <a:pt x="319503" y="239663"/>
                  </a:lnTo>
                  <a:lnTo>
                    <a:pt x="336779" y="201614"/>
                  </a:lnTo>
                  <a:lnTo>
                    <a:pt x="342900" y="159258"/>
                  </a:lnTo>
                  <a:lnTo>
                    <a:pt x="336779" y="116901"/>
                  </a:lnTo>
                  <a:lnTo>
                    <a:pt x="319503" y="78852"/>
                  </a:lnTo>
                  <a:lnTo>
                    <a:pt x="292703" y="46624"/>
                  </a:lnTo>
                  <a:lnTo>
                    <a:pt x="258007" y="21731"/>
                  </a:lnTo>
                  <a:lnTo>
                    <a:pt x="217046" y="5685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36129" y="3868673"/>
              <a:ext cx="342900" cy="318770"/>
            </a:xfrm>
            <a:custGeom>
              <a:avLst/>
              <a:gdLst/>
              <a:ahLst/>
              <a:cxnLst/>
              <a:rect l="l" t="t" r="r" b="b"/>
              <a:pathLst>
                <a:path w="342900" h="318770">
                  <a:moveTo>
                    <a:pt x="0" y="159258"/>
                  </a:moveTo>
                  <a:lnTo>
                    <a:pt x="6120" y="116901"/>
                  </a:lnTo>
                  <a:lnTo>
                    <a:pt x="23396" y="78852"/>
                  </a:lnTo>
                  <a:lnTo>
                    <a:pt x="50196" y="46624"/>
                  </a:lnTo>
                  <a:lnTo>
                    <a:pt x="84892" y="21731"/>
                  </a:lnTo>
                  <a:lnTo>
                    <a:pt x="125853" y="5685"/>
                  </a:lnTo>
                  <a:lnTo>
                    <a:pt x="171450" y="0"/>
                  </a:lnTo>
                  <a:lnTo>
                    <a:pt x="217046" y="5685"/>
                  </a:lnTo>
                  <a:lnTo>
                    <a:pt x="258007" y="21731"/>
                  </a:lnTo>
                  <a:lnTo>
                    <a:pt x="292703" y="46624"/>
                  </a:lnTo>
                  <a:lnTo>
                    <a:pt x="319503" y="78852"/>
                  </a:lnTo>
                  <a:lnTo>
                    <a:pt x="336779" y="116901"/>
                  </a:lnTo>
                  <a:lnTo>
                    <a:pt x="342900" y="159258"/>
                  </a:lnTo>
                  <a:lnTo>
                    <a:pt x="336779" y="201614"/>
                  </a:lnTo>
                  <a:lnTo>
                    <a:pt x="319503" y="239663"/>
                  </a:lnTo>
                  <a:lnTo>
                    <a:pt x="292703" y="271891"/>
                  </a:lnTo>
                  <a:lnTo>
                    <a:pt x="258007" y="296784"/>
                  </a:lnTo>
                  <a:lnTo>
                    <a:pt x="217046" y="312830"/>
                  </a:lnTo>
                  <a:lnTo>
                    <a:pt x="171450" y="318515"/>
                  </a:lnTo>
                  <a:lnTo>
                    <a:pt x="125853" y="312830"/>
                  </a:lnTo>
                  <a:lnTo>
                    <a:pt x="84892" y="296784"/>
                  </a:lnTo>
                  <a:lnTo>
                    <a:pt x="50196" y="271891"/>
                  </a:lnTo>
                  <a:lnTo>
                    <a:pt x="23396" y="239663"/>
                  </a:lnTo>
                  <a:lnTo>
                    <a:pt x="6120" y="201614"/>
                  </a:lnTo>
                  <a:lnTo>
                    <a:pt x="0" y="159258"/>
                  </a:lnTo>
                  <a:close/>
                </a:path>
              </a:pathLst>
            </a:custGeom>
            <a:ln w="38100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01989" y="3868673"/>
              <a:ext cx="344805" cy="318770"/>
            </a:xfrm>
            <a:custGeom>
              <a:avLst/>
              <a:gdLst/>
              <a:ahLst/>
              <a:cxnLst/>
              <a:rect l="l" t="t" r="r" b="b"/>
              <a:pathLst>
                <a:path w="344804" h="318770">
                  <a:moveTo>
                    <a:pt x="172211" y="0"/>
                  </a:moveTo>
                  <a:lnTo>
                    <a:pt x="126426" y="5685"/>
                  </a:lnTo>
                  <a:lnTo>
                    <a:pt x="85287" y="21731"/>
                  </a:lnTo>
                  <a:lnTo>
                    <a:pt x="50434" y="46624"/>
                  </a:lnTo>
                  <a:lnTo>
                    <a:pt x="23509" y="78852"/>
                  </a:lnTo>
                  <a:lnTo>
                    <a:pt x="6150" y="116901"/>
                  </a:lnTo>
                  <a:lnTo>
                    <a:pt x="0" y="159258"/>
                  </a:lnTo>
                  <a:lnTo>
                    <a:pt x="6150" y="201614"/>
                  </a:lnTo>
                  <a:lnTo>
                    <a:pt x="23509" y="239663"/>
                  </a:lnTo>
                  <a:lnTo>
                    <a:pt x="50434" y="271891"/>
                  </a:lnTo>
                  <a:lnTo>
                    <a:pt x="85287" y="296784"/>
                  </a:lnTo>
                  <a:lnTo>
                    <a:pt x="126426" y="312830"/>
                  </a:lnTo>
                  <a:lnTo>
                    <a:pt x="172211" y="318515"/>
                  </a:lnTo>
                  <a:lnTo>
                    <a:pt x="217997" y="312830"/>
                  </a:lnTo>
                  <a:lnTo>
                    <a:pt x="259136" y="296784"/>
                  </a:lnTo>
                  <a:lnTo>
                    <a:pt x="293989" y="271891"/>
                  </a:lnTo>
                  <a:lnTo>
                    <a:pt x="320914" y="239663"/>
                  </a:lnTo>
                  <a:lnTo>
                    <a:pt x="338273" y="201614"/>
                  </a:lnTo>
                  <a:lnTo>
                    <a:pt x="344424" y="159258"/>
                  </a:lnTo>
                  <a:lnTo>
                    <a:pt x="338273" y="116901"/>
                  </a:lnTo>
                  <a:lnTo>
                    <a:pt x="320914" y="78852"/>
                  </a:lnTo>
                  <a:lnTo>
                    <a:pt x="293989" y="46624"/>
                  </a:lnTo>
                  <a:lnTo>
                    <a:pt x="259136" y="21731"/>
                  </a:lnTo>
                  <a:lnTo>
                    <a:pt x="217997" y="5685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301989" y="3868673"/>
              <a:ext cx="344805" cy="318770"/>
            </a:xfrm>
            <a:custGeom>
              <a:avLst/>
              <a:gdLst/>
              <a:ahLst/>
              <a:cxnLst/>
              <a:rect l="l" t="t" r="r" b="b"/>
              <a:pathLst>
                <a:path w="344804" h="318770">
                  <a:moveTo>
                    <a:pt x="0" y="159258"/>
                  </a:moveTo>
                  <a:lnTo>
                    <a:pt x="6150" y="116901"/>
                  </a:lnTo>
                  <a:lnTo>
                    <a:pt x="23509" y="78852"/>
                  </a:lnTo>
                  <a:lnTo>
                    <a:pt x="50434" y="46624"/>
                  </a:lnTo>
                  <a:lnTo>
                    <a:pt x="85287" y="21731"/>
                  </a:lnTo>
                  <a:lnTo>
                    <a:pt x="126426" y="5685"/>
                  </a:lnTo>
                  <a:lnTo>
                    <a:pt x="172211" y="0"/>
                  </a:lnTo>
                  <a:lnTo>
                    <a:pt x="217997" y="5685"/>
                  </a:lnTo>
                  <a:lnTo>
                    <a:pt x="259136" y="21731"/>
                  </a:lnTo>
                  <a:lnTo>
                    <a:pt x="293989" y="46624"/>
                  </a:lnTo>
                  <a:lnTo>
                    <a:pt x="320914" y="78852"/>
                  </a:lnTo>
                  <a:lnTo>
                    <a:pt x="338273" y="116901"/>
                  </a:lnTo>
                  <a:lnTo>
                    <a:pt x="344424" y="159258"/>
                  </a:lnTo>
                  <a:lnTo>
                    <a:pt x="338273" y="201614"/>
                  </a:lnTo>
                  <a:lnTo>
                    <a:pt x="320914" y="239663"/>
                  </a:lnTo>
                  <a:lnTo>
                    <a:pt x="293989" y="271891"/>
                  </a:lnTo>
                  <a:lnTo>
                    <a:pt x="259136" y="296784"/>
                  </a:lnTo>
                  <a:lnTo>
                    <a:pt x="217997" y="312830"/>
                  </a:lnTo>
                  <a:lnTo>
                    <a:pt x="172211" y="318515"/>
                  </a:lnTo>
                  <a:lnTo>
                    <a:pt x="126426" y="312830"/>
                  </a:lnTo>
                  <a:lnTo>
                    <a:pt x="85287" y="296784"/>
                  </a:lnTo>
                  <a:lnTo>
                    <a:pt x="50434" y="271891"/>
                  </a:lnTo>
                  <a:lnTo>
                    <a:pt x="23509" y="239663"/>
                  </a:lnTo>
                  <a:lnTo>
                    <a:pt x="6150" y="201614"/>
                  </a:lnTo>
                  <a:lnTo>
                    <a:pt x="0" y="159258"/>
                  </a:lnTo>
                  <a:close/>
                </a:path>
              </a:pathLst>
            </a:custGeom>
            <a:ln w="28575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957053" y="3868673"/>
              <a:ext cx="344805" cy="318770"/>
            </a:xfrm>
            <a:custGeom>
              <a:avLst/>
              <a:gdLst/>
              <a:ahLst/>
              <a:cxnLst/>
              <a:rect l="l" t="t" r="r" b="b"/>
              <a:pathLst>
                <a:path w="344804" h="318770">
                  <a:moveTo>
                    <a:pt x="172212" y="0"/>
                  </a:moveTo>
                  <a:lnTo>
                    <a:pt x="126426" y="5685"/>
                  </a:lnTo>
                  <a:lnTo>
                    <a:pt x="85287" y="21731"/>
                  </a:lnTo>
                  <a:lnTo>
                    <a:pt x="50434" y="46624"/>
                  </a:lnTo>
                  <a:lnTo>
                    <a:pt x="23509" y="78852"/>
                  </a:lnTo>
                  <a:lnTo>
                    <a:pt x="6150" y="116901"/>
                  </a:lnTo>
                  <a:lnTo>
                    <a:pt x="0" y="159258"/>
                  </a:lnTo>
                  <a:lnTo>
                    <a:pt x="6150" y="201614"/>
                  </a:lnTo>
                  <a:lnTo>
                    <a:pt x="23509" y="239663"/>
                  </a:lnTo>
                  <a:lnTo>
                    <a:pt x="50434" y="271891"/>
                  </a:lnTo>
                  <a:lnTo>
                    <a:pt x="85287" y="296784"/>
                  </a:lnTo>
                  <a:lnTo>
                    <a:pt x="126426" y="312830"/>
                  </a:lnTo>
                  <a:lnTo>
                    <a:pt x="172212" y="318515"/>
                  </a:lnTo>
                  <a:lnTo>
                    <a:pt x="217997" y="312830"/>
                  </a:lnTo>
                  <a:lnTo>
                    <a:pt x="259136" y="296784"/>
                  </a:lnTo>
                  <a:lnTo>
                    <a:pt x="293989" y="271891"/>
                  </a:lnTo>
                  <a:lnTo>
                    <a:pt x="320914" y="239663"/>
                  </a:lnTo>
                  <a:lnTo>
                    <a:pt x="338273" y="201614"/>
                  </a:lnTo>
                  <a:lnTo>
                    <a:pt x="344424" y="159258"/>
                  </a:lnTo>
                  <a:lnTo>
                    <a:pt x="338273" y="116901"/>
                  </a:lnTo>
                  <a:lnTo>
                    <a:pt x="320914" y="78852"/>
                  </a:lnTo>
                  <a:lnTo>
                    <a:pt x="293989" y="46624"/>
                  </a:lnTo>
                  <a:lnTo>
                    <a:pt x="259136" y="21731"/>
                  </a:lnTo>
                  <a:lnTo>
                    <a:pt x="217997" y="5685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957053" y="3868673"/>
              <a:ext cx="344805" cy="318770"/>
            </a:xfrm>
            <a:custGeom>
              <a:avLst/>
              <a:gdLst/>
              <a:ahLst/>
              <a:cxnLst/>
              <a:rect l="l" t="t" r="r" b="b"/>
              <a:pathLst>
                <a:path w="344804" h="318770">
                  <a:moveTo>
                    <a:pt x="0" y="159258"/>
                  </a:moveTo>
                  <a:lnTo>
                    <a:pt x="6150" y="116901"/>
                  </a:lnTo>
                  <a:lnTo>
                    <a:pt x="23509" y="78852"/>
                  </a:lnTo>
                  <a:lnTo>
                    <a:pt x="50434" y="46624"/>
                  </a:lnTo>
                  <a:lnTo>
                    <a:pt x="85287" y="21731"/>
                  </a:lnTo>
                  <a:lnTo>
                    <a:pt x="126426" y="5685"/>
                  </a:lnTo>
                  <a:lnTo>
                    <a:pt x="172212" y="0"/>
                  </a:lnTo>
                  <a:lnTo>
                    <a:pt x="217997" y="5685"/>
                  </a:lnTo>
                  <a:lnTo>
                    <a:pt x="259136" y="21731"/>
                  </a:lnTo>
                  <a:lnTo>
                    <a:pt x="293989" y="46624"/>
                  </a:lnTo>
                  <a:lnTo>
                    <a:pt x="320914" y="78852"/>
                  </a:lnTo>
                  <a:lnTo>
                    <a:pt x="338273" y="116901"/>
                  </a:lnTo>
                  <a:lnTo>
                    <a:pt x="344424" y="159258"/>
                  </a:lnTo>
                  <a:lnTo>
                    <a:pt x="338273" y="201614"/>
                  </a:lnTo>
                  <a:lnTo>
                    <a:pt x="320914" y="239663"/>
                  </a:lnTo>
                  <a:lnTo>
                    <a:pt x="293989" y="271891"/>
                  </a:lnTo>
                  <a:lnTo>
                    <a:pt x="259136" y="296784"/>
                  </a:lnTo>
                  <a:lnTo>
                    <a:pt x="217997" y="312830"/>
                  </a:lnTo>
                  <a:lnTo>
                    <a:pt x="172212" y="318515"/>
                  </a:lnTo>
                  <a:lnTo>
                    <a:pt x="126426" y="312830"/>
                  </a:lnTo>
                  <a:lnTo>
                    <a:pt x="85287" y="296784"/>
                  </a:lnTo>
                  <a:lnTo>
                    <a:pt x="50434" y="271891"/>
                  </a:lnTo>
                  <a:lnTo>
                    <a:pt x="23509" y="239663"/>
                  </a:lnTo>
                  <a:lnTo>
                    <a:pt x="6150" y="201614"/>
                  </a:lnTo>
                  <a:lnTo>
                    <a:pt x="0" y="159258"/>
                  </a:lnTo>
                  <a:close/>
                </a:path>
              </a:pathLst>
            </a:custGeom>
            <a:ln w="28575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779501" y="3868673"/>
              <a:ext cx="344805" cy="318770"/>
            </a:xfrm>
            <a:custGeom>
              <a:avLst/>
              <a:gdLst/>
              <a:ahLst/>
              <a:cxnLst/>
              <a:rect l="l" t="t" r="r" b="b"/>
              <a:pathLst>
                <a:path w="344805" h="318770">
                  <a:moveTo>
                    <a:pt x="172212" y="0"/>
                  </a:moveTo>
                  <a:lnTo>
                    <a:pt x="126426" y="5685"/>
                  </a:lnTo>
                  <a:lnTo>
                    <a:pt x="85287" y="21731"/>
                  </a:lnTo>
                  <a:lnTo>
                    <a:pt x="50434" y="46624"/>
                  </a:lnTo>
                  <a:lnTo>
                    <a:pt x="23509" y="78852"/>
                  </a:lnTo>
                  <a:lnTo>
                    <a:pt x="6150" y="116901"/>
                  </a:lnTo>
                  <a:lnTo>
                    <a:pt x="0" y="159258"/>
                  </a:lnTo>
                  <a:lnTo>
                    <a:pt x="6150" y="201614"/>
                  </a:lnTo>
                  <a:lnTo>
                    <a:pt x="23509" y="239663"/>
                  </a:lnTo>
                  <a:lnTo>
                    <a:pt x="50434" y="271891"/>
                  </a:lnTo>
                  <a:lnTo>
                    <a:pt x="85287" y="296784"/>
                  </a:lnTo>
                  <a:lnTo>
                    <a:pt x="126426" y="312830"/>
                  </a:lnTo>
                  <a:lnTo>
                    <a:pt x="172212" y="318515"/>
                  </a:lnTo>
                  <a:lnTo>
                    <a:pt x="217997" y="312830"/>
                  </a:lnTo>
                  <a:lnTo>
                    <a:pt x="259136" y="296784"/>
                  </a:lnTo>
                  <a:lnTo>
                    <a:pt x="293989" y="271891"/>
                  </a:lnTo>
                  <a:lnTo>
                    <a:pt x="320914" y="239663"/>
                  </a:lnTo>
                  <a:lnTo>
                    <a:pt x="338273" y="201614"/>
                  </a:lnTo>
                  <a:lnTo>
                    <a:pt x="344424" y="159258"/>
                  </a:lnTo>
                  <a:lnTo>
                    <a:pt x="338273" y="116901"/>
                  </a:lnTo>
                  <a:lnTo>
                    <a:pt x="320914" y="78852"/>
                  </a:lnTo>
                  <a:lnTo>
                    <a:pt x="293989" y="46624"/>
                  </a:lnTo>
                  <a:lnTo>
                    <a:pt x="259136" y="21731"/>
                  </a:lnTo>
                  <a:lnTo>
                    <a:pt x="217997" y="5685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2779501" y="3868673"/>
              <a:ext cx="344805" cy="318770"/>
            </a:xfrm>
            <a:custGeom>
              <a:avLst/>
              <a:gdLst/>
              <a:ahLst/>
              <a:cxnLst/>
              <a:rect l="l" t="t" r="r" b="b"/>
              <a:pathLst>
                <a:path w="344805" h="318770">
                  <a:moveTo>
                    <a:pt x="0" y="159258"/>
                  </a:moveTo>
                  <a:lnTo>
                    <a:pt x="6150" y="116901"/>
                  </a:lnTo>
                  <a:lnTo>
                    <a:pt x="23509" y="78852"/>
                  </a:lnTo>
                  <a:lnTo>
                    <a:pt x="50434" y="46624"/>
                  </a:lnTo>
                  <a:lnTo>
                    <a:pt x="85287" y="21731"/>
                  </a:lnTo>
                  <a:lnTo>
                    <a:pt x="126426" y="5685"/>
                  </a:lnTo>
                  <a:lnTo>
                    <a:pt x="172212" y="0"/>
                  </a:lnTo>
                  <a:lnTo>
                    <a:pt x="217997" y="5685"/>
                  </a:lnTo>
                  <a:lnTo>
                    <a:pt x="259136" y="21731"/>
                  </a:lnTo>
                  <a:lnTo>
                    <a:pt x="293989" y="46624"/>
                  </a:lnTo>
                  <a:lnTo>
                    <a:pt x="320914" y="78852"/>
                  </a:lnTo>
                  <a:lnTo>
                    <a:pt x="338273" y="116901"/>
                  </a:lnTo>
                  <a:lnTo>
                    <a:pt x="344424" y="159258"/>
                  </a:lnTo>
                  <a:lnTo>
                    <a:pt x="338273" y="201614"/>
                  </a:lnTo>
                  <a:lnTo>
                    <a:pt x="320914" y="239663"/>
                  </a:lnTo>
                  <a:lnTo>
                    <a:pt x="293989" y="271891"/>
                  </a:lnTo>
                  <a:lnTo>
                    <a:pt x="259136" y="296784"/>
                  </a:lnTo>
                  <a:lnTo>
                    <a:pt x="217997" y="312830"/>
                  </a:lnTo>
                  <a:lnTo>
                    <a:pt x="172212" y="318515"/>
                  </a:lnTo>
                  <a:lnTo>
                    <a:pt x="126426" y="312830"/>
                  </a:lnTo>
                  <a:lnTo>
                    <a:pt x="85287" y="296784"/>
                  </a:lnTo>
                  <a:lnTo>
                    <a:pt x="50434" y="271891"/>
                  </a:lnTo>
                  <a:lnTo>
                    <a:pt x="23509" y="239663"/>
                  </a:lnTo>
                  <a:lnTo>
                    <a:pt x="6150" y="201614"/>
                  </a:lnTo>
                  <a:lnTo>
                    <a:pt x="0" y="159258"/>
                  </a:lnTo>
                  <a:close/>
                </a:path>
              </a:pathLst>
            </a:custGeom>
            <a:ln w="38099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301989" y="4466082"/>
              <a:ext cx="344805" cy="318770"/>
            </a:xfrm>
            <a:custGeom>
              <a:avLst/>
              <a:gdLst/>
              <a:ahLst/>
              <a:cxnLst/>
              <a:rect l="l" t="t" r="r" b="b"/>
              <a:pathLst>
                <a:path w="344804" h="318770">
                  <a:moveTo>
                    <a:pt x="172211" y="0"/>
                  </a:moveTo>
                  <a:lnTo>
                    <a:pt x="126426" y="5685"/>
                  </a:lnTo>
                  <a:lnTo>
                    <a:pt x="85287" y="21731"/>
                  </a:lnTo>
                  <a:lnTo>
                    <a:pt x="50434" y="46624"/>
                  </a:lnTo>
                  <a:lnTo>
                    <a:pt x="23509" y="78852"/>
                  </a:lnTo>
                  <a:lnTo>
                    <a:pt x="6150" y="116901"/>
                  </a:lnTo>
                  <a:lnTo>
                    <a:pt x="0" y="159257"/>
                  </a:lnTo>
                  <a:lnTo>
                    <a:pt x="6150" y="201614"/>
                  </a:lnTo>
                  <a:lnTo>
                    <a:pt x="23509" y="239663"/>
                  </a:lnTo>
                  <a:lnTo>
                    <a:pt x="50434" y="271891"/>
                  </a:lnTo>
                  <a:lnTo>
                    <a:pt x="85287" y="296784"/>
                  </a:lnTo>
                  <a:lnTo>
                    <a:pt x="126426" y="312830"/>
                  </a:lnTo>
                  <a:lnTo>
                    <a:pt x="172211" y="318515"/>
                  </a:lnTo>
                  <a:lnTo>
                    <a:pt x="217997" y="312830"/>
                  </a:lnTo>
                  <a:lnTo>
                    <a:pt x="259136" y="296784"/>
                  </a:lnTo>
                  <a:lnTo>
                    <a:pt x="293989" y="271891"/>
                  </a:lnTo>
                  <a:lnTo>
                    <a:pt x="320914" y="239663"/>
                  </a:lnTo>
                  <a:lnTo>
                    <a:pt x="338273" y="201614"/>
                  </a:lnTo>
                  <a:lnTo>
                    <a:pt x="344424" y="159257"/>
                  </a:lnTo>
                  <a:lnTo>
                    <a:pt x="338273" y="116901"/>
                  </a:lnTo>
                  <a:lnTo>
                    <a:pt x="320914" y="78852"/>
                  </a:lnTo>
                  <a:lnTo>
                    <a:pt x="293989" y="46624"/>
                  </a:lnTo>
                  <a:lnTo>
                    <a:pt x="259136" y="21731"/>
                  </a:lnTo>
                  <a:lnTo>
                    <a:pt x="217997" y="5685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301989" y="4466082"/>
              <a:ext cx="344805" cy="318770"/>
            </a:xfrm>
            <a:custGeom>
              <a:avLst/>
              <a:gdLst/>
              <a:ahLst/>
              <a:cxnLst/>
              <a:rect l="l" t="t" r="r" b="b"/>
              <a:pathLst>
                <a:path w="344804" h="318770">
                  <a:moveTo>
                    <a:pt x="0" y="159257"/>
                  </a:moveTo>
                  <a:lnTo>
                    <a:pt x="6150" y="116901"/>
                  </a:lnTo>
                  <a:lnTo>
                    <a:pt x="23509" y="78852"/>
                  </a:lnTo>
                  <a:lnTo>
                    <a:pt x="50434" y="46624"/>
                  </a:lnTo>
                  <a:lnTo>
                    <a:pt x="85287" y="21731"/>
                  </a:lnTo>
                  <a:lnTo>
                    <a:pt x="126426" y="5685"/>
                  </a:lnTo>
                  <a:lnTo>
                    <a:pt x="172211" y="0"/>
                  </a:lnTo>
                  <a:lnTo>
                    <a:pt x="217997" y="5685"/>
                  </a:lnTo>
                  <a:lnTo>
                    <a:pt x="259136" y="21731"/>
                  </a:lnTo>
                  <a:lnTo>
                    <a:pt x="293989" y="46624"/>
                  </a:lnTo>
                  <a:lnTo>
                    <a:pt x="320914" y="78852"/>
                  </a:lnTo>
                  <a:lnTo>
                    <a:pt x="338273" y="116901"/>
                  </a:lnTo>
                  <a:lnTo>
                    <a:pt x="344424" y="159257"/>
                  </a:lnTo>
                  <a:lnTo>
                    <a:pt x="338273" y="201614"/>
                  </a:lnTo>
                  <a:lnTo>
                    <a:pt x="320914" y="239663"/>
                  </a:lnTo>
                  <a:lnTo>
                    <a:pt x="293989" y="271891"/>
                  </a:lnTo>
                  <a:lnTo>
                    <a:pt x="259136" y="296784"/>
                  </a:lnTo>
                  <a:lnTo>
                    <a:pt x="217997" y="312830"/>
                  </a:lnTo>
                  <a:lnTo>
                    <a:pt x="172211" y="318515"/>
                  </a:lnTo>
                  <a:lnTo>
                    <a:pt x="126426" y="312830"/>
                  </a:lnTo>
                  <a:lnTo>
                    <a:pt x="85287" y="296784"/>
                  </a:lnTo>
                  <a:lnTo>
                    <a:pt x="50434" y="271891"/>
                  </a:lnTo>
                  <a:lnTo>
                    <a:pt x="23509" y="239663"/>
                  </a:lnTo>
                  <a:lnTo>
                    <a:pt x="6150" y="201614"/>
                  </a:lnTo>
                  <a:lnTo>
                    <a:pt x="0" y="159257"/>
                  </a:lnTo>
                  <a:close/>
                </a:path>
              </a:pathLst>
            </a:custGeom>
            <a:ln w="28575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765285" y="4466082"/>
              <a:ext cx="342900" cy="318770"/>
            </a:xfrm>
            <a:custGeom>
              <a:avLst/>
              <a:gdLst/>
              <a:ahLst/>
              <a:cxnLst/>
              <a:rect l="l" t="t" r="r" b="b"/>
              <a:pathLst>
                <a:path w="342900" h="318770">
                  <a:moveTo>
                    <a:pt x="171450" y="0"/>
                  </a:moveTo>
                  <a:lnTo>
                    <a:pt x="125853" y="5685"/>
                  </a:lnTo>
                  <a:lnTo>
                    <a:pt x="84892" y="21731"/>
                  </a:lnTo>
                  <a:lnTo>
                    <a:pt x="50196" y="46624"/>
                  </a:lnTo>
                  <a:lnTo>
                    <a:pt x="23396" y="78852"/>
                  </a:lnTo>
                  <a:lnTo>
                    <a:pt x="6120" y="116901"/>
                  </a:lnTo>
                  <a:lnTo>
                    <a:pt x="0" y="159257"/>
                  </a:lnTo>
                  <a:lnTo>
                    <a:pt x="6120" y="201614"/>
                  </a:lnTo>
                  <a:lnTo>
                    <a:pt x="23396" y="239663"/>
                  </a:lnTo>
                  <a:lnTo>
                    <a:pt x="50196" y="271891"/>
                  </a:lnTo>
                  <a:lnTo>
                    <a:pt x="84892" y="296784"/>
                  </a:lnTo>
                  <a:lnTo>
                    <a:pt x="125853" y="312830"/>
                  </a:lnTo>
                  <a:lnTo>
                    <a:pt x="171450" y="318515"/>
                  </a:lnTo>
                  <a:lnTo>
                    <a:pt x="217046" y="312830"/>
                  </a:lnTo>
                  <a:lnTo>
                    <a:pt x="258007" y="296784"/>
                  </a:lnTo>
                  <a:lnTo>
                    <a:pt x="292703" y="271891"/>
                  </a:lnTo>
                  <a:lnTo>
                    <a:pt x="319503" y="239663"/>
                  </a:lnTo>
                  <a:lnTo>
                    <a:pt x="336779" y="201614"/>
                  </a:lnTo>
                  <a:lnTo>
                    <a:pt x="342900" y="159257"/>
                  </a:lnTo>
                  <a:lnTo>
                    <a:pt x="336779" y="116901"/>
                  </a:lnTo>
                  <a:lnTo>
                    <a:pt x="319503" y="78852"/>
                  </a:lnTo>
                  <a:lnTo>
                    <a:pt x="292703" y="46624"/>
                  </a:lnTo>
                  <a:lnTo>
                    <a:pt x="258007" y="21731"/>
                  </a:lnTo>
                  <a:lnTo>
                    <a:pt x="217046" y="5685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765285" y="4466082"/>
              <a:ext cx="342900" cy="318770"/>
            </a:xfrm>
            <a:custGeom>
              <a:avLst/>
              <a:gdLst/>
              <a:ahLst/>
              <a:cxnLst/>
              <a:rect l="l" t="t" r="r" b="b"/>
              <a:pathLst>
                <a:path w="342900" h="318770">
                  <a:moveTo>
                    <a:pt x="0" y="159257"/>
                  </a:moveTo>
                  <a:lnTo>
                    <a:pt x="6120" y="116901"/>
                  </a:lnTo>
                  <a:lnTo>
                    <a:pt x="23396" y="78852"/>
                  </a:lnTo>
                  <a:lnTo>
                    <a:pt x="50196" y="46624"/>
                  </a:lnTo>
                  <a:lnTo>
                    <a:pt x="84892" y="21731"/>
                  </a:lnTo>
                  <a:lnTo>
                    <a:pt x="125853" y="5685"/>
                  </a:lnTo>
                  <a:lnTo>
                    <a:pt x="171450" y="0"/>
                  </a:lnTo>
                  <a:lnTo>
                    <a:pt x="217046" y="5685"/>
                  </a:lnTo>
                  <a:lnTo>
                    <a:pt x="258007" y="21731"/>
                  </a:lnTo>
                  <a:lnTo>
                    <a:pt x="292703" y="46624"/>
                  </a:lnTo>
                  <a:lnTo>
                    <a:pt x="319503" y="78852"/>
                  </a:lnTo>
                  <a:lnTo>
                    <a:pt x="336779" y="116901"/>
                  </a:lnTo>
                  <a:lnTo>
                    <a:pt x="342900" y="159257"/>
                  </a:lnTo>
                  <a:lnTo>
                    <a:pt x="336779" y="201614"/>
                  </a:lnTo>
                  <a:lnTo>
                    <a:pt x="319503" y="239663"/>
                  </a:lnTo>
                  <a:lnTo>
                    <a:pt x="292703" y="271891"/>
                  </a:lnTo>
                  <a:lnTo>
                    <a:pt x="258007" y="296784"/>
                  </a:lnTo>
                  <a:lnTo>
                    <a:pt x="217046" y="312830"/>
                  </a:lnTo>
                  <a:lnTo>
                    <a:pt x="171450" y="318515"/>
                  </a:lnTo>
                  <a:lnTo>
                    <a:pt x="125853" y="312830"/>
                  </a:lnTo>
                  <a:lnTo>
                    <a:pt x="84892" y="296784"/>
                  </a:lnTo>
                  <a:lnTo>
                    <a:pt x="50196" y="271891"/>
                  </a:lnTo>
                  <a:lnTo>
                    <a:pt x="23396" y="239663"/>
                  </a:lnTo>
                  <a:lnTo>
                    <a:pt x="6120" y="201614"/>
                  </a:lnTo>
                  <a:lnTo>
                    <a:pt x="0" y="159257"/>
                  </a:lnTo>
                  <a:close/>
                </a:path>
              </a:pathLst>
            </a:custGeom>
            <a:ln w="28575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765285" y="5069585"/>
              <a:ext cx="342900" cy="320040"/>
            </a:xfrm>
            <a:custGeom>
              <a:avLst/>
              <a:gdLst/>
              <a:ahLst/>
              <a:cxnLst/>
              <a:rect l="l" t="t" r="r" b="b"/>
              <a:pathLst>
                <a:path w="342900" h="320039">
                  <a:moveTo>
                    <a:pt x="171450" y="0"/>
                  </a:moveTo>
                  <a:lnTo>
                    <a:pt x="125853" y="5715"/>
                  </a:lnTo>
                  <a:lnTo>
                    <a:pt x="84892" y="21844"/>
                  </a:lnTo>
                  <a:lnTo>
                    <a:pt x="50196" y="46862"/>
                  </a:lnTo>
                  <a:lnTo>
                    <a:pt x="23396" y="79248"/>
                  </a:lnTo>
                  <a:lnTo>
                    <a:pt x="6120" y="117475"/>
                  </a:lnTo>
                  <a:lnTo>
                    <a:pt x="0" y="160019"/>
                  </a:lnTo>
                  <a:lnTo>
                    <a:pt x="6120" y="202564"/>
                  </a:lnTo>
                  <a:lnTo>
                    <a:pt x="23396" y="240791"/>
                  </a:lnTo>
                  <a:lnTo>
                    <a:pt x="50196" y="273176"/>
                  </a:lnTo>
                  <a:lnTo>
                    <a:pt x="84892" y="298196"/>
                  </a:lnTo>
                  <a:lnTo>
                    <a:pt x="125853" y="314325"/>
                  </a:lnTo>
                  <a:lnTo>
                    <a:pt x="171450" y="320039"/>
                  </a:lnTo>
                  <a:lnTo>
                    <a:pt x="217046" y="314325"/>
                  </a:lnTo>
                  <a:lnTo>
                    <a:pt x="258007" y="298196"/>
                  </a:lnTo>
                  <a:lnTo>
                    <a:pt x="292703" y="273176"/>
                  </a:lnTo>
                  <a:lnTo>
                    <a:pt x="319503" y="240791"/>
                  </a:lnTo>
                  <a:lnTo>
                    <a:pt x="336779" y="202564"/>
                  </a:lnTo>
                  <a:lnTo>
                    <a:pt x="342900" y="160019"/>
                  </a:lnTo>
                  <a:lnTo>
                    <a:pt x="336779" y="117474"/>
                  </a:lnTo>
                  <a:lnTo>
                    <a:pt x="319503" y="79247"/>
                  </a:lnTo>
                  <a:lnTo>
                    <a:pt x="292703" y="46862"/>
                  </a:lnTo>
                  <a:lnTo>
                    <a:pt x="258007" y="21843"/>
                  </a:lnTo>
                  <a:lnTo>
                    <a:pt x="217046" y="5714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765285" y="5069585"/>
              <a:ext cx="342900" cy="320040"/>
            </a:xfrm>
            <a:custGeom>
              <a:avLst/>
              <a:gdLst/>
              <a:ahLst/>
              <a:cxnLst/>
              <a:rect l="l" t="t" r="r" b="b"/>
              <a:pathLst>
                <a:path w="342900" h="320039">
                  <a:moveTo>
                    <a:pt x="0" y="160019"/>
                  </a:moveTo>
                  <a:lnTo>
                    <a:pt x="6120" y="117475"/>
                  </a:lnTo>
                  <a:lnTo>
                    <a:pt x="23396" y="79248"/>
                  </a:lnTo>
                  <a:lnTo>
                    <a:pt x="50196" y="46862"/>
                  </a:lnTo>
                  <a:lnTo>
                    <a:pt x="84892" y="21844"/>
                  </a:lnTo>
                  <a:lnTo>
                    <a:pt x="125853" y="5715"/>
                  </a:lnTo>
                  <a:lnTo>
                    <a:pt x="171450" y="0"/>
                  </a:lnTo>
                  <a:lnTo>
                    <a:pt x="217046" y="5714"/>
                  </a:lnTo>
                  <a:lnTo>
                    <a:pt x="258007" y="21843"/>
                  </a:lnTo>
                  <a:lnTo>
                    <a:pt x="292703" y="46862"/>
                  </a:lnTo>
                  <a:lnTo>
                    <a:pt x="319503" y="79247"/>
                  </a:lnTo>
                  <a:lnTo>
                    <a:pt x="336779" y="117474"/>
                  </a:lnTo>
                  <a:lnTo>
                    <a:pt x="342900" y="160019"/>
                  </a:lnTo>
                  <a:lnTo>
                    <a:pt x="336779" y="202564"/>
                  </a:lnTo>
                  <a:lnTo>
                    <a:pt x="319503" y="240791"/>
                  </a:lnTo>
                  <a:lnTo>
                    <a:pt x="292703" y="273176"/>
                  </a:lnTo>
                  <a:lnTo>
                    <a:pt x="258007" y="298196"/>
                  </a:lnTo>
                  <a:lnTo>
                    <a:pt x="217046" y="314325"/>
                  </a:lnTo>
                  <a:lnTo>
                    <a:pt x="171450" y="320039"/>
                  </a:lnTo>
                  <a:lnTo>
                    <a:pt x="125853" y="314325"/>
                  </a:lnTo>
                  <a:lnTo>
                    <a:pt x="84892" y="298196"/>
                  </a:lnTo>
                  <a:lnTo>
                    <a:pt x="50196" y="273176"/>
                  </a:lnTo>
                  <a:lnTo>
                    <a:pt x="23396" y="240791"/>
                  </a:lnTo>
                  <a:lnTo>
                    <a:pt x="6120" y="202564"/>
                  </a:lnTo>
                  <a:lnTo>
                    <a:pt x="0" y="160019"/>
                  </a:lnTo>
                  <a:close/>
                </a:path>
              </a:pathLst>
            </a:custGeom>
            <a:ln w="28575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301989" y="5069585"/>
              <a:ext cx="344805" cy="320040"/>
            </a:xfrm>
            <a:custGeom>
              <a:avLst/>
              <a:gdLst/>
              <a:ahLst/>
              <a:cxnLst/>
              <a:rect l="l" t="t" r="r" b="b"/>
              <a:pathLst>
                <a:path w="344804" h="320039">
                  <a:moveTo>
                    <a:pt x="172211" y="0"/>
                  </a:moveTo>
                  <a:lnTo>
                    <a:pt x="126426" y="5715"/>
                  </a:lnTo>
                  <a:lnTo>
                    <a:pt x="85287" y="21844"/>
                  </a:lnTo>
                  <a:lnTo>
                    <a:pt x="50434" y="46862"/>
                  </a:lnTo>
                  <a:lnTo>
                    <a:pt x="23509" y="79248"/>
                  </a:lnTo>
                  <a:lnTo>
                    <a:pt x="6150" y="117475"/>
                  </a:lnTo>
                  <a:lnTo>
                    <a:pt x="0" y="160019"/>
                  </a:lnTo>
                  <a:lnTo>
                    <a:pt x="6150" y="202564"/>
                  </a:lnTo>
                  <a:lnTo>
                    <a:pt x="23509" y="240791"/>
                  </a:lnTo>
                  <a:lnTo>
                    <a:pt x="50434" y="273176"/>
                  </a:lnTo>
                  <a:lnTo>
                    <a:pt x="85287" y="298196"/>
                  </a:lnTo>
                  <a:lnTo>
                    <a:pt x="126426" y="314325"/>
                  </a:lnTo>
                  <a:lnTo>
                    <a:pt x="172211" y="320039"/>
                  </a:lnTo>
                  <a:lnTo>
                    <a:pt x="217997" y="314325"/>
                  </a:lnTo>
                  <a:lnTo>
                    <a:pt x="259136" y="298196"/>
                  </a:lnTo>
                  <a:lnTo>
                    <a:pt x="293989" y="273176"/>
                  </a:lnTo>
                  <a:lnTo>
                    <a:pt x="320914" y="240791"/>
                  </a:lnTo>
                  <a:lnTo>
                    <a:pt x="338273" y="202564"/>
                  </a:lnTo>
                  <a:lnTo>
                    <a:pt x="344424" y="160019"/>
                  </a:lnTo>
                  <a:lnTo>
                    <a:pt x="338273" y="117474"/>
                  </a:lnTo>
                  <a:lnTo>
                    <a:pt x="320914" y="79247"/>
                  </a:lnTo>
                  <a:lnTo>
                    <a:pt x="293989" y="46862"/>
                  </a:lnTo>
                  <a:lnTo>
                    <a:pt x="259136" y="21843"/>
                  </a:lnTo>
                  <a:lnTo>
                    <a:pt x="217997" y="5714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301989" y="5069585"/>
              <a:ext cx="344805" cy="320040"/>
            </a:xfrm>
            <a:custGeom>
              <a:avLst/>
              <a:gdLst/>
              <a:ahLst/>
              <a:cxnLst/>
              <a:rect l="l" t="t" r="r" b="b"/>
              <a:pathLst>
                <a:path w="344804" h="320039">
                  <a:moveTo>
                    <a:pt x="0" y="160019"/>
                  </a:moveTo>
                  <a:lnTo>
                    <a:pt x="6150" y="117475"/>
                  </a:lnTo>
                  <a:lnTo>
                    <a:pt x="23509" y="79248"/>
                  </a:lnTo>
                  <a:lnTo>
                    <a:pt x="50434" y="46862"/>
                  </a:lnTo>
                  <a:lnTo>
                    <a:pt x="85287" y="21844"/>
                  </a:lnTo>
                  <a:lnTo>
                    <a:pt x="126426" y="5715"/>
                  </a:lnTo>
                  <a:lnTo>
                    <a:pt x="172211" y="0"/>
                  </a:lnTo>
                  <a:lnTo>
                    <a:pt x="217997" y="5714"/>
                  </a:lnTo>
                  <a:lnTo>
                    <a:pt x="259136" y="21843"/>
                  </a:lnTo>
                  <a:lnTo>
                    <a:pt x="293989" y="46862"/>
                  </a:lnTo>
                  <a:lnTo>
                    <a:pt x="320914" y="79247"/>
                  </a:lnTo>
                  <a:lnTo>
                    <a:pt x="338273" y="117474"/>
                  </a:lnTo>
                  <a:lnTo>
                    <a:pt x="344424" y="160019"/>
                  </a:lnTo>
                  <a:lnTo>
                    <a:pt x="338273" y="202564"/>
                  </a:lnTo>
                  <a:lnTo>
                    <a:pt x="320914" y="240791"/>
                  </a:lnTo>
                  <a:lnTo>
                    <a:pt x="293989" y="273176"/>
                  </a:lnTo>
                  <a:lnTo>
                    <a:pt x="259136" y="298196"/>
                  </a:lnTo>
                  <a:lnTo>
                    <a:pt x="217997" y="314325"/>
                  </a:lnTo>
                  <a:lnTo>
                    <a:pt x="172211" y="320039"/>
                  </a:lnTo>
                  <a:lnTo>
                    <a:pt x="126426" y="314325"/>
                  </a:lnTo>
                  <a:lnTo>
                    <a:pt x="85287" y="298196"/>
                  </a:lnTo>
                  <a:lnTo>
                    <a:pt x="50434" y="273176"/>
                  </a:lnTo>
                  <a:lnTo>
                    <a:pt x="23509" y="240791"/>
                  </a:lnTo>
                  <a:lnTo>
                    <a:pt x="6150" y="202564"/>
                  </a:lnTo>
                  <a:lnTo>
                    <a:pt x="0" y="160019"/>
                  </a:lnTo>
                  <a:close/>
                </a:path>
              </a:pathLst>
            </a:custGeom>
            <a:ln w="28575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596377" y="5069585"/>
              <a:ext cx="342900" cy="320040"/>
            </a:xfrm>
            <a:custGeom>
              <a:avLst/>
              <a:gdLst/>
              <a:ahLst/>
              <a:cxnLst/>
              <a:rect l="l" t="t" r="r" b="b"/>
              <a:pathLst>
                <a:path w="342900" h="320039">
                  <a:moveTo>
                    <a:pt x="171450" y="0"/>
                  </a:moveTo>
                  <a:lnTo>
                    <a:pt x="125853" y="5715"/>
                  </a:lnTo>
                  <a:lnTo>
                    <a:pt x="84892" y="21844"/>
                  </a:lnTo>
                  <a:lnTo>
                    <a:pt x="50196" y="46862"/>
                  </a:lnTo>
                  <a:lnTo>
                    <a:pt x="23396" y="79248"/>
                  </a:lnTo>
                  <a:lnTo>
                    <a:pt x="6120" y="117475"/>
                  </a:lnTo>
                  <a:lnTo>
                    <a:pt x="0" y="160019"/>
                  </a:lnTo>
                  <a:lnTo>
                    <a:pt x="6120" y="202564"/>
                  </a:lnTo>
                  <a:lnTo>
                    <a:pt x="23396" y="240791"/>
                  </a:lnTo>
                  <a:lnTo>
                    <a:pt x="50196" y="273176"/>
                  </a:lnTo>
                  <a:lnTo>
                    <a:pt x="84892" y="298196"/>
                  </a:lnTo>
                  <a:lnTo>
                    <a:pt x="125853" y="314325"/>
                  </a:lnTo>
                  <a:lnTo>
                    <a:pt x="171450" y="320039"/>
                  </a:lnTo>
                  <a:lnTo>
                    <a:pt x="217046" y="314325"/>
                  </a:lnTo>
                  <a:lnTo>
                    <a:pt x="258007" y="298196"/>
                  </a:lnTo>
                  <a:lnTo>
                    <a:pt x="292703" y="273176"/>
                  </a:lnTo>
                  <a:lnTo>
                    <a:pt x="319503" y="240791"/>
                  </a:lnTo>
                  <a:lnTo>
                    <a:pt x="336779" y="202564"/>
                  </a:lnTo>
                  <a:lnTo>
                    <a:pt x="342900" y="160019"/>
                  </a:lnTo>
                  <a:lnTo>
                    <a:pt x="336779" y="117474"/>
                  </a:lnTo>
                  <a:lnTo>
                    <a:pt x="319503" y="79247"/>
                  </a:lnTo>
                  <a:lnTo>
                    <a:pt x="292703" y="46862"/>
                  </a:lnTo>
                  <a:lnTo>
                    <a:pt x="258007" y="21843"/>
                  </a:lnTo>
                  <a:lnTo>
                    <a:pt x="217046" y="5714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596377" y="5069585"/>
              <a:ext cx="342900" cy="320040"/>
            </a:xfrm>
            <a:custGeom>
              <a:avLst/>
              <a:gdLst/>
              <a:ahLst/>
              <a:cxnLst/>
              <a:rect l="l" t="t" r="r" b="b"/>
              <a:pathLst>
                <a:path w="342900" h="320039">
                  <a:moveTo>
                    <a:pt x="0" y="160019"/>
                  </a:moveTo>
                  <a:lnTo>
                    <a:pt x="6120" y="117475"/>
                  </a:lnTo>
                  <a:lnTo>
                    <a:pt x="23396" y="79248"/>
                  </a:lnTo>
                  <a:lnTo>
                    <a:pt x="50196" y="46862"/>
                  </a:lnTo>
                  <a:lnTo>
                    <a:pt x="84892" y="21844"/>
                  </a:lnTo>
                  <a:lnTo>
                    <a:pt x="125853" y="5715"/>
                  </a:lnTo>
                  <a:lnTo>
                    <a:pt x="171450" y="0"/>
                  </a:lnTo>
                  <a:lnTo>
                    <a:pt x="217046" y="5714"/>
                  </a:lnTo>
                  <a:lnTo>
                    <a:pt x="258007" y="21843"/>
                  </a:lnTo>
                  <a:lnTo>
                    <a:pt x="292703" y="46862"/>
                  </a:lnTo>
                  <a:lnTo>
                    <a:pt x="319503" y="79247"/>
                  </a:lnTo>
                  <a:lnTo>
                    <a:pt x="336779" y="117474"/>
                  </a:lnTo>
                  <a:lnTo>
                    <a:pt x="342900" y="160019"/>
                  </a:lnTo>
                  <a:lnTo>
                    <a:pt x="336779" y="202564"/>
                  </a:lnTo>
                  <a:lnTo>
                    <a:pt x="319503" y="240791"/>
                  </a:lnTo>
                  <a:lnTo>
                    <a:pt x="292703" y="273176"/>
                  </a:lnTo>
                  <a:lnTo>
                    <a:pt x="258007" y="298196"/>
                  </a:lnTo>
                  <a:lnTo>
                    <a:pt x="217046" y="314325"/>
                  </a:lnTo>
                  <a:lnTo>
                    <a:pt x="171450" y="320039"/>
                  </a:lnTo>
                  <a:lnTo>
                    <a:pt x="125853" y="314325"/>
                  </a:lnTo>
                  <a:lnTo>
                    <a:pt x="84892" y="298196"/>
                  </a:lnTo>
                  <a:lnTo>
                    <a:pt x="50196" y="273176"/>
                  </a:lnTo>
                  <a:lnTo>
                    <a:pt x="23396" y="240791"/>
                  </a:lnTo>
                  <a:lnTo>
                    <a:pt x="6120" y="202564"/>
                  </a:lnTo>
                  <a:lnTo>
                    <a:pt x="0" y="160019"/>
                  </a:lnTo>
                  <a:close/>
                </a:path>
              </a:pathLst>
            </a:custGeom>
            <a:ln w="28575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683501" y="5069585"/>
              <a:ext cx="344805" cy="320040"/>
            </a:xfrm>
            <a:custGeom>
              <a:avLst/>
              <a:gdLst/>
              <a:ahLst/>
              <a:cxnLst/>
              <a:rect l="l" t="t" r="r" b="b"/>
              <a:pathLst>
                <a:path w="344804" h="320039">
                  <a:moveTo>
                    <a:pt x="172212" y="0"/>
                  </a:moveTo>
                  <a:lnTo>
                    <a:pt x="126426" y="5715"/>
                  </a:lnTo>
                  <a:lnTo>
                    <a:pt x="85287" y="21844"/>
                  </a:lnTo>
                  <a:lnTo>
                    <a:pt x="50434" y="46862"/>
                  </a:lnTo>
                  <a:lnTo>
                    <a:pt x="23509" y="79248"/>
                  </a:lnTo>
                  <a:lnTo>
                    <a:pt x="6150" y="117475"/>
                  </a:lnTo>
                  <a:lnTo>
                    <a:pt x="0" y="160019"/>
                  </a:lnTo>
                  <a:lnTo>
                    <a:pt x="6150" y="202564"/>
                  </a:lnTo>
                  <a:lnTo>
                    <a:pt x="23509" y="240791"/>
                  </a:lnTo>
                  <a:lnTo>
                    <a:pt x="50434" y="273176"/>
                  </a:lnTo>
                  <a:lnTo>
                    <a:pt x="85287" y="298196"/>
                  </a:lnTo>
                  <a:lnTo>
                    <a:pt x="126426" y="314325"/>
                  </a:lnTo>
                  <a:lnTo>
                    <a:pt x="172212" y="320039"/>
                  </a:lnTo>
                  <a:lnTo>
                    <a:pt x="217997" y="314325"/>
                  </a:lnTo>
                  <a:lnTo>
                    <a:pt x="259136" y="298196"/>
                  </a:lnTo>
                  <a:lnTo>
                    <a:pt x="293989" y="273176"/>
                  </a:lnTo>
                  <a:lnTo>
                    <a:pt x="320914" y="240791"/>
                  </a:lnTo>
                  <a:lnTo>
                    <a:pt x="338273" y="202564"/>
                  </a:lnTo>
                  <a:lnTo>
                    <a:pt x="344424" y="160019"/>
                  </a:lnTo>
                  <a:lnTo>
                    <a:pt x="338273" y="117474"/>
                  </a:lnTo>
                  <a:lnTo>
                    <a:pt x="320914" y="79247"/>
                  </a:lnTo>
                  <a:lnTo>
                    <a:pt x="293989" y="46862"/>
                  </a:lnTo>
                  <a:lnTo>
                    <a:pt x="259136" y="21843"/>
                  </a:lnTo>
                  <a:lnTo>
                    <a:pt x="217997" y="5714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683501" y="5069585"/>
              <a:ext cx="344805" cy="320040"/>
            </a:xfrm>
            <a:custGeom>
              <a:avLst/>
              <a:gdLst/>
              <a:ahLst/>
              <a:cxnLst/>
              <a:rect l="l" t="t" r="r" b="b"/>
              <a:pathLst>
                <a:path w="344804" h="320039">
                  <a:moveTo>
                    <a:pt x="0" y="160019"/>
                  </a:moveTo>
                  <a:lnTo>
                    <a:pt x="6150" y="117475"/>
                  </a:lnTo>
                  <a:lnTo>
                    <a:pt x="23509" y="79248"/>
                  </a:lnTo>
                  <a:lnTo>
                    <a:pt x="50434" y="46862"/>
                  </a:lnTo>
                  <a:lnTo>
                    <a:pt x="85287" y="21844"/>
                  </a:lnTo>
                  <a:lnTo>
                    <a:pt x="126426" y="5715"/>
                  </a:lnTo>
                  <a:lnTo>
                    <a:pt x="172212" y="0"/>
                  </a:lnTo>
                  <a:lnTo>
                    <a:pt x="217997" y="5714"/>
                  </a:lnTo>
                  <a:lnTo>
                    <a:pt x="259136" y="21843"/>
                  </a:lnTo>
                  <a:lnTo>
                    <a:pt x="293989" y="46862"/>
                  </a:lnTo>
                  <a:lnTo>
                    <a:pt x="320914" y="79247"/>
                  </a:lnTo>
                  <a:lnTo>
                    <a:pt x="338273" y="117474"/>
                  </a:lnTo>
                  <a:lnTo>
                    <a:pt x="344424" y="160019"/>
                  </a:lnTo>
                  <a:lnTo>
                    <a:pt x="338273" y="202564"/>
                  </a:lnTo>
                  <a:lnTo>
                    <a:pt x="320914" y="240791"/>
                  </a:lnTo>
                  <a:lnTo>
                    <a:pt x="293989" y="273176"/>
                  </a:lnTo>
                  <a:lnTo>
                    <a:pt x="259136" y="298196"/>
                  </a:lnTo>
                  <a:lnTo>
                    <a:pt x="217997" y="314325"/>
                  </a:lnTo>
                  <a:lnTo>
                    <a:pt x="172212" y="320039"/>
                  </a:lnTo>
                  <a:lnTo>
                    <a:pt x="126426" y="314325"/>
                  </a:lnTo>
                  <a:lnTo>
                    <a:pt x="85287" y="298196"/>
                  </a:lnTo>
                  <a:lnTo>
                    <a:pt x="50434" y="273176"/>
                  </a:lnTo>
                  <a:lnTo>
                    <a:pt x="23509" y="240791"/>
                  </a:lnTo>
                  <a:lnTo>
                    <a:pt x="6150" y="202564"/>
                  </a:lnTo>
                  <a:lnTo>
                    <a:pt x="0" y="160019"/>
                  </a:lnTo>
                  <a:close/>
                </a:path>
              </a:pathLst>
            </a:custGeom>
            <a:ln w="28575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4210537" y="2705861"/>
            <a:ext cx="1420495" cy="619125"/>
          </a:xfrm>
          <a:prstGeom prst="rect">
            <a:avLst/>
          </a:prstGeom>
          <a:solidFill>
            <a:srgbClr val="0075C4"/>
          </a:solidFill>
          <a:ln w="25400">
            <a:solidFill>
              <a:srgbClr val="42709B"/>
            </a:solidFill>
          </a:ln>
        </p:spPr>
        <p:txBody>
          <a:bodyPr vert="horz" wrap="square" lIns="0" tIns="127000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0"/>
              </a:spcBef>
            </a:pP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Release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4210537" y="3396234"/>
            <a:ext cx="1420495" cy="619125"/>
          </a:xfrm>
          <a:prstGeom prst="rect">
            <a:avLst/>
          </a:prstGeom>
          <a:solidFill>
            <a:srgbClr val="E9AEA2"/>
          </a:solidFill>
          <a:ln w="25400">
            <a:solidFill>
              <a:srgbClr val="42709B"/>
            </a:solidFill>
          </a:ln>
        </p:spPr>
        <p:txBody>
          <a:bodyPr vert="horz" wrap="square" lIns="0" tIns="1270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1000"/>
              </a:spcBef>
            </a:pPr>
            <a:r>
              <a:rPr sz="2200" spc="70" dirty="0">
                <a:solidFill>
                  <a:srgbClr val="FFFFFF"/>
                </a:solidFill>
                <a:latin typeface="Trebuchet MS"/>
                <a:cs typeface="Trebuchet MS"/>
              </a:rPr>
              <a:t>Develop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4210537" y="4776978"/>
            <a:ext cx="1420495" cy="619125"/>
          </a:xfrm>
          <a:prstGeom prst="rect">
            <a:avLst/>
          </a:prstGeom>
          <a:solidFill>
            <a:srgbClr val="E3B362"/>
          </a:solidFill>
          <a:ln w="25400">
            <a:solidFill>
              <a:srgbClr val="42709B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212090">
              <a:lnSpc>
                <a:spcPct val="100000"/>
              </a:lnSpc>
              <a:spcBef>
                <a:spcPts val="1005"/>
              </a:spcBef>
            </a:pP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Feature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4210537" y="4086605"/>
            <a:ext cx="1420495" cy="619125"/>
          </a:xfrm>
          <a:prstGeom prst="rect">
            <a:avLst/>
          </a:prstGeom>
          <a:solidFill>
            <a:srgbClr val="E3B362"/>
          </a:solidFill>
          <a:ln w="25400">
            <a:solidFill>
              <a:srgbClr val="42709B"/>
            </a:solidFill>
          </a:ln>
        </p:spPr>
        <p:txBody>
          <a:bodyPr vert="horz" wrap="square" lIns="0" tIns="127000" rIns="0" bIns="0" rtlCol="0">
            <a:spAutoFit/>
          </a:bodyPr>
          <a:lstStyle/>
          <a:p>
            <a:pPr marL="212090">
              <a:lnSpc>
                <a:spcPct val="100000"/>
              </a:lnSpc>
              <a:spcBef>
                <a:spcPts val="1000"/>
              </a:spcBef>
            </a:pP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Feature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168646" y="5623026"/>
            <a:ext cx="8780145" cy="283019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Flow</a:t>
            </a:r>
            <a:r>
              <a:rPr sz="20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0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-30" dirty="0">
                <a:solidFill>
                  <a:srgbClr val="3E3E3E"/>
                </a:solidFill>
                <a:latin typeface="Trebuchet MS"/>
                <a:cs typeface="Trebuchet MS"/>
              </a:rPr>
              <a:t>Gitflow:</a:t>
            </a:r>
            <a:endParaRPr sz="2000">
              <a:latin typeface="Trebuchet MS"/>
              <a:cs typeface="Trebuchet MS"/>
            </a:endParaRPr>
          </a:p>
          <a:p>
            <a:pPr marL="355600" indent="-317500">
              <a:lnSpc>
                <a:spcPct val="100000"/>
              </a:lnSpc>
              <a:spcBef>
                <a:spcPts val="359"/>
              </a:spcBef>
              <a:buClr>
                <a:srgbClr val="4D4D4D"/>
              </a:buClr>
              <a:buAutoNum type="arabicPeriod"/>
              <a:tabLst>
                <a:tab pos="355600" algn="l"/>
              </a:tabLst>
            </a:pPr>
            <a:r>
              <a:rPr sz="2000" spc="8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0" dirty="0">
                <a:solidFill>
                  <a:srgbClr val="3E3E3E"/>
                </a:solidFill>
                <a:latin typeface="Trebuchet MS"/>
                <a:cs typeface="Trebuchet MS"/>
              </a:rPr>
              <a:t>develop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r>
              <a:rPr sz="20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3E3E3E"/>
                </a:solidFill>
                <a:latin typeface="Trebuchet MS"/>
                <a:cs typeface="Trebuchet MS"/>
              </a:rPr>
              <a:t>created</a:t>
            </a:r>
            <a:r>
              <a:rPr sz="20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rebuchet MS"/>
                <a:cs typeface="Trebuchet MS"/>
              </a:rPr>
              <a:t>master</a:t>
            </a:r>
            <a:endParaRPr sz="2000">
              <a:latin typeface="Trebuchet MS"/>
              <a:cs typeface="Trebuchet MS"/>
            </a:endParaRPr>
          </a:p>
          <a:p>
            <a:pPr marL="355600" indent="-317500">
              <a:lnSpc>
                <a:spcPct val="100000"/>
              </a:lnSpc>
              <a:spcBef>
                <a:spcPts val="359"/>
              </a:spcBef>
              <a:buClr>
                <a:srgbClr val="4D4D4D"/>
              </a:buClr>
              <a:buAutoNum type="arabicPeriod"/>
              <a:tabLst>
                <a:tab pos="355600" algn="l"/>
              </a:tabLst>
            </a:pPr>
            <a:r>
              <a:rPr sz="2000" spc="9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Trebuchet MS"/>
                <a:cs typeface="Trebuchet MS"/>
              </a:rPr>
              <a:t>release</a:t>
            </a:r>
            <a:r>
              <a:rPr sz="20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r>
              <a:rPr sz="20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created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0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0" dirty="0">
                <a:solidFill>
                  <a:srgbClr val="3E3E3E"/>
                </a:solidFill>
                <a:latin typeface="Trebuchet MS"/>
                <a:cs typeface="Trebuchet MS"/>
              </a:rPr>
              <a:t>develop</a:t>
            </a:r>
            <a:endParaRPr sz="2000">
              <a:latin typeface="Trebuchet MS"/>
              <a:cs typeface="Trebuchet MS"/>
            </a:endParaRPr>
          </a:p>
          <a:p>
            <a:pPr marL="355600" indent="-317500">
              <a:lnSpc>
                <a:spcPct val="100000"/>
              </a:lnSpc>
              <a:spcBef>
                <a:spcPts val="360"/>
              </a:spcBef>
              <a:buClr>
                <a:srgbClr val="333333"/>
              </a:buClr>
              <a:buAutoNum type="arabicPeriod"/>
              <a:tabLst>
                <a:tab pos="355600" algn="l"/>
              </a:tabLst>
            </a:pPr>
            <a:r>
              <a:rPr sz="2000" spc="25" dirty="0">
                <a:solidFill>
                  <a:srgbClr val="3E3E3E"/>
                </a:solidFill>
                <a:latin typeface="Trebuchet MS"/>
                <a:cs typeface="Trebuchet MS"/>
              </a:rPr>
              <a:t>Feature</a:t>
            </a:r>
            <a:r>
              <a:rPr sz="20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rebuchet MS"/>
                <a:cs typeface="Trebuchet MS"/>
              </a:rPr>
              <a:t>branches</a:t>
            </a:r>
            <a:r>
              <a:rPr sz="20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created</a:t>
            </a:r>
            <a:r>
              <a:rPr sz="2000"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0" dirty="0">
                <a:solidFill>
                  <a:srgbClr val="3E3E3E"/>
                </a:solidFill>
                <a:latin typeface="Trebuchet MS"/>
                <a:cs typeface="Trebuchet MS"/>
              </a:rPr>
              <a:t>develop</a:t>
            </a:r>
            <a:endParaRPr sz="2000">
              <a:latin typeface="Trebuchet MS"/>
              <a:cs typeface="Trebuchet MS"/>
            </a:endParaRPr>
          </a:p>
          <a:p>
            <a:pPr marL="355600" indent="-3175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AutoNum type="arabicPeriod"/>
              <a:tabLst>
                <a:tab pos="355600" algn="l"/>
              </a:tabLst>
            </a:pPr>
            <a:r>
              <a:rPr sz="2000" spc="110" dirty="0">
                <a:solidFill>
                  <a:srgbClr val="3E3E3E"/>
                </a:solidFill>
                <a:latin typeface="Trebuchet MS"/>
                <a:cs typeface="Trebuchet MS"/>
              </a:rPr>
              <a:t>When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feature</a:t>
            </a:r>
            <a:r>
              <a:rPr sz="20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0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" dirty="0">
                <a:solidFill>
                  <a:srgbClr val="3E3E3E"/>
                </a:solidFill>
                <a:latin typeface="Trebuchet MS"/>
                <a:cs typeface="Trebuchet MS"/>
              </a:rPr>
              <a:t>complete,</a:t>
            </a:r>
            <a:r>
              <a:rPr sz="20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80" dirty="0">
                <a:solidFill>
                  <a:srgbClr val="3E3E3E"/>
                </a:solidFill>
                <a:latin typeface="Trebuchet MS"/>
                <a:cs typeface="Trebuchet MS"/>
              </a:rPr>
              <a:t>merged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5" dirty="0">
                <a:solidFill>
                  <a:srgbClr val="3E3E3E"/>
                </a:solidFill>
                <a:latin typeface="Trebuchet MS"/>
                <a:cs typeface="Trebuchet MS"/>
              </a:rPr>
              <a:t>into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0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0" dirty="0">
                <a:solidFill>
                  <a:srgbClr val="3E3E3E"/>
                </a:solidFill>
                <a:latin typeface="Trebuchet MS"/>
                <a:cs typeface="Trebuchet MS"/>
              </a:rPr>
              <a:t>develop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endParaRPr sz="2000">
              <a:latin typeface="Trebuchet MS"/>
              <a:cs typeface="Trebuchet MS"/>
            </a:endParaRPr>
          </a:p>
          <a:p>
            <a:pPr marL="355600" indent="-3175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AutoNum type="arabicPeriod"/>
              <a:tabLst>
                <a:tab pos="355600" algn="l"/>
              </a:tabLst>
            </a:pPr>
            <a:r>
              <a:rPr sz="2000" spc="110" dirty="0">
                <a:solidFill>
                  <a:srgbClr val="3E3E3E"/>
                </a:solidFill>
                <a:latin typeface="Trebuchet MS"/>
                <a:cs typeface="Trebuchet MS"/>
              </a:rPr>
              <a:t>When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Trebuchet MS"/>
                <a:cs typeface="Trebuchet MS"/>
              </a:rPr>
              <a:t>release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0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30" dirty="0">
                <a:solidFill>
                  <a:srgbClr val="3E3E3E"/>
                </a:solidFill>
                <a:latin typeface="Trebuchet MS"/>
                <a:cs typeface="Trebuchet MS"/>
              </a:rPr>
              <a:t>done,</a:t>
            </a:r>
            <a:r>
              <a:rPr sz="2000" spc="-75" dirty="0">
                <a:solidFill>
                  <a:srgbClr val="3E3E3E"/>
                </a:solidFill>
                <a:latin typeface="Trebuchet MS"/>
                <a:cs typeface="Trebuchet MS"/>
              </a:rPr>
              <a:t> it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0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80" dirty="0">
                <a:solidFill>
                  <a:srgbClr val="3E3E3E"/>
                </a:solidFill>
                <a:latin typeface="Trebuchet MS"/>
                <a:cs typeface="Trebuchet MS"/>
              </a:rPr>
              <a:t>merged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5" dirty="0">
                <a:solidFill>
                  <a:srgbClr val="3E3E3E"/>
                </a:solidFill>
                <a:latin typeface="Trebuchet MS"/>
                <a:cs typeface="Trebuchet MS"/>
              </a:rPr>
              <a:t>into</a:t>
            </a:r>
            <a:r>
              <a:rPr sz="20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0" dirty="0">
                <a:solidFill>
                  <a:srgbClr val="3E3E3E"/>
                </a:solidFill>
                <a:latin typeface="Trebuchet MS"/>
                <a:cs typeface="Trebuchet MS"/>
              </a:rPr>
              <a:t>develop</a:t>
            </a:r>
            <a:r>
              <a:rPr sz="20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0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rebuchet MS"/>
                <a:cs typeface="Trebuchet MS"/>
              </a:rPr>
              <a:t>master</a:t>
            </a:r>
            <a:endParaRPr sz="2000">
              <a:latin typeface="Trebuchet MS"/>
              <a:cs typeface="Trebuchet MS"/>
            </a:endParaRPr>
          </a:p>
          <a:p>
            <a:pPr marL="355600" indent="-3175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AutoNum type="arabicPeriod"/>
              <a:tabLst>
                <a:tab pos="355600" algn="l"/>
              </a:tabLst>
            </a:pPr>
            <a:r>
              <a:rPr sz="2000" spc="-30" dirty="0">
                <a:solidFill>
                  <a:srgbClr val="3E3E3E"/>
                </a:solidFill>
                <a:latin typeface="Trebuchet MS"/>
                <a:cs typeface="Trebuchet MS"/>
              </a:rPr>
              <a:t>If</a:t>
            </a:r>
            <a:r>
              <a:rPr sz="20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95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rebuchet MS"/>
                <a:cs typeface="Trebuchet MS"/>
              </a:rPr>
              <a:t>issue</a:t>
            </a:r>
            <a:r>
              <a:rPr sz="20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rebuchet MS"/>
                <a:cs typeface="Trebuchet MS"/>
              </a:rPr>
              <a:t>master</a:t>
            </a:r>
            <a:r>
              <a:rPr sz="20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0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3E3E3E"/>
                </a:solidFill>
                <a:latin typeface="Trebuchet MS"/>
                <a:cs typeface="Trebuchet MS"/>
              </a:rPr>
              <a:t>detected,</a:t>
            </a:r>
            <a:r>
              <a:rPr sz="20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0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3E3E3E"/>
                </a:solidFill>
                <a:latin typeface="Trebuchet MS"/>
                <a:cs typeface="Trebuchet MS"/>
              </a:rPr>
              <a:t>hotfix</a:t>
            </a:r>
            <a:r>
              <a:rPr sz="20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0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3E3E3E"/>
                </a:solidFill>
                <a:latin typeface="Trebuchet MS"/>
                <a:cs typeface="Trebuchet MS"/>
              </a:rPr>
              <a:t>created</a:t>
            </a:r>
            <a:r>
              <a:rPr sz="20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0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rebuchet MS"/>
                <a:cs typeface="Trebuchet MS"/>
              </a:rPr>
              <a:t>master</a:t>
            </a:r>
            <a:endParaRPr sz="2000">
              <a:latin typeface="Trebuchet MS"/>
              <a:cs typeface="Trebuchet MS"/>
            </a:endParaRPr>
          </a:p>
          <a:p>
            <a:pPr marL="355600" indent="-3175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AutoNum type="arabicPeriod"/>
              <a:tabLst>
                <a:tab pos="355600" algn="l"/>
              </a:tabLst>
            </a:pPr>
            <a:r>
              <a:rPr sz="2000" spc="80" dirty="0">
                <a:solidFill>
                  <a:srgbClr val="3E3E3E"/>
                </a:solidFill>
                <a:latin typeface="Trebuchet MS"/>
                <a:cs typeface="Trebuchet MS"/>
              </a:rPr>
              <a:t>Once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0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3E3E3E"/>
                </a:solidFill>
                <a:latin typeface="Trebuchet MS"/>
                <a:cs typeface="Trebuchet MS"/>
              </a:rPr>
              <a:t>hotfix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0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" dirty="0">
                <a:solidFill>
                  <a:srgbClr val="3E3E3E"/>
                </a:solidFill>
                <a:latin typeface="Trebuchet MS"/>
                <a:cs typeface="Trebuchet MS"/>
              </a:rPr>
              <a:t>complete,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80" dirty="0">
                <a:solidFill>
                  <a:srgbClr val="3E3E3E"/>
                </a:solidFill>
                <a:latin typeface="Trebuchet MS"/>
                <a:cs typeface="Trebuchet MS"/>
              </a:rPr>
              <a:t>merged</a:t>
            </a:r>
            <a:r>
              <a:rPr sz="20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0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rebuchet MS"/>
                <a:cs typeface="Trebuchet MS"/>
              </a:rPr>
              <a:t>both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0" dirty="0">
                <a:solidFill>
                  <a:srgbClr val="3E3E3E"/>
                </a:solidFill>
                <a:latin typeface="Trebuchet MS"/>
                <a:cs typeface="Trebuchet MS"/>
              </a:rPr>
              <a:t>develop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0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rebuchet MS"/>
                <a:cs typeface="Trebuchet MS"/>
              </a:rPr>
              <a:t>master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42023" y="306451"/>
            <a:ext cx="31737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solidFill>
                  <a:srgbClr val="3E3E3E"/>
                </a:solidFill>
              </a:rPr>
              <a:t>Forking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Workflow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85572" y="0"/>
            <a:ext cx="4410710" cy="9144000"/>
            <a:chOff x="385572" y="0"/>
            <a:chExt cx="4410710" cy="9144000"/>
          </a:xfrm>
        </p:grpSpPr>
        <p:sp>
          <p:nvSpPr>
            <p:cNvPr id="5" name="object 5"/>
            <p:cNvSpPr/>
            <p:nvPr/>
          </p:nvSpPr>
          <p:spPr>
            <a:xfrm>
              <a:off x="385572" y="0"/>
              <a:ext cx="4410710" cy="9144000"/>
            </a:xfrm>
            <a:custGeom>
              <a:avLst/>
              <a:gdLst/>
              <a:ahLst/>
              <a:cxnLst/>
              <a:rect l="l" t="t" r="r" b="b"/>
              <a:pathLst>
                <a:path w="4410710" h="9144000">
                  <a:moveTo>
                    <a:pt x="4410456" y="0"/>
                  </a:moveTo>
                  <a:lnTo>
                    <a:pt x="0" y="0"/>
                  </a:lnTo>
                  <a:lnTo>
                    <a:pt x="0" y="9144000"/>
                  </a:lnTo>
                  <a:lnTo>
                    <a:pt x="4410456" y="9144000"/>
                  </a:lnTo>
                  <a:lnTo>
                    <a:pt x="4410456" y="0"/>
                  </a:lnTo>
                  <a:close/>
                </a:path>
              </a:pathLst>
            </a:custGeom>
            <a:solidFill>
              <a:srgbClr val="FBE9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9055" y="2100072"/>
              <a:ext cx="3507104" cy="687705"/>
            </a:xfrm>
            <a:custGeom>
              <a:avLst/>
              <a:gdLst/>
              <a:ahLst/>
              <a:cxnLst/>
              <a:rect l="l" t="t" r="r" b="b"/>
              <a:pathLst>
                <a:path w="3507104" h="687705">
                  <a:moveTo>
                    <a:pt x="3392170" y="0"/>
                  </a:moveTo>
                  <a:lnTo>
                    <a:pt x="114553" y="0"/>
                  </a:lnTo>
                  <a:lnTo>
                    <a:pt x="69962" y="9005"/>
                  </a:lnTo>
                  <a:lnTo>
                    <a:pt x="33550" y="33559"/>
                  </a:lnTo>
                  <a:lnTo>
                    <a:pt x="9001" y="69973"/>
                  </a:lnTo>
                  <a:lnTo>
                    <a:pt x="0" y="114553"/>
                  </a:lnTo>
                  <a:lnTo>
                    <a:pt x="0" y="572769"/>
                  </a:lnTo>
                  <a:lnTo>
                    <a:pt x="9001" y="617350"/>
                  </a:lnTo>
                  <a:lnTo>
                    <a:pt x="33550" y="653764"/>
                  </a:lnTo>
                  <a:lnTo>
                    <a:pt x="69962" y="678318"/>
                  </a:lnTo>
                  <a:lnTo>
                    <a:pt x="114553" y="687324"/>
                  </a:lnTo>
                  <a:lnTo>
                    <a:pt x="3392170" y="687324"/>
                  </a:lnTo>
                  <a:lnTo>
                    <a:pt x="3436750" y="678318"/>
                  </a:lnTo>
                  <a:lnTo>
                    <a:pt x="3473164" y="653764"/>
                  </a:lnTo>
                  <a:lnTo>
                    <a:pt x="3497718" y="617350"/>
                  </a:lnTo>
                  <a:lnTo>
                    <a:pt x="3506724" y="572769"/>
                  </a:lnTo>
                  <a:lnTo>
                    <a:pt x="3506724" y="114553"/>
                  </a:lnTo>
                  <a:lnTo>
                    <a:pt x="3497718" y="69973"/>
                  </a:lnTo>
                  <a:lnTo>
                    <a:pt x="3473164" y="33559"/>
                  </a:lnTo>
                  <a:lnTo>
                    <a:pt x="3436750" y="9005"/>
                  </a:lnTo>
                  <a:lnTo>
                    <a:pt x="339217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76629" y="2250693"/>
            <a:ext cx="28117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Centralized</a:t>
            </a:r>
            <a:r>
              <a:rPr sz="2200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9055" y="3360420"/>
            <a:ext cx="3507104" cy="687705"/>
          </a:xfrm>
          <a:custGeom>
            <a:avLst/>
            <a:gdLst/>
            <a:ahLst/>
            <a:cxnLst/>
            <a:rect l="l" t="t" r="r" b="b"/>
            <a:pathLst>
              <a:path w="3507104" h="687704">
                <a:moveTo>
                  <a:pt x="3392170" y="0"/>
                </a:moveTo>
                <a:lnTo>
                  <a:pt x="114553" y="0"/>
                </a:lnTo>
                <a:lnTo>
                  <a:pt x="69962" y="9005"/>
                </a:lnTo>
                <a:lnTo>
                  <a:pt x="33550" y="33559"/>
                </a:lnTo>
                <a:lnTo>
                  <a:pt x="9001" y="69973"/>
                </a:lnTo>
                <a:lnTo>
                  <a:pt x="0" y="114553"/>
                </a:lnTo>
                <a:lnTo>
                  <a:pt x="0" y="572769"/>
                </a:lnTo>
                <a:lnTo>
                  <a:pt x="9001" y="617350"/>
                </a:lnTo>
                <a:lnTo>
                  <a:pt x="33550" y="653764"/>
                </a:lnTo>
                <a:lnTo>
                  <a:pt x="69962" y="678318"/>
                </a:lnTo>
                <a:lnTo>
                  <a:pt x="114553" y="687324"/>
                </a:lnTo>
                <a:lnTo>
                  <a:pt x="3392170" y="687324"/>
                </a:lnTo>
                <a:lnTo>
                  <a:pt x="3436750" y="678318"/>
                </a:lnTo>
                <a:lnTo>
                  <a:pt x="3473164" y="653764"/>
                </a:lnTo>
                <a:lnTo>
                  <a:pt x="3497718" y="617350"/>
                </a:lnTo>
                <a:lnTo>
                  <a:pt x="3506724" y="572769"/>
                </a:lnTo>
                <a:lnTo>
                  <a:pt x="3506724" y="114553"/>
                </a:lnTo>
                <a:lnTo>
                  <a:pt x="3497718" y="69973"/>
                </a:lnTo>
                <a:lnTo>
                  <a:pt x="3473164" y="33559"/>
                </a:lnTo>
                <a:lnTo>
                  <a:pt x="3436750" y="9005"/>
                </a:lnTo>
                <a:lnTo>
                  <a:pt x="339217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71371" y="3340735"/>
            <a:ext cx="202247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91795" marR="5080" indent="-379730">
              <a:lnSpc>
                <a:spcPct val="100499"/>
              </a:lnSpc>
              <a:spcBef>
                <a:spcPts val="80"/>
              </a:spcBef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Feature</a:t>
            </a:r>
            <a:r>
              <a:rPr sz="2200" spc="-1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Branch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8200" y="4619244"/>
            <a:ext cx="3507104" cy="687705"/>
          </a:xfrm>
          <a:custGeom>
            <a:avLst/>
            <a:gdLst/>
            <a:ahLst/>
            <a:cxnLst/>
            <a:rect l="l" t="t" r="r" b="b"/>
            <a:pathLst>
              <a:path w="3507104" h="687704">
                <a:moveTo>
                  <a:pt x="3392170" y="0"/>
                </a:moveTo>
                <a:lnTo>
                  <a:pt x="114553" y="0"/>
                </a:lnTo>
                <a:lnTo>
                  <a:pt x="69962" y="9005"/>
                </a:lnTo>
                <a:lnTo>
                  <a:pt x="33550" y="33559"/>
                </a:lnTo>
                <a:lnTo>
                  <a:pt x="9001" y="69973"/>
                </a:lnTo>
                <a:lnTo>
                  <a:pt x="0" y="114553"/>
                </a:lnTo>
                <a:lnTo>
                  <a:pt x="0" y="572769"/>
                </a:lnTo>
                <a:lnTo>
                  <a:pt x="9001" y="617350"/>
                </a:lnTo>
                <a:lnTo>
                  <a:pt x="33550" y="653764"/>
                </a:lnTo>
                <a:lnTo>
                  <a:pt x="69962" y="678318"/>
                </a:lnTo>
                <a:lnTo>
                  <a:pt x="114553" y="687323"/>
                </a:lnTo>
                <a:lnTo>
                  <a:pt x="3392170" y="687323"/>
                </a:lnTo>
                <a:lnTo>
                  <a:pt x="3436750" y="678318"/>
                </a:lnTo>
                <a:lnTo>
                  <a:pt x="3473164" y="653764"/>
                </a:lnTo>
                <a:lnTo>
                  <a:pt x="3497718" y="617350"/>
                </a:lnTo>
                <a:lnTo>
                  <a:pt x="3506724" y="572769"/>
                </a:lnTo>
                <a:lnTo>
                  <a:pt x="3506724" y="114553"/>
                </a:lnTo>
                <a:lnTo>
                  <a:pt x="3497718" y="69973"/>
                </a:lnTo>
                <a:lnTo>
                  <a:pt x="3473164" y="33559"/>
                </a:lnTo>
                <a:lnTo>
                  <a:pt x="3436750" y="9005"/>
                </a:lnTo>
                <a:lnTo>
                  <a:pt x="339217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59738" y="4769358"/>
            <a:ext cx="22612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Gitflow</a:t>
            </a:r>
            <a:r>
              <a:rPr sz="2200"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9055" y="5878067"/>
            <a:ext cx="3507104" cy="687705"/>
          </a:xfrm>
          <a:custGeom>
            <a:avLst/>
            <a:gdLst/>
            <a:ahLst/>
            <a:cxnLst/>
            <a:rect l="l" t="t" r="r" b="b"/>
            <a:pathLst>
              <a:path w="3507104" h="687704">
                <a:moveTo>
                  <a:pt x="3392170" y="0"/>
                </a:moveTo>
                <a:lnTo>
                  <a:pt x="114553" y="0"/>
                </a:lnTo>
                <a:lnTo>
                  <a:pt x="69962" y="9005"/>
                </a:lnTo>
                <a:lnTo>
                  <a:pt x="33550" y="33559"/>
                </a:lnTo>
                <a:lnTo>
                  <a:pt x="9001" y="69973"/>
                </a:lnTo>
                <a:lnTo>
                  <a:pt x="0" y="114554"/>
                </a:lnTo>
                <a:lnTo>
                  <a:pt x="0" y="572770"/>
                </a:lnTo>
                <a:lnTo>
                  <a:pt x="9001" y="617350"/>
                </a:lnTo>
                <a:lnTo>
                  <a:pt x="33550" y="653764"/>
                </a:lnTo>
                <a:lnTo>
                  <a:pt x="69962" y="678318"/>
                </a:lnTo>
                <a:lnTo>
                  <a:pt x="114553" y="687324"/>
                </a:lnTo>
                <a:lnTo>
                  <a:pt x="3392170" y="687324"/>
                </a:lnTo>
                <a:lnTo>
                  <a:pt x="3436750" y="678318"/>
                </a:lnTo>
                <a:lnTo>
                  <a:pt x="3473164" y="653764"/>
                </a:lnTo>
                <a:lnTo>
                  <a:pt x="3497718" y="617350"/>
                </a:lnTo>
                <a:lnTo>
                  <a:pt x="3506724" y="572770"/>
                </a:lnTo>
                <a:lnTo>
                  <a:pt x="3506724" y="114554"/>
                </a:lnTo>
                <a:lnTo>
                  <a:pt x="3497718" y="69973"/>
                </a:lnTo>
                <a:lnTo>
                  <a:pt x="3473164" y="33559"/>
                </a:lnTo>
                <a:lnTo>
                  <a:pt x="3436750" y="9005"/>
                </a:lnTo>
                <a:lnTo>
                  <a:pt x="3392170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29638" y="6028435"/>
            <a:ext cx="23037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FFFFFF"/>
                </a:solidFill>
                <a:latin typeface="Trebuchet MS"/>
                <a:cs typeface="Trebuchet MS"/>
              </a:rPr>
              <a:t>Forkin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588508" y="2125979"/>
            <a:ext cx="9954895" cy="914400"/>
            <a:chOff x="5588508" y="2125979"/>
            <a:chExt cx="9954895" cy="914400"/>
          </a:xfrm>
        </p:grpSpPr>
        <p:sp>
          <p:nvSpPr>
            <p:cNvPr id="15" name="object 15"/>
            <p:cNvSpPr/>
            <p:nvPr/>
          </p:nvSpPr>
          <p:spPr>
            <a:xfrm>
              <a:off x="5588508" y="2125979"/>
              <a:ext cx="9954895" cy="914400"/>
            </a:xfrm>
            <a:custGeom>
              <a:avLst/>
              <a:gdLst/>
              <a:ahLst/>
              <a:cxnLst/>
              <a:rect l="l" t="t" r="r" b="b"/>
              <a:pathLst>
                <a:path w="9954894" h="914400">
                  <a:moveTo>
                    <a:pt x="9845929" y="0"/>
                  </a:moveTo>
                  <a:lnTo>
                    <a:pt x="108838" y="0"/>
                  </a:lnTo>
                  <a:lnTo>
                    <a:pt x="66490" y="8558"/>
                  </a:lnTo>
                  <a:lnTo>
                    <a:pt x="31892" y="31892"/>
                  </a:lnTo>
                  <a:lnTo>
                    <a:pt x="8558" y="66490"/>
                  </a:lnTo>
                  <a:lnTo>
                    <a:pt x="0" y="108839"/>
                  </a:lnTo>
                  <a:lnTo>
                    <a:pt x="0" y="805561"/>
                  </a:lnTo>
                  <a:lnTo>
                    <a:pt x="8558" y="847909"/>
                  </a:lnTo>
                  <a:lnTo>
                    <a:pt x="31892" y="882507"/>
                  </a:lnTo>
                  <a:lnTo>
                    <a:pt x="66490" y="905841"/>
                  </a:lnTo>
                  <a:lnTo>
                    <a:pt x="108838" y="914400"/>
                  </a:lnTo>
                  <a:lnTo>
                    <a:pt x="9845929" y="914400"/>
                  </a:lnTo>
                  <a:lnTo>
                    <a:pt x="9888277" y="905841"/>
                  </a:lnTo>
                  <a:lnTo>
                    <a:pt x="9922875" y="882507"/>
                  </a:lnTo>
                  <a:lnTo>
                    <a:pt x="9946209" y="847909"/>
                  </a:lnTo>
                  <a:lnTo>
                    <a:pt x="9954768" y="805561"/>
                  </a:lnTo>
                  <a:lnTo>
                    <a:pt x="9954768" y="108839"/>
                  </a:lnTo>
                  <a:lnTo>
                    <a:pt x="9946209" y="66490"/>
                  </a:lnTo>
                  <a:lnTo>
                    <a:pt x="9922875" y="31892"/>
                  </a:lnTo>
                  <a:lnTo>
                    <a:pt x="9888277" y="8558"/>
                  </a:lnTo>
                  <a:lnTo>
                    <a:pt x="9845929" y="0"/>
                  </a:lnTo>
                  <a:close/>
                </a:path>
              </a:pathLst>
            </a:custGeom>
            <a:solidFill>
              <a:srgbClr val="FFE3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19900" y="2125979"/>
              <a:ext cx="599440" cy="914400"/>
            </a:xfrm>
            <a:custGeom>
              <a:avLst/>
              <a:gdLst/>
              <a:ahLst/>
              <a:cxnLst/>
              <a:rect l="l" t="t" r="r" b="b"/>
              <a:pathLst>
                <a:path w="599440" h="914400">
                  <a:moveTo>
                    <a:pt x="248157" y="0"/>
                  </a:moveTo>
                  <a:lnTo>
                    <a:pt x="0" y="0"/>
                  </a:lnTo>
                  <a:lnTo>
                    <a:pt x="350774" y="457200"/>
                  </a:lnTo>
                  <a:lnTo>
                    <a:pt x="0" y="914400"/>
                  </a:lnTo>
                  <a:lnTo>
                    <a:pt x="248157" y="914400"/>
                  </a:lnTo>
                  <a:lnTo>
                    <a:pt x="598931" y="457200"/>
                  </a:lnTo>
                  <a:lnTo>
                    <a:pt x="2481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583805" y="2232786"/>
            <a:ext cx="752855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8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0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Trebuchet MS"/>
                <a:cs typeface="Trebuchet MS"/>
              </a:rPr>
              <a:t>developer</a:t>
            </a:r>
            <a:r>
              <a:rPr sz="20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Trebuchet MS"/>
                <a:cs typeface="Trebuchet MS"/>
              </a:rPr>
              <a:t>forks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0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Trebuchet MS"/>
                <a:cs typeface="Trebuchet MS"/>
              </a:rPr>
              <a:t>copy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0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0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Trebuchet MS"/>
                <a:cs typeface="Trebuchet MS"/>
              </a:rPr>
              <a:t>official</a:t>
            </a:r>
            <a:r>
              <a:rPr sz="20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Trebuchet MS"/>
                <a:cs typeface="Trebuchet MS"/>
              </a:rPr>
              <a:t>repository</a:t>
            </a:r>
            <a:r>
              <a:rPr sz="20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3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0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0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0" dirty="0">
                <a:solidFill>
                  <a:srgbClr val="3E3E3E"/>
                </a:solidFill>
                <a:latin typeface="Trebuchet MS"/>
                <a:cs typeface="Trebuchet MS"/>
              </a:rPr>
              <a:t>server. </a:t>
            </a:r>
            <a:r>
              <a:rPr sz="2000" spc="-5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Trebuchet MS"/>
                <a:cs typeface="Trebuchet MS"/>
              </a:rPr>
              <a:t>This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rebuchet MS"/>
                <a:cs typeface="Trebuchet MS"/>
              </a:rPr>
              <a:t>new</a:t>
            </a:r>
            <a:r>
              <a:rPr sz="20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Trebuchet MS"/>
                <a:cs typeface="Trebuchet MS"/>
              </a:rPr>
              <a:t>copy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Trebuchet MS"/>
                <a:cs typeface="Trebuchet MS"/>
              </a:rPr>
              <a:t>serves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00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0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" dirty="0">
                <a:solidFill>
                  <a:srgbClr val="3E3E3E"/>
                </a:solidFill>
                <a:latin typeface="Trebuchet MS"/>
                <a:cs typeface="Trebuchet MS"/>
              </a:rPr>
              <a:t>their</a:t>
            </a:r>
            <a:r>
              <a:rPr sz="20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Trebuchet MS"/>
                <a:cs typeface="Trebuchet MS"/>
              </a:rPr>
              <a:t>personal</a:t>
            </a:r>
            <a:r>
              <a:rPr sz="20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5" dirty="0">
                <a:solidFill>
                  <a:srgbClr val="3E3E3E"/>
                </a:solidFill>
                <a:latin typeface="Trebuchet MS"/>
                <a:cs typeface="Trebuchet MS"/>
              </a:rPr>
              <a:t>public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repository.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588508" y="3235451"/>
            <a:ext cx="9954895" cy="914400"/>
            <a:chOff x="5588508" y="3235451"/>
            <a:chExt cx="9954895" cy="914400"/>
          </a:xfrm>
        </p:grpSpPr>
        <p:sp>
          <p:nvSpPr>
            <p:cNvPr id="19" name="object 19"/>
            <p:cNvSpPr/>
            <p:nvPr/>
          </p:nvSpPr>
          <p:spPr>
            <a:xfrm>
              <a:off x="5588508" y="3235451"/>
              <a:ext cx="9954895" cy="914400"/>
            </a:xfrm>
            <a:custGeom>
              <a:avLst/>
              <a:gdLst/>
              <a:ahLst/>
              <a:cxnLst/>
              <a:rect l="l" t="t" r="r" b="b"/>
              <a:pathLst>
                <a:path w="9954894" h="914400">
                  <a:moveTo>
                    <a:pt x="9845802" y="0"/>
                  </a:moveTo>
                  <a:lnTo>
                    <a:pt x="108965" y="0"/>
                  </a:lnTo>
                  <a:lnTo>
                    <a:pt x="66544" y="8560"/>
                  </a:lnTo>
                  <a:lnTo>
                    <a:pt x="31908" y="31908"/>
                  </a:lnTo>
                  <a:lnTo>
                    <a:pt x="8560" y="66544"/>
                  </a:lnTo>
                  <a:lnTo>
                    <a:pt x="0" y="108965"/>
                  </a:lnTo>
                  <a:lnTo>
                    <a:pt x="0" y="805434"/>
                  </a:lnTo>
                  <a:lnTo>
                    <a:pt x="8560" y="847855"/>
                  </a:lnTo>
                  <a:lnTo>
                    <a:pt x="31908" y="882491"/>
                  </a:lnTo>
                  <a:lnTo>
                    <a:pt x="66544" y="905839"/>
                  </a:lnTo>
                  <a:lnTo>
                    <a:pt x="108965" y="914400"/>
                  </a:lnTo>
                  <a:lnTo>
                    <a:pt x="9845802" y="914400"/>
                  </a:lnTo>
                  <a:lnTo>
                    <a:pt x="9888223" y="905839"/>
                  </a:lnTo>
                  <a:lnTo>
                    <a:pt x="9922859" y="882491"/>
                  </a:lnTo>
                  <a:lnTo>
                    <a:pt x="9946207" y="847855"/>
                  </a:lnTo>
                  <a:lnTo>
                    <a:pt x="9954768" y="805434"/>
                  </a:lnTo>
                  <a:lnTo>
                    <a:pt x="9954768" y="108965"/>
                  </a:lnTo>
                  <a:lnTo>
                    <a:pt x="9946207" y="66544"/>
                  </a:lnTo>
                  <a:lnTo>
                    <a:pt x="9922859" y="31908"/>
                  </a:lnTo>
                  <a:lnTo>
                    <a:pt x="9888223" y="8560"/>
                  </a:lnTo>
                  <a:lnTo>
                    <a:pt x="9845802" y="0"/>
                  </a:lnTo>
                  <a:close/>
                </a:path>
              </a:pathLst>
            </a:custGeom>
            <a:solidFill>
              <a:srgbClr val="CFE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19900" y="3235451"/>
              <a:ext cx="599440" cy="914400"/>
            </a:xfrm>
            <a:custGeom>
              <a:avLst/>
              <a:gdLst/>
              <a:ahLst/>
              <a:cxnLst/>
              <a:rect l="l" t="t" r="r" b="b"/>
              <a:pathLst>
                <a:path w="599440" h="914400">
                  <a:moveTo>
                    <a:pt x="248157" y="0"/>
                  </a:moveTo>
                  <a:lnTo>
                    <a:pt x="0" y="0"/>
                  </a:lnTo>
                  <a:lnTo>
                    <a:pt x="350774" y="457200"/>
                  </a:lnTo>
                  <a:lnTo>
                    <a:pt x="0" y="914400"/>
                  </a:lnTo>
                  <a:lnTo>
                    <a:pt x="248157" y="914400"/>
                  </a:lnTo>
                  <a:lnTo>
                    <a:pt x="598931" y="457200"/>
                  </a:lnTo>
                  <a:lnTo>
                    <a:pt x="2481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583805" y="3360546"/>
            <a:ext cx="750760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0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0" dirty="0">
                <a:solidFill>
                  <a:srgbClr val="3E3E3E"/>
                </a:solidFill>
                <a:latin typeface="Trebuchet MS"/>
                <a:cs typeface="Trebuchet MS"/>
              </a:rPr>
              <a:t>developer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80" dirty="0">
                <a:solidFill>
                  <a:srgbClr val="3E3E3E"/>
                </a:solidFill>
                <a:latin typeface="Trebuchet MS"/>
                <a:cs typeface="Trebuchet MS"/>
              </a:rPr>
              <a:t>performs</a:t>
            </a:r>
            <a:r>
              <a:rPr sz="20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Trebuchet MS"/>
                <a:cs typeface="Trebuchet MS"/>
              </a:rPr>
              <a:t>clone</a:t>
            </a:r>
            <a:r>
              <a:rPr sz="20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" dirty="0">
                <a:solidFill>
                  <a:srgbClr val="3E3E3E"/>
                </a:solidFill>
                <a:latin typeface="Trebuchet MS"/>
                <a:cs typeface="Trebuchet MS"/>
              </a:rPr>
              <a:t>get</a:t>
            </a:r>
            <a:r>
              <a:rPr sz="20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Trebuchet MS"/>
                <a:cs typeface="Trebuchet MS"/>
              </a:rPr>
              <a:t>copy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80" dirty="0">
                <a:solidFill>
                  <a:srgbClr val="3E3E3E"/>
                </a:solidFill>
                <a:latin typeface="Trebuchet MS"/>
                <a:cs typeface="Trebuchet MS"/>
              </a:rPr>
              <a:t>onto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" dirty="0">
                <a:solidFill>
                  <a:srgbClr val="3E3E3E"/>
                </a:solidFill>
                <a:latin typeface="Trebuchet MS"/>
                <a:cs typeface="Trebuchet MS"/>
              </a:rPr>
              <a:t>their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3E3E3E"/>
                </a:solidFill>
                <a:latin typeface="Trebuchet MS"/>
                <a:cs typeface="Trebuchet MS"/>
              </a:rPr>
              <a:t>local</a:t>
            </a:r>
            <a:r>
              <a:rPr sz="2000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5" dirty="0">
                <a:solidFill>
                  <a:srgbClr val="3E3E3E"/>
                </a:solidFill>
                <a:latin typeface="Trebuchet MS"/>
                <a:cs typeface="Trebuchet MS"/>
              </a:rPr>
              <a:t>machine.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588508" y="4344923"/>
            <a:ext cx="9954895" cy="914400"/>
            <a:chOff x="5588508" y="4344923"/>
            <a:chExt cx="9954895" cy="914400"/>
          </a:xfrm>
        </p:grpSpPr>
        <p:sp>
          <p:nvSpPr>
            <p:cNvPr id="23" name="object 23"/>
            <p:cNvSpPr/>
            <p:nvPr/>
          </p:nvSpPr>
          <p:spPr>
            <a:xfrm>
              <a:off x="5588508" y="4344923"/>
              <a:ext cx="9954895" cy="914400"/>
            </a:xfrm>
            <a:custGeom>
              <a:avLst/>
              <a:gdLst/>
              <a:ahLst/>
              <a:cxnLst/>
              <a:rect l="l" t="t" r="r" b="b"/>
              <a:pathLst>
                <a:path w="9954894" h="914400">
                  <a:moveTo>
                    <a:pt x="9842119" y="0"/>
                  </a:moveTo>
                  <a:lnTo>
                    <a:pt x="112649" y="0"/>
                  </a:lnTo>
                  <a:lnTo>
                    <a:pt x="68794" y="8850"/>
                  </a:lnTo>
                  <a:lnTo>
                    <a:pt x="32988" y="32988"/>
                  </a:lnTo>
                  <a:lnTo>
                    <a:pt x="8850" y="68794"/>
                  </a:lnTo>
                  <a:lnTo>
                    <a:pt x="0" y="112649"/>
                  </a:lnTo>
                  <a:lnTo>
                    <a:pt x="0" y="801751"/>
                  </a:lnTo>
                  <a:lnTo>
                    <a:pt x="8850" y="845605"/>
                  </a:lnTo>
                  <a:lnTo>
                    <a:pt x="32988" y="881411"/>
                  </a:lnTo>
                  <a:lnTo>
                    <a:pt x="68794" y="905549"/>
                  </a:lnTo>
                  <a:lnTo>
                    <a:pt x="112649" y="914400"/>
                  </a:lnTo>
                  <a:lnTo>
                    <a:pt x="9842119" y="914400"/>
                  </a:lnTo>
                  <a:lnTo>
                    <a:pt x="9885973" y="905549"/>
                  </a:lnTo>
                  <a:lnTo>
                    <a:pt x="9921779" y="881411"/>
                  </a:lnTo>
                  <a:lnTo>
                    <a:pt x="9945917" y="845605"/>
                  </a:lnTo>
                  <a:lnTo>
                    <a:pt x="9954768" y="801751"/>
                  </a:lnTo>
                  <a:lnTo>
                    <a:pt x="9954768" y="112649"/>
                  </a:lnTo>
                  <a:lnTo>
                    <a:pt x="9945917" y="68794"/>
                  </a:lnTo>
                  <a:lnTo>
                    <a:pt x="9921779" y="32988"/>
                  </a:lnTo>
                  <a:lnTo>
                    <a:pt x="9885973" y="8850"/>
                  </a:lnTo>
                  <a:lnTo>
                    <a:pt x="9842119" y="0"/>
                  </a:lnTo>
                  <a:close/>
                </a:path>
              </a:pathLst>
            </a:custGeom>
            <a:solidFill>
              <a:srgbClr val="FADA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819900" y="4344923"/>
              <a:ext cx="599440" cy="914400"/>
            </a:xfrm>
            <a:custGeom>
              <a:avLst/>
              <a:gdLst/>
              <a:ahLst/>
              <a:cxnLst/>
              <a:rect l="l" t="t" r="r" b="b"/>
              <a:pathLst>
                <a:path w="599440" h="914400">
                  <a:moveTo>
                    <a:pt x="248157" y="0"/>
                  </a:moveTo>
                  <a:lnTo>
                    <a:pt x="0" y="0"/>
                  </a:lnTo>
                  <a:lnTo>
                    <a:pt x="350774" y="457200"/>
                  </a:lnTo>
                  <a:lnTo>
                    <a:pt x="0" y="914400"/>
                  </a:lnTo>
                  <a:lnTo>
                    <a:pt x="248157" y="914400"/>
                  </a:lnTo>
                  <a:lnTo>
                    <a:pt x="598931" y="457200"/>
                  </a:lnTo>
                  <a:lnTo>
                    <a:pt x="2481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583805" y="4444110"/>
            <a:ext cx="789241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0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0" dirty="0">
                <a:solidFill>
                  <a:srgbClr val="3E3E3E"/>
                </a:solidFill>
                <a:latin typeface="Trebuchet MS"/>
                <a:cs typeface="Trebuchet MS"/>
              </a:rPr>
              <a:t>developer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5" dirty="0">
                <a:solidFill>
                  <a:srgbClr val="3E3E3E"/>
                </a:solidFill>
                <a:latin typeface="Trebuchet MS"/>
                <a:cs typeface="Trebuchet MS"/>
              </a:rPr>
              <a:t>creates</a:t>
            </a:r>
            <a:r>
              <a:rPr sz="20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rebuchet MS"/>
                <a:cs typeface="Trebuchet MS"/>
              </a:rPr>
              <a:t>new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Trebuchet MS"/>
                <a:cs typeface="Trebuchet MS"/>
              </a:rPr>
              <a:t>local</a:t>
            </a:r>
            <a:r>
              <a:rPr sz="20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feature</a:t>
            </a:r>
            <a:r>
              <a:rPr sz="20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30" dirty="0">
                <a:solidFill>
                  <a:srgbClr val="3E3E3E"/>
                </a:solidFill>
                <a:latin typeface="Trebuchet MS"/>
                <a:cs typeface="Trebuchet MS"/>
              </a:rPr>
              <a:t>branch.</a:t>
            </a:r>
            <a:r>
              <a:rPr sz="20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3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0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Trebuchet MS"/>
                <a:cs typeface="Trebuchet MS"/>
              </a:rPr>
              <a:t>publish</a:t>
            </a:r>
            <a:r>
              <a:rPr sz="20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3E3E3E"/>
                </a:solidFill>
                <a:latin typeface="Trebuchet MS"/>
                <a:cs typeface="Trebuchet MS"/>
              </a:rPr>
              <a:t>local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0" dirty="0">
                <a:solidFill>
                  <a:srgbClr val="3E3E3E"/>
                </a:solidFill>
                <a:latin typeface="Trebuchet MS"/>
                <a:cs typeface="Trebuchet MS"/>
              </a:rPr>
              <a:t>commit,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they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30" dirty="0">
                <a:solidFill>
                  <a:srgbClr val="3E3E3E"/>
                </a:solidFill>
                <a:latin typeface="Trebuchet MS"/>
                <a:cs typeface="Trebuchet MS"/>
              </a:rPr>
              <a:t>push</a:t>
            </a:r>
            <a:r>
              <a:rPr sz="20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Trebuchet MS"/>
                <a:cs typeface="Trebuchet MS"/>
              </a:rPr>
              <a:t>commit</a:t>
            </a:r>
            <a:r>
              <a:rPr sz="20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" dirty="0">
                <a:solidFill>
                  <a:srgbClr val="3E3E3E"/>
                </a:solidFill>
                <a:latin typeface="Trebuchet MS"/>
                <a:cs typeface="Trebuchet MS"/>
              </a:rPr>
              <a:t>their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3E3E3E"/>
                </a:solidFill>
                <a:latin typeface="Trebuchet MS"/>
                <a:cs typeface="Trebuchet MS"/>
              </a:rPr>
              <a:t>own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5" dirty="0">
                <a:solidFill>
                  <a:srgbClr val="3E3E3E"/>
                </a:solidFill>
                <a:latin typeface="Trebuchet MS"/>
                <a:cs typeface="Trebuchet MS"/>
              </a:rPr>
              <a:t>public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5" dirty="0">
                <a:solidFill>
                  <a:srgbClr val="3E3E3E"/>
                </a:solidFill>
                <a:latin typeface="Trebuchet MS"/>
                <a:cs typeface="Trebuchet MS"/>
              </a:rPr>
              <a:t>repository.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588508" y="5452871"/>
            <a:ext cx="9954895" cy="914400"/>
            <a:chOff x="5588508" y="5452871"/>
            <a:chExt cx="9954895" cy="914400"/>
          </a:xfrm>
        </p:grpSpPr>
        <p:sp>
          <p:nvSpPr>
            <p:cNvPr id="27" name="object 27"/>
            <p:cNvSpPr/>
            <p:nvPr/>
          </p:nvSpPr>
          <p:spPr>
            <a:xfrm>
              <a:off x="5588508" y="5452871"/>
              <a:ext cx="9954895" cy="914400"/>
            </a:xfrm>
            <a:custGeom>
              <a:avLst/>
              <a:gdLst/>
              <a:ahLst/>
              <a:cxnLst/>
              <a:rect l="l" t="t" r="r" b="b"/>
              <a:pathLst>
                <a:path w="9954894" h="914400">
                  <a:moveTo>
                    <a:pt x="9845802" y="0"/>
                  </a:moveTo>
                  <a:lnTo>
                    <a:pt x="108965" y="0"/>
                  </a:lnTo>
                  <a:lnTo>
                    <a:pt x="66544" y="8560"/>
                  </a:lnTo>
                  <a:lnTo>
                    <a:pt x="31908" y="31908"/>
                  </a:lnTo>
                  <a:lnTo>
                    <a:pt x="8560" y="66544"/>
                  </a:lnTo>
                  <a:lnTo>
                    <a:pt x="0" y="108965"/>
                  </a:lnTo>
                  <a:lnTo>
                    <a:pt x="0" y="805433"/>
                  </a:lnTo>
                  <a:lnTo>
                    <a:pt x="8560" y="847855"/>
                  </a:lnTo>
                  <a:lnTo>
                    <a:pt x="31908" y="882491"/>
                  </a:lnTo>
                  <a:lnTo>
                    <a:pt x="66544" y="905839"/>
                  </a:lnTo>
                  <a:lnTo>
                    <a:pt x="108965" y="914400"/>
                  </a:lnTo>
                  <a:lnTo>
                    <a:pt x="9845802" y="914400"/>
                  </a:lnTo>
                  <a:lnTo>
                    <a:pt x="9888223" y="905839"/>
                  </a:lnTo>
                  <a:lnTo>
                    <a:pt x="9922859" y="882491"/>
                  </a:lnTo>
                  <a:lnTo>
                    <a:pt x="9946207" y="847855"/>
                  </a:lnTo>
                  <a:lnTo>
                    <a:pt x="9954768" y="805433"/>
                  </a:lnTo>
                  <a:lnTo>
                    <a:pt x="9954768" y="108965"/>
                  </a:lnTo>
                  <a:lnTo>
                    <a:pt x="9946207" y="66544"/>
                  </a:lnTo>
                  <a:lnTo>
                    <a:pt x="9922859" y="31908"/>
                  </a:lnTo>
                  <a:lnTo>
                    <a:pt x="9888223" y="8560"/>
                  </a:lnTo>
                  <a:lnTo>
                    <a:pt x="9845802" y="0"/>
                  </a:lnTo>
                  <a:close/>
                </a:path>
              </a:pathLst>
            </a:custGeom>
            <a:solidFill>
              <a:srgbClr val="CFE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19900" y="5452871"/>
              <a:ext cx="599440" cy="914400"/>
            </a:xfrm>
            <a:custGeom>
              <a:avLst/>
              <a:gdLst/>
              <a:ahLst/>
              <a:cxnLst/>
              <a:rect l="l" t="t" r="r" b="b"/>
              <a:pathLst>
                <a:path w="599440" h="914400">
                  <a:moveTo>
                    <a:pt x="248157" y="0"/>
                  </a:moveTo>
                  <a:lnTo>
                    <a:pt x="0" y="0"/>
                  </a:lnTo>
                  <a:lnTo>
                    <a:pt x="350774" y="457200"/>
                  </a:lnTo>
                  <a:lnTo>
                    <a:pt x="0" y="914400"/>
                  </a:lnTo>
                  <a:lnTo>
                    <a:pt x="248157" y="914400"/>
                  </a:lnTo>
                  <a:lnTo>
                    <a:pt x="598931" y="457200"/>
                  </a:lnTo>
                  <a:lnTo>
                    <a:pt x="2481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583805" y="5578855"/>
            <a:ext cx="727583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0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0" dirty="0">
                <a:solidFill>
                  <a:srgbClr val="3E3E3E"/>
                </a:solidFill>
                <a:latin typeface="Trebuchet MS"/>
                <a:cs typeface="Trebuchet MS"/>
              </a:rPr>
              <a:t>developer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sz="20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0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3E3E3E"/>
                </a:solidFill>
                <a:latin typeface="Trebuchet MS"/>
                <a:cs typeface="Trebuchet MS"/>
              </a:rPr>
              <a:t>pull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Trebuchet MS"/>
                <a:cs typeface="Trebuchet MS"/>
              </a:rPr>
              <a:t>request</a:t>
            </a:r>
            <a:r>
              <a:rPr sz="20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rebuchet MS"/>
                <a:cs typeface="Trebuchet MS"/>
              </a:rPr>
              <a:t>new</a:t>
            </a:r>
            <a:r>
              <a:rPr sz="20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Trebuchet MS"/>
                <a:cs typeface="Trebuchet MS"/>
              </a:rPr>
              <a:t>branch</a:t>
            </a:r>
            <a:r>
              <a:rPr sz="20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000" spc="-5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80" dirty="0">
                <a:solidFill>
                  <a:srgbClr val="3E3E3E"/>
                </a:solidFill>
                <a:latin typeface="Trebuchet MS"/>
                <a:cs typeface="Trebuchet MS"/>
              </a:rPr>
              <a:t>main</a:t>
            </a:r>
            <a:r>
              <a:rPr sz="20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repository.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588508" y="6562343"/>
            <a:ext cx="9954895" cy="914400"/>
            <a:chOff x="5588508" y="6562343"/>
            <a:chExt cx="9954895" cy="914400"/>
          </a:xfrm>
        </p:grpSpPr>
        <p:sp>
          <p:nvSpPr>
            <p:cNvPr id="31" name="object 31"/>
            <p:cNvSpPr/>
            <p:nvPr/>
          </p:nvSpPr>
          <p:spPr>
            <a:xfrm>
              <a:off x="5588508" y="6562343"/>
              <a:ext cx="9954895" cy="914400"/>
            </a:xfrm>
            <a:custGeom>
              <a:avLst/>
              <a:gdLst/>
              <a:ahLst/>
              <a:cxnLst/>
              <a:rect l="l" t="t" r="r" b="b"/>
              <a:pathLst>
                <a:path w="9954894" h="914400">
                  <a:moveTo>
                    <a:pt x="9842119" y="0"/>
                  </a:moveTo>
                  <a:lnTo>
                    <a:pt x="112649" y="0"/>
                  </a:lnTo>
                  <a:lnTo>
                    <a:pt x="68794" y="8850"/>
                  </a:lnTo>
                  <a:lnTo>
                    <a:pt x="32988" y="32988"/>
                  </a:lnTo>
                  <a:lnTo>
                    <a:pt x="8850" y="68794"/>
                  </a:lnTo>
                  <a:lnTo>
                    <a:pt x="0" y="112648"/>
                  </a:lnTo>
                  <a:lnTo>
                    <a:pt x="0" y="801750"/>
                  </a:lnTo>
                  <a:lnTo>
                    <a:pt x="8850" y="845605"/>
                  </a:lnTo>
                  <a:lnTo>
                    <a:pt x="32988" y="881411"/>
                  </a:lnTo>
                  <a:lnTo>
                    <a:pt x="68794" y="905549"/>
                  </a:lnTo>
                  <a:lnTo>
                    <a:pt x="112649" y="914399"/>
                  </a:lnTo>
                  <a:lnTo>
                    <a:pt x="9842119" y="914399"/>
                  </a:lnTo>
                  <a:lnTo>
                    <a:pt x="9885973" y="905549"/>
                  </a:lnTo>
                  <a:lnTo>
                    <a:pt x="9921779" y="881411"/>
                  </a:lnTo>
                  <a:lnTo>
                    <a:pt x="9945917" y="845605"/>
                  </a:lnTo>
                  <a:lnTo>
                    <a:pt x="9954768" y="801750"/>
                  </a:lnTo>
                  <a:lnTo>
                    <a:pt x="9954768" y="112648"/>
                  </a:lnTo>
                  <a:lnTo>
                    <a:pt x="9945917" y="68794"/>
                  </a:lnTo>
                  <a:lnTo>
                    <a:pt x="9921779" y="32988"/>
                  </a:lnTo>
                  <a:lnTo>
                    <a:pt x="9885973" y="8850"/>
                  </a:lnTo>
                  <a:lnTo>
                    <a:pt x="9842119" y="0"/>
                  </a:lnTo>
                  <a:close/>
                </a:path>
              </a:pathLst>
            </a:custGeom>
            <a:solidFill>
              <a:srgbClr val="FADA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819900" y="6562343"/>
              <a:ext cx="599440" cy="914400"/>
            </a:xfrm>
            <a:custGeom>
              <a:avLst/>
              <a:gdLst/>
              <a:ahLst/>
              <a:cxnLst/>
              <a:rect l="l" t="t" r="r" b="b"/>
              <a:pathLst>
                <a:path w="599440" h="914400">
                  <a:moveTo>
                    <a:pt x="248157" y="0"/>
                  </a:moveTo>
                  <a:lnTo>
                    <a:pt x="0" y="0"/>
                  </a:lnTo>
                  <a:lnTo>
                    <a:pt x="350774" y="457199"/>
                  </a:lnTo>
                  <a:lnTo>
                    <a:pt x="0" y="914399"/>
                  </a:lnTo>
                  <a:lnTo>
                    <a:pt x="248157" y="914399"/>
                  </a:lnTo>
                  <a:lnTo>
                    <a:pt x="598931" y="457199"/>
                  </a:lnTo>
                  <a:lnTo>
                    <a:pt x="2481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583805" y="6688963"/>
            <a:ext cx="76860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0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3E3E3E"/>
                </a:solidFill>
                <a:latin typeface="Trebuchet MS"/>
                <a:cs typeface="Trebuchet MS"/>
              </a:rPr>
              <a:t>pull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Trebuchet MS"/>
                <a:cs typeface="Trebuchet MS"/>
              </a:rPr>
              <a:t>request</a:t>
            </a:r>
            <a:r>
              <a:rPr sz="20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Trebuchet MS"/>
                <a:cs typeface="Trebuchet MS"/>
              </a:rPr>
              <a:t>gets</a:t>
            </a:r>
            <a:r>
              <a:rPr sz="20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rebuchet MS"/>
                <a:cs typeface="Trebuchet MS"/>
              </a:rPr>
              <a:t>approved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rebuchet MS"/>
                <a:cs typeface="Trebuchet MS"/>
              </a:rPr>
              <a:t>merge</a:t>
            </a:r>
            <a:r>
              <a:rPr sz="20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0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0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80" dirty="0">
                <a:solidFill>
                  <a:srgbClr val="3E3E3E"/>
                </a:solidFill>
                <a:latin typeface="Trebuchet MS"/>
                <a:cs typeface="Trebuchet MS"/>
              </a:rPr>
              <a:t>merged</a:t>
            </a:r>
            <a:r>
              <a:rPr sz="20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5" dirty="0">
                <a:solidFill>
                  <a:srgbClr val="3E3E3E"/>
                </a:solidFill>
                <a:latin typeface="Trebuchet MS"/>
                <a:cs typeface="Trebuchet MS"/>
              </a:rPr>
              <a:t>into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000" spc="-5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5" dirty="0">
                <a:solidFill>
                  <a:srgbClr val="3E3E3E"/>
                </a:solidFill>
                <a:latin typeface="Trebuchet MS"/>
                <a:cs typeface="Trebuchet MS"/>
              </a:rPr>
              <a:t>original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Trebuchet MS"/>
                <a:cs typeface="Trebuchet MS"/>
              </a:rPr>
              <a:t>server-side</a:t>
            </a:r>
            <a:r>
              <a:rPr sz="20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repository.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509386" y="1375028"/>
            <a:ext cx="20770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Flow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Forking: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94603" y="2369947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01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094603" y="3485515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02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094603" y="4630673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03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94603" y="5718428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04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94603" y="6848982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05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4863" y="743458"/>
            <a:ext cx="7591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>
                <a:latin typeface="Tahoma"/>
                <a:cs typeface="Tahoma"/>
              </a:rPr>
              <a:t>Demonstrate</a:t>
            </a:r>
            <a:r>
              <a:rPr spc="-105" dirty="0">
                <a:latin typeface="Tahoma"/>
                <a:cs typeface="Tahoma"/>
              </a:rPr>
              <a:t> </a:t>
            </a:r>
            <a:r>
              <a:rPr spc="25" dirty="0">
                <a:latin typeface="Tahoma"/>
                <a:cs typeface="Tahoma"/>
              </a:rPr>
              <a:t>the</a:t>
            </a:r>
            <a:r>
              <a:rPr spc="-1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Centralized</a:t>
            </a:r>
            <a:r>
              <a:rPr spc="-11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Git</a:t>
            </a:r>
            <a:r>
              <a:rPr spc="-105" dirty="0">
                <a:latin typeface="Tahoma"/>
                <a:cs typeface="Tahoma"/>
              </a:rPr>
              <a:t> </a:t>
            </a:r>
            <a:r>
              <a:rPr spc="-25" dirty="0">
                <a:latin typeface="Tahoma"/>
                <a:cs typeface="Tahoma"/>
              </a:rPr>
              <a:t>Workflow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8814" y="2274569"/>
            <a:ext cx="13415010" cy="3962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team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lead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organization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uses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centralized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workflow.</a:t>
            </a:r>
            <a:endParaRPr sz="2200">
              <a:latin typeface="Trebuchet MS"/>
              <a:cs typeface="Trebuchet MS"/>
            </a:endParaRPr>
          </a:p>
          <a:p>
            <a:pPr marL="241300">
              <a:lnSpc>
                <a:spcPct val="100000"/>
              </a:lnSpc>
              <a:spcBef>
                <a:spcPts val="1585"/>
              </a:spcBef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Demonstrate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workflow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coworkers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help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them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share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project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among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themselves.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Perform:</a:t>
            </a:r>
            <a:endParaRPr sz="2200">
              <a:latin typeface="Arial"/>
              <a:cs typeface="Arial"/>
            </a:endParaRPr>
          </a:p>
          <a:p>
            <a:pPr marL="469265" indent="-457200">
              <a:lnSpc>
                <a:spcPct val="100000"/>
              </a:lnSpc>
              <a:spcBef>
                <a:spcPts val="755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Cloning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GitHub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  <a:p>
            <a:pPr marL="469265" indent="-457200">
              <a:lnSpc>
                <a:spcPct val="100000"/>
              </a:lnSpc>
              <a:spcBef>
                <a:spcPts val="735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Adding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cloned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  <a:p>
            <a:pPr marL="469265" indent="-457200">
              <a:lnSpc>
                <a:spcPct val="100000"/>
              </a:lnSpc>
              <a:spcBef>
                <a:spcPts val="745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Checking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status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  <a:p>
            <a:pPr marL="469265" indent="-457200">
              <a:lnSpc>
                <a:spcPct val="100000"/>
              </a:lnSpc>
              <a:spcBef>
                <a:spcPts val="73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Adding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staging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area</a:t>
            </a:r>
            <a:endParaRPr sz="2200">
              <a:latin typeface="Trebuchet MS"/>
              <a:cs typeface="Trebuchet MS"/>
            </a:endParaRPr>
          </a:p>
          <a:p>
            <a:pPr marL="469265" indent="-457200">
              <a:lnSpc>
                <a:spcPct val="100000"/>
              </a:lnSpc>
              <a:spcBef>
                <a:spcPts val="735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Committing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pushing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GitHub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16217" y="3669284"/>
            <a:ext cx="3852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/>
              <a:t>Tracking</a:t>
            </a:r>
            <a:r>
              <a:rPr spc="-80" dirty="0"/>
              <a:t> </a:t>
            </a:r>
            <a:r>
              <a:rPr spc="15" dirty="0"/>
              <a:t>File</a:t>
            </a:r>
            <a:r>
              <a:rPr spc="-105" dirty="0"/>
              <a:t> </a:t>
            </a:r>
            <a:r>
              <a:rPr spc="-15" dirty="0"/>
              <a:t>Changes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86832" y="306451"/>
            <a:ext cx="5480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>
                <a:solidFill>
                  <a:srgbClr val="3E3E3E"/>
                </a:solidFill>
              </a:rPr>
              <a:t>Track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-15" dirty="0">
                <a:solidFill>
                  <a:srgbClr val="3E3E3E"/>
                </a:solidFill>
              </a:rPr>
              <a:t>Changes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35" dirty="0">
                <a:solidFill>
                  <a:srgbClr val="3E3E3E"/>
                </a:solidFill>
              </a:rPr>
              <a:t>between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Stages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46530" y="1482852"/>
            <a:ext cx="12999720" cy="1213485"/>
            <a:chOff x="1446530" y="1482852"/>
            <a:chExt cx="12999720" cy="12134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4856" y="1482852"/>
              <a:ext cx="1213104" cy="12131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59230" y="1578102"/>
              <a:ext cx="12974320" cy="1001394"/>
            </a:xfrm>
            <a:custGeom>
              <a:avLst/>
              <a:gdLst/>
              <a:ahLst/>
              <a:cxnLst/>
              <a:rect l="l" t="t" r="r" b="b"/>
              <a:pathLst>
                <a:path w="12974319" h="1001394">
                  <a:moveTo>
                    <a:pt x="0" y="1001268"/>
                  </a:moveTo>
                  <a:lnTo>
                    <a:pt x="12973812" y="1001268"/>
                  </a:lnTo>
                  <a:lnTo>
                    <a:pt x="12973812" y="0"/>
                  </a:lnTo>
                  <a:lnTo>
                    <a:pt x="0" y="0"/>
                  </a:lnTo>
                  <a:lnTo>
                    <a:pt x="0" y="1001268"/>
                  </a:lnTo>
                  <a:close/>
                </a:path>
              </a:pathLst>
            </a:custGeom>
            <a:ln w="25400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50819" y="1577340"/>
              <a:ext cx="0" cy="1001394"/>
            </a:xfrm>
            <a:custGeom>
              <a:avLst/>
              <a:gdLst/>
              <a:ahLst/>
              <a:cxnLst/>
              <a:rect l="l" t="t" r="r" b="b"/>
              <a:pathLst>
                <a:path h="1001394">
                  <a:moveTo>
                    <a:pt x="0" y="0"/>
                  </a:moveTo>
                  <a:lnTo>
                    <a:pt x="0" y="1001140"/>
                  </a:lnTo>
                </a:path>
              </a:pathLst>
            </a:custGeom>
            <a:ln w="9525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755582" y="1681733"/>
            <a:ext cx="11664950" cy="697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Tracking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ability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identify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between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different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versions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same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file,</a:t>
            </a:r>
            <a:endParaRPr sz="2200">
              <a:latin typeface="Trebuchet MS"/>
              <a:cs typeface="Trebuchet MS"/>
            </a:endParaRPr>
          </a:p>
          <a:p>
            <a:pPr marL="166370">
              <a:lnSpc>
                <a:spcPct val="100000"/>
              </a:lnSpc>
              <a:spcBef>
                <a:spcPts val="10"/>
              </a:spcBef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spread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across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various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repositories.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775704" y="4971275"/>
            <a:ext cx="2626360" cy="1236345"/>
            <a:chOff x="6775704" y="4971275"/>
            <a:chExt cx="2626360" cy="123634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75704" y="4971275"/>
              <a:ext cx="2625852" cy="12359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3740" y="5300446"/>
              <a:ext cx="2048255" cy="66753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818376" y="4994147"/>
              <a:ext cx="2545080" cy="1155700"/>
            </a:xfrm>
            <a:custGeom>
              <a:avLst/>
              <a:gdLst/>
              <a:ahLst/>
              <a:cxnLst/>
              <a:rect l="l" t="t" r="r" b="b"/>
              <a:pathLst>
                <a:path w="2545079" h="1155700">
                  <a:moveTo>
                    <a:pt x="2545079" y="0"/>
                  </a:moveTo>
                  <a:lnTo>
                    <a:pt x="0" y="0"/>
                  </a:lnTo>
                  <a:lnTo>
                    <a:pt x="0" y="1155191"/>
                  </a:lnTo>
                  <a:lnTo>
                    <a:pt x="2545079" y="1155191"/>
                  </a:lnTo>
                  <a:lnTo>
                    <a:pt x="2545079" y="0"/>
                  </a:lnTo>
                  <a:close/>
                </a:path>
              </a:pathLst>
            </a:custGeom>
            <a:solidFill>
              <a:srgbClr val="BAD5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818376" y="4994147"/>
            <a:ext cx="2545080" cy="11557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Times New Roman"/>
              <a:cs typeface="Times New Roman"/>
            </a:endParaRPr>
          </a:p>
          <a:p>
            <a:pPr marL="456565">
              <a:lnSpc>
                <a:spcPct val="100000"/>
              </a:lnSpc>
            </a:pPr>
            <a:r>
              <a:rPr sz="2200" spc="50" dirty="0">
                <a:latin typeface="Trebuchet MS"/>
                <a:cs typeface="Trebuchet MS"/>
              </a:rPr>
              <a:t>Staging</a:t>
            </a:r>
            <a:r>
              <a:rPr sz="2200" spc="-100" dirty="0">
                <a:latin typeface="Trebuchet MS"/>
                <a:cs typeface="Trebuchet MS"/>
              </a:rPr>
              <a:t> </a:t>
            </a:r>
            <a:r>
              <a:rPr sz="2200" spc="55" dirty="0">
                <a:latin typeface="Trebuchet MS"/>
                <a:cs typeface="Trebuchet MS"/>
              </a:rPr>
              <a:t>Area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06111" y="5081015"/>
            <a:ext cx="1579245" cy="429895"/>
          </a:xfrm>
          <a:prstGeom prst="rect">
            <a:avLst/>
          </a:prstGeom>
          <a:solidFill>
            <a:srgbClr val="FDE499"/>
          </a:solidFill>
        </p:spPr>
        <p:txBody>
          <a:bodyPr vert="horz" wrap="square" lIns="0" tIns="3048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240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$</a:t>
            </a:r>
            <a:r>
              <a:rPr sz="2200" b="1"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add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89592" y="5111496"/>
            <a:ext cx="2228215" cy="429895"/>
          </a:xfrm>
          <a:prstGeom prst="rect">
            <a:avLst/>
          </a:prstGeom>
          <a:solidFill>
            <a:srgbClr val="FDE499"/>
          </a:solidFill>
        </p:spPr>
        <p:txBody>
          <a:bodyPr vert="horz" wrap="square" lIns="0" tIns="30480" rIns="0" bIns="0" rtlCol="0">
            <a:spAutoFit/>
          </a:bodyPr>
          <a:lstStyle/>
          <a:p>
            <a:pPr marL="244475">
              <a:lnSpc>
                <a:spcPct val="100000"/>
              </a:lnSpc>
              <a:spcBef>
                <a:spcPts val="240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$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95" dirty="0">
                <a:solidFill>
                  <a:srgbClr val="3E3E3E"/>
                </a:solidFill>
                <a:latin typeface="Arial"/>
                <a:cs typeface="Arial"/>
              </a:rPr>
              <a:t>commit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26819" y="3817429"/>
            <a:ext cx="12372975" cy="3449320"/>
            <a:chOff x="1226819" y="3817429"/>
            <a:chExt cx="12372975" cy="3449320"/>
          </a:xfrm>
        </p:grpSpPr>
        <p:sp>
          <p:nvSpPr>
            <p:cNvPr id="17" name="object 17"/>
            <p:cNvSpPr/>
            <p:nvPr/>
          </p:nvSpPr>
          <p:spPr>
            <a:xfrm>
              <a:off x="3897630" y="5583300"/>
              <a:ext cx="8357870" cy="142875"/>
            </a:xfrm>
            <a:custGeom>
              <a:avLst/>
              <a:gdLst/>
              <a:ahLst/>
              <a:cxnLst/>
              <a:rect l="l" t="t" r="r" b="b"/>
              <a:pathLst>
                <a:path w="8357870" h="142875">
                  <a:moveTo>
                    <a:pt x="2921635" y="71501"/>
                  </a:moveTo>
                  <a:lnTo>
                    <a:pt x="2892958" y="57150"/>
                  </a:lnTo>
                  <a:lnTo>
                    <a:pt x="2778760" y="0"/>
                  </a:lnTo>
                  <a:lnTo>
                    <a:pt x="2778760" y="57150"/>
                  </a:lnTo>
                  <a:lnTo>
                    <a:pt x="0" y="57150"/>
                  </a:lnTo>
                  <a:lnTo>
                    <a:pt x="0" y="85725"/>
                  </a:lnTo>
                  <a:lnTo>
                    <a:pt x="2778760" y="85725"/>
                  </a:lnTo>
                  <a:lnTo>
                    <a:pt x="2778760" y="142875"/>
                  </a:lnTo>
                  <a:lnTo>
                    <a:pt x="2893161" y="85725"/>
                  </a:lnTo>
                  <a:lnTo>
                    <a:pt x="2921635" y="71501"/>
                  </a:lnTo>
                  <a:close/>
                </a:path>
                <a:path w="8357870" h="142875">
                  <a:moveTo>
                    <a:pt x="8357743" y="71501"/>
                  </a:moveTo>
                  <a:lnTo>
                    <a:pt x="8329066" y="57150"/>
                  </a:lnTo>
                  <a:lnTo>
                    <a:pt x="8214868" y="0"/>
                  </a:lnTo>
                  <a:lnTo>
                    <a:pt x="8214868" y="57150"/>
                  </a:lnTo>
                  <a:lnTo>
                    <a:pt x="5436108" y="57150"/>
                  </a:lnTo>
                  <a:lnTo>
                    <a:pt x="5436108" y="85725"/>
                  </a:lnTo>
                  <a:lnTo>
                    <a:pt x="8214868" y="85725"/>
                  </a:lnTo>
                  <a:lnTo>
                    <a:pt x="8214868" y="142875"/>
                  </a:lnTo>
                  <a:lnTo>
                    <a:pt x="8329269" y="85725"/>
                  </a:lnTo>
                  <a:lnTo>
                    <a:pt x="8357743" y="715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624327" y="3822191"/>
              <a:ext cx="10970260" cy="3439795"/>
            </a:xfrm>
            <a:custGeom>
              <a:avLst/>
              <a:gdLst/>
              <a:ahLst/>
              <a:cxnLst/>
              <a:rect l="l" t="t" r="r" b="b"/>
              <a:pathLst>
                <a:path w="10970260" h="3439795">
                  <a:moveTo>
                    <a:pt x="5443728" y="2296668"/>
                  </a:moveTo>
                  <a:lnTo>
                    <a:pt x="5443728" y="3439668"/>
                  </a:lnTo>
                </a:path>
                <a:path w="10970260" h="3439795">
                  <a:moveTo>
                    <a:pt x="5455920" y="3439668"/>
                  </a:moveTo>
                  <a:lnTo>
                    <a:pt x="10970260" y="3439668"/>
                  </a:lnTo>
                </a:path>
                <a:path w="10970260" h="3439795">
                  <a:moveTo>
                    <a:pt x="0" y="1143000"/>
                  </a:moveTo>
                  <a:lnTo>
                    <a:pt x="0" y="0"/>
                  </a:lnTo>
                </a:path>
                <a:path w="10970260" h="3439795">
                  <a:moveTo>
                    <a:pt x="0" y="0"/>
                  </a:moveTo>
                  <a:lnTo>
                    <a:pt x="5456047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9971" y="4971275"/>
              <a:ext cx="2624328" cy="123597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6819" y="5300446"/>
              <a:ext cx="2770632" cy="66753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42643" y="4994147"/>
              <a:ext cx="2543810" cy="1155700"/>
            </a:xfrm>
            <a:custGeom>
              <a:avLst/>
              <a:gdLst/>
              <a:ahLst/>
              <a:cxnLst/>
              <a:rect l="l" t="t" r="r" b="b"/>
              <a:pathLst>
                <a:path w="2543810" h="1155700">
                  <a:moveTo>
                    <a:pt x="2543556" y="0"/>
                  </a:moveTo>
                  <a:lnTo>
                    <a:pt x="0" y="0"/>
                  </a:lnTo>
                  <a:lnTo>
                    <a:pt x="0" y="1155191"/>
                  </a:lnTo>
                  <a:lnTo>
                    <a:pt x="2543556" y="1155191"/>
                  </a:lnTo>
                  <a:lnTo>
                    <a:pt x="2543556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730496" y="3259835"/>
            <a:ext cx="1530350" cy="431800"/>
          </a:xfrm>
          <a:prstGeom prst="rect">
            <a:avLst/>
          </a:prstGeom>
          <a:solidFill>
            <a:srgbClr val="FDE499"/>
          </a:solidFill>
        </p:spPr>
        <p:txBody>
          <a:bodyPr vert="horz" wrap="square" lIns="0" tIns="30480" rIns="0" bIns="0" rtlCol="0">
            <a:spAutoFit/>
          </a:bodyPr>
          <a:lstStyle/>
          <a:p>
            <a:pPr marL="191770">
              <a:lnSpc>
                <a:spcPct val="100000"/>
              </a:lnSpc>
              <a:spcBef>
                <a:spcPts val="240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$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3E3E3E"/>
                </a:solidFill>
                <a:latin typeface="Arial"/>
                <a:cs typeface="Arial"/>
              </a:rPr>
              <a:t>diff</a:t>
            </a:r>
            <a:endParaRPr sz="2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381743" y="7441692"/>
            <a:ext cx="2910840" cy="431800"/>
          </a:xfrm>
          <a:prstGeom prst="rect">
            <a:avLst/>
          </a:prstGeom>
          <a:solidFill>
            <a:srgbClr val="FDE499"/>
          </a:solidFill>
        </p:spPr>
        <p:txBody>
          <a:bodyPr vert="horz" wrap="square" lIns="0" tIns="31115" rIns="0" bIns="0" rtlCol="0">
            <a:spAutoFit/>
          </a:bodyPr>
          <a:lstStyle/>
          <a:p>
            <a:pPr marL="256540">
              <a:lnSpc>
                <a:spcPct val="100000"/>
              </a:lnSpc>
              <a:spcBef>
                <a:spcPts val="245"/>
              </a:spcBef>
              <a:tabLst>
                <a:tab pos="1548765" algn="l"/>
              </a:tabLst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$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3E3E3E"/>
                </a:solidFill>
                <a:latin typeface="Arial"/>
                <a:cs typeface="Arial"/>
              </a:rPr>
              <a:t>diff	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--staged</a:t>
            </a:r>
            <a:endParaRPr sz="2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42644" y="4994147"/>
            <a:ext cx="2543810" cy="11557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Times New Roman"/>
              <a:cs typeface="Times New Roman"/>
            </a:endParaRPr>
          </a:p>
          <a:p>
            <a:pPr marL="94615">
              <a:lnSpc>
                <a:spcPct val="100000"/>
              </a:lnSpc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Working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Directory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220956" y="4937747"/>
            <a:ext cx="2624455" cy="1235075"/>
            <a:chOff x="12220956" y="4937747"/>
            <a:chExt cx="2624455" cy="1235075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20956" y="4937747"/>
              <a:ext cx="2624328" cy="123445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4484" y="5265394"/>
              <a:ext cx="2557272" cy="667537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2263628" y="4960620"/>
            <a:ext cx="2543810" cy="1153795"/>
          </a:xfrm>
          <a:prstGeom prst="rect">
            <a:avLst/>
          </a:prstGeom>
          <a:solidFill>
            <a:srgbClr val="ACB8C9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700">
              <a:latin typeface="Times New Roman"/>
              <a:cs typeface="Times New Roman"/>
            </a:endParaRPr>
          </a:p>
          <a:p>
            <a:pPr marL="201930">
              <a:lnSpc>
                <a:spcPct val="100000"/>
              </a:lnSpc>
            </a:pP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Local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052816" y="3829811"/>
            <a:ext cx="5562600" cy="3428365"/>
          </a:xfrm>
          <a:custGeom>
            <a:avLst/>
            <a:gdLst/>
            <a:ahLst/>
            <a:cxnLst/>
            <a:rect l="l" t="t" r="r" b="b"/>
            <a:pathLst>
              <a:path w="5562600" h="3428365">
                <a:moveTo>
                  <a:pt x="76200" y="1095248"/>
                </a:moveTo>
                <a:lnTo>
                  <a:pt x="44450" y="1095248"/>
                </a:lnTo>
                <a:lnTo>
                  <a:pt x="44450" y="0"/>
                </a:lnTo>
                <a:lnTo>
                  <a:pt x="31750" y="0"/>
                </a:lnTo>
                <a:lnTo>
                  <a:pt x="31750" y="1095248"/>
                </a:lnTo>
                <a:lnTo>
                  <a:pt x="0" y="1095248"/>
                </a:lnTo>
                <a:lnTo>
                  <a:pt x="38100" y="1171448"/>
                </a:lnTo>
                <a:lnTo>
                  <a:pt x="69850" y="1107948"/>
                </a:lnTo>
                <a:lnTo>
                  <a:pt x="76200" y="1095248"/>
                </a:lnTo>
                <a:close/>
              </a:path>
              <a:path w="5562600" h="3428365">
                <a:moveTo>
                  <a:pt x="5562600" y="2378964"/>
                </a:moveTo>
                <a:lnTo>
                  <a:pt x="5556250" y="2366264"/>
                </a:lnTo>
                <a:lnTo>
                  <a:pt x="5524500" y="2302764"/>
                </a:lnTo>
                <a:lnTo>
                  <a:pt x="5486400" y="2378964"/>
                </a:lnTo>
                <a:lnTo>
                  <a:pt x="5518150" y="2378964"/>
                </a:lnTo>
                <a:lnTo>
                  <a:pt x="5518150" y="3428365"/>
                </a:lnTo>
                <a:lnTo>
                  <a:pt x="5530850" y="3428365"/>
                </a:lnTo>
                <a:lnTo>
                  <a:pt x="5530850" y="2378964"/>
                </a:lnTo>
                <a:lnTo>
                  <a:pt x="5562600" y="23789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86832" y="306451"/>
            <a:ext cx="5480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>
                <a:solidFill>
                  <a:srgbClr val="3E3E3E"/>
                </a:solidFill>
              </a:rPr>
              <a:t>Track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-15" dirty="0">
                <a:solidFill>
                  <a:srgbClr val="3E3E3E"/>
                </a:solidFill>
              </a:rPr>
              <a:t>Changes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35" dirty="0">
                <a:solidFill>
                  <a:srgbClr val="3E3E3E"/>
                </a:solidFill>
              </a:rPr>
              <a:t>between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Stages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90503" y="989838"/>
            <a:ext cx="21653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Local</a:t>
            </a:r>
            <a:r>
              <a:rPr sz="2200"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173968" y="1394460"/>
            <a:ext cx="2592705" cy="3432175"/>
            <a:chOff x="11173968" y="1394460"/>
            <a:chExt cx="2592705" cy="34321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3968" y="1394460"/>
              <a:ext cx="2592324" cy="34320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216640" y="1417320"/>
              <a:ext cx="2512060" cy="3351529"/>
            </a:xfrm>
            <a:custGeom>
              <a:avLst/>
              <a:gdLst/>
              <a:ahLst/>
              <a:cxnLst/>
              <a:rect l="l" t="t" r="r" b="b"/>
              <a:pathLst>
                <a:path w="2512059" h="3351529">
                  <a:moveTo>
                    <a:pt x="2511552" y="0"/>
                  </a:moveTo>
                  <a:lnTo>
                    <a:pt x="0" y="0"/>
                  </a:lnTo>
                  <a:lnTo>
                    <a:pt x="0" y="3351276"/>
                  </a:lnTo>
                  <a:lnTo>
                    <a:pt x="2511552" y="3351276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82796" y="3787140"/>
            <a:ext cx="1490980" cy="407034"/>
          </a:xfrm>
          <a:prstGeom prst="rect">
            <a:avLst/>
          </a:prstGeom>
          <a:solidFill>
            <a:srgbClr val="FDE499"/>
          </a:solidFill>
        </p:spPr>
        <p:txBody>
          <a:bodyPr vert="horz" wrap="square" lIns="0" tIns="31115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245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$</a:t>
            </a:r>
            <a:r>
              <a:rPr sz="2200" b="1"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add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87383" y="3816096"/>
            <a:ext cx="2103120" cy="407034"/>
          </a:xfrm>
          <a:prstGeom prst="rect">
            <a:avLst/>
          </a:prstGeom>
          <a:solidFill>
            <a:srgbClr val="FDE499"/>
          </a:solidFill>
        </p:spPr>
        <p:txBody>
          <a:bodyPr vert="horz" wrap="square" lIns="0" tIns="3111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245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$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95" dirty="0">
                <a:solidFill>
                  <a:srgbClr val="3E3E3E"/>
                </a:solidFill>
                <a:latin typeface="Arial"/>
                <a:cs typeface="Arial"/>
              </a:rPr>
              <a:t>commit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113597" y="1990305"/>
            <a:ext cx="10765790" cy="3862070"/>
            <a:chOff x="2113597" y="1990305"/>
            <a:chExt cx="10765790" cy="3862070"/>
          </a:xfrm>
        </p:grpSpPr>
        <p:sp>
          <p:nvSpPr>
            <p:cNvPr id="11" name="object 11"/>
            <p:cNvSpPr/>
            <p:nvPr/>
          </p:nvSpPr>
          <p:spPr>
            <a:xfrm>
              <a:off x="8451342" y="4258944"/>
              <a:ext cx="2757805" cy="142875"/>
            </a:xfrm>
            <a:custGeom>
              <a:avLst/>
              <a:gdLst/>
              <a:ahLst/>
              <a:cxnLst/>
              <a:rect l="l" t="t" r="r" b="b"/>
              <a:pathLst>
                <a:path w="2757804" h="142875">
                  <a:moveTo>
                    <a:pt x="2614929" y="0"/>
                  </a:moveTo>
                  <a:lnTo>
                    <a:pt x="2614929" y="142875"/>
                  </a:lnTo>
                  <a:lnTo>
                    <a:pt x="2729331" y="85725"/>
                  </a:lnTo>
                  <a:lnTo>
                    <a:pt x="2629154" y="85725"/>
                  </a:lnTo>
                  <a:lnTo>
                    <a:pt x="2629154" y="57150"/>
                  </a:lnTo>
                  <a:lnTo>
                    <a:pt x="2729128" y="57150"/>
                  </a:lnTo>
                  <a:lnTo>
                    <a:pt x="2614929" y="0"/>
                  </a:lnTo>
                  <a:close/>
                </a:path>
                <a:path w="2757804" h="142875">
                  <a:moveTo>
                    <a:pt x="2614929" y="57150"/>
                  </a:moveTo>
                  <a:lnTo>
                    <a:pt x="0" y="57150"/>
                  </a:lnTo>
                  <a:lnTo>
                    <a:pt x="0" y="85725"/>
                  </a:lnTo>
                  <a:lnTo>
                    <a:pt x="2614929" y="85725"/>
                  </a:lnTo>
                  <a:lnTo>
                    <a:pt x="2614929" y="57150"/>
                  </a:lnTo>
                  <a:close/>
                </a:path>
                <a:path w="2757804" h="142875">
                  <a:moveTo>
                    <a:pt x="2729128" y="57150"/>
                  </a:moveTo>
                  <a:lnTo>
                    <a:pt x="2629154" y="57150"/>
                  </a:lnTo>
                  <a:lnTo>
                    <a:pt x="2629154" y="85725"/>
                  </a:lnTo>
                  <a:lnTo>
                    <a:pt x="2729331" y="85725"/>
                  </a:lnTo>
                  <a:lnTo>
                    <a:pt x="2757804" y="71500"/>
                  </a:lnTo>
                  <a:lnTo>
                    <a:pt x="2729128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7288" y="4768595"/>
              <a:ext cx="5215890" cy="1078865"/>
            </a:xfrm>
            <a:custGeom>
              <a:avLst/>
              <a:gdLst/>
              <a:ahLst/>
              <a:cxnLst/>
              <a:rect l="l" t="t" r="r" b="b"/>
              <a:pathLst>
                <a:path w="5215890" h="1078864">
                  <a:moveTo>
                    <a:pt x="0" y="0"/>
                  </a:moveTo>
                  <a:lnTo>
                    <a:pt x="0" y="1078864"/>
                  </a:lnTo>
                </a:path>
                <a:path w="5215890" h="1078864">
                  <a:moveTo>
                    <a:pt x="10667" y="1059179"/>
                  </a:moveTo>
                  <a:lnTo>
                    <a:pt x="5215635" y="105917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401677" y="4769357"/>
              <a:ext cx="142875" cy="1078865"/>
            </a:xfrm>
            <a:custGeom>
              <a:avLst/>
              <a:gdLst/>
              <a:ahLst/>
              <a:cxnLst/>
              <a:rect l="l" t="t" r="r" b="b"/>
              <a:pathLst>
                <a:path w="142875" h="1078864">
                  <a:moveTo>
                    <a:pt x="85725" y="128524"/>
                  </a:moveTo>
                  <a:lnTo>
                    <a:pt x="57150" y="128524"/>
                  </a:lnTo>
                  <a:lnTo>
                    <a:pt x="57150" y="1078864"/>
                  </a:lnTo>
                  <a:lnTo>
                    <a:pt x="85725" y="1078864"/>
                  </a:lnTo>
                  <a:lnTo>
                    <a:pt x="85725" y="128524"/>
                  </a:lnTo>
                  <a:close/>
                </a:path>
                <a:path w="142875" h="1078864">
                  <a:moveTo>
                    <a:pt x="71500" y="0"/>
                  </a:moveTo>
                  <a:lnTo>
                    <a:pt x="0" y="142875"/>
                  </a:lnTo>
                  <a:lnTo>
                    <a:pt x="57150" y="142875"/>
                  </a:lnTo>
                  <a:lnTo>
                    <a:pt x="57150" y="128524"/>
                  </a:lnTo>
                  <a:lnTo>
                    <a:pt x="135705" y="128524"/>
                  </a:lnTo>
                  <a:lnTo>
                    <a:pt x="71500" y="0"/>
                  </a:lnTo>
                  <a:close/>
                </a:path>
                <a:path w="142875" h="1078864">
                  <a:moveTo>
                    <a:pt x="135705" y="128524"/>
                  </a:moveTo>
                  <a:lnTo>
                    <a:pt x="85725" y="128524"/>
                  </a:lnTo>
                  <a:lnTo>
                    <a:pt x="85725" y="142875"/>
                  </a:lnTo>
                  <a:lnTo>
                    <a:pt x="142875" y="142875"/>
                  </a:lnTo>
                  <a:lnTo>
                    <a:pt x="135705" y="128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6283" y="1990305"/>
              <a:ext cx="1455420" cy="61268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8664" y="2028418"/>
              <a:ext cx="1470659" cy="61419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320034" y="4258944"/>
              <a:ext cx="2757805" cy="142875"/>
            </a:xfrm>
            <a:custGeom>
              <a:avLst/>
              <a:gdLst/>
              <a:ahLst/>
              <a:cxnLst/>
              <a:rect l="l" t="t" r="r" b="b"/>
              <a:pathLst>
                <a:path w="2757804" h="142875">
                  <a:moveTo>
                    <a:pt x="2614929" y="0"/>
                  </a:moveTo>
                  <a:lnTo>
                    <a:pt x="2614929" y="142875"/>
                  </a:lnTo>
                  <a:lnTo>
                    <a:pt x="2729331" y="85725"/>
                  </a:lnTo>
                  <a:lnTo>
                    <a:pt x="2629154" y="85725"/>
                  </a:lnTo>
                  <a:lnTo>
                    <a:pt x="2629154" y="57150"/>
                  </a:lnTo>
                  <a:lnTo>
                    <a:pt x="2729128" y="57150"/>
                  </a:lnTo>
                  <a:lnTo>
                    <a:pt x="2614929" y="0"/>
                  </a:lnTo>
                  <a:close/>
                </a:path>
                <a:path w="2757804" h="142875">
                  <a:moveTo>
                    <a:pt x="2614929" y="57150"/>
                  </a:moveTo>
                  <a:lnTo>
                    <a:pt x="0" y="57150"/>
                  </a:lnTo>
                  <a:lnTo>
                    <a:pt x="0" y="85725"/>
                  </a:lnTo>
                  <a:lnTo>
                    <a:pt x="2614929" y="85725"/>
                  </a:lnTo>
                  <a:lnTo>
                    <a:pt x="2614929" y="57150"/>
                  </a:lnTo>
                  <a:close/>
                </a:path>
                <a:path w="2757804" h="142875">
                  <a:moveTo>
                    <a:pt x="2729128" y="57150"/>
                  </a:moveTo>
                  <a:lnTo>
                    <a:pt x="2629154" y="57150"/>
                  </a:lnTo>
                  <a:lnTo>
                    <a:pt x="2629154" y="85725"/>
                  </a:lnTo>
                  <a:lnTo>
                    <a:pt x="2729331" y="85725"/>
                  </a:lnTo>
                  <a:lnTo>
                    <a:pt x="2757804" y="71500"/>
                  </a:lnTo>
                  <a:lnTo>
                    <a:pt x="2729128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18360" y="2599943"/>
              <a:ext cx="5150485" cy="1078865"/>
            </a:xfrm>
            <a:custGeom>
              <a:avLst/>
              <a:gdLst/>
              <a:ahLst/>
              <a:cxnLst/>
              <a:rect l="l" t="t" r="r" b="b"/>
              <a:pathLst>
                <a:path w="5150484" h="1078864">
                  <a:moveTo>
                    <a:pt x="0" y="1078864"/>
                  </a:moveTo>
                  <a:lnTo>
                    <a:pt x="0" y="0"/>
                  </a:lnTo>
                </a:path>
                <a:path w="5150484" h="1078864">
                  <a:moveTo>
                    <a:pt x="0" y="0"/>
                  </a:moveTo>
                  <a:lnTo>
                    <a:pt x="514997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86549" y="2600705"/>
              <a:ext cx="142875" cy="1053465"/>
            </a:xfrm>
            <a:custGeom>
              <a:avLst/>
              <a:gdLst/>
              <a:ahLst/>
              <a:cxnLst/>
              <a:rect l="l" t="t" r="r" b="b"/>
              <a:pathLst>
                <a:path w="142875" h="1053464">
                  <a:moveTo>
                    <a:pt x="57150" y="910463"/>
                  </a:moveTo>
                  <a:lnTo>
                    <a:pt x="0" y="910463"/>
                  </a:lnTo>
                  <a:lnTo>
                    <a:pt x="71500" y="1053338"/>
                  </a:lnTo>
                  <a:lnTo>
                    <a:pt x="135705" y="924814"/>
                  </a:lnTo>
                  <a:lnTo>
                    <a:pt x="57150" y="924814"/>
                  </a:lnTo>
                  <a:lnTo>
                    <a:pt x="57150" y="910463"/>
                  </a:lnTo>
                  <a:close/>
                </a:path>
                <a:path w="142875" h="1053464">
                  <a:moveTo>
                    <a:pt x="85725" y="0"/>
                  </a:moveTo>
                  <a:lnTo>
                    <a:pt x="57150" y="0"/>
                  </a:lnTo>
                  <a:lnTo>
                    <a:pt x="57150" y="924814"/>
                  </a:lnTo>
                  <a:lnTo>
                    <a:pt x="85725" y="924814"/>
                  </a:lnTo>
                  <a:lnTo>
                    <a:pt x="85725" y="0"/>
                  </a:lnTo>
                  <a:close/>
                </a:path>
                <a:path w="142875" h="1053464">
                  <a:moveTo>
                    <a:pt x="142875" y="910463"/>
                  </a:moveTo>
                  <a:lnTo>
                    <a:pt x="85725" y="910463"/>
                  </a:lnTo>
                  <a:lnTo>
                    <a:pt x="85725" y="924814"/>
                  </a:lnTo>
                  <a:lnTo>
                    <a:pt x="135705" y="924814"/>
                  </a:lnTo>
                  <a:lnTo>
                    <a:pt x="142875" y="9104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082796" y="2686811"/>
            <a:ext cx="1445260" cy="407034"/>
          </a:xfrm>
          <a:prstGeom prst="rect">
            <a:avLst/>
          </a:prstGeom>
          <a:solidFill>
            <a:srgbClr val="FDE499"/>
          </a:solidFill>
        </p:spPr>
        <p:txBody>
          <a:bodyPr vert="horz" wrap="square" lIns="0" tIns="30480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240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$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3E3E3E"/>
                </a:solidFill>
                <a:latin typeface="Arial"/>
                <a:cs typeface="Arial"/>
              </a:rPr>
              <a:t>diff</a:t>
            </a:r>
            <a:endParaRPr sz="2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32876" y="5268467"/>
            <a:ext cx="2748280" cy="407034"/>
          </a:xfrm>
          <a:prstGeom prst="rect">
            <a:avLst/>
          </a:prstGeom>
          <a:solidFill>
            <a:srgbClr val="FDE499"/>
          </a:solidFill>
        </p:spPr>
        <p:txBody>
          <a:bodyPr vert="horz" wrap="square" lIns="0" tIns="29845" rIns="0" bIns="0" rtlCol="0">
            <a:spAutoFit/>
          </a:bodyPr>
          <a:lstStyle/>
          <a:p>
            <a:pPr marL="173990">
              <a:lnSpc>
                <a:spcPct val="100000"/>
              </a:lnSpc>
              <a:spcBef>
                <a:spcPts val="235"/>
              </a:spcBef>
              <a:tabLst>
                <a:tab pos="1466850" algn="l"/>
              </a:tabLst>
            </a:pP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$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3E3E3E"/>
                </a:solidFill>
                <a:latin typeface="Arial"/>
                <a:cs typeface="Arial"/>
              </a:rPr>
              <a:t>diff	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--staged</a:t>
            </a:r>
            <a:endParaRPr sz="2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458956" y="2013204"/>
            <a:ext cx="1374775" cy="532130"/>
          </a:xfrm>
          <a:prstGeom prst="rect">
            <a:avLst/>
          </a:prstGeom>
          <a:solidFill>
            <a:srgbClr val="FDE499"/>
          </a:solidFill>
        </p:spPr>
        <p:txBody>
          <a:bodyPr vert="horz" wrap="square" lIns="0" tIns="99060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780"/>
              </a:spcBef>
            </a:pPr>
            <a:r>
              <a:rPr sz="2000" spc="75" dirty="0">
                <a:solidFill>
                  <a:srgbClr val="3E3E3E"/>
                </a:solidFill>
                <a:latin typeface="Trebuchet MS"/>
                <a:cs typeface="Trebuchet MS"/>
              </a:rPr>
              <a:t>Commit1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408664" y="2679217"/>
            <a:ext cx="1470660" cy="650875"/>
            <a:chOff x="11408664" y="2679217"/>
            <a:chExt cx="1470660" cy="650875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16284" y="2679217"/>
              <a:ext cx="1455420" cy="61109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08664" y="2715742"/>
              <a:ext cx="1470659" cy="61419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1458956" y="2702051"/>
            <a:ext cx="1374775" cy="530860"/>
          </a:xfrm>
          <a:prstGeom prst="rect">
            <a:avLst/>
          </a:prstGeom>
          <a:solidFill>
            <a:srgbClr val="FDE499"/>
          </a:solidFill>
        </p:spPr>
        <p:txBody>
          <a:bodyPr vert="horz" wrap="square" lIns="0" tIns="98425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775"/>
              </a:spcBef>
            </a:pPr>
            <a:r>
              <a:rPr sz="2000" spc="75" dirty="0">
                <a:solidFill>
                  <a:srgbClr val="3E3E3E"/>
                </a:solidFill>
                <a:latin typeface="Trebuchet MS"/>
                <a:cs typeface="Trebuchet MS"/>
              </a:rPr>
              <a:t>Commit2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1408664" y="3372637"/>
            <a:ext cx="1470660" cy="650875"/>
            <a:chOff x="11408664" y="3372637"/>
            <a:chExt cx="1470660" cy="650875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16284" y="3372637"/>
              <a:ext cx="1455420" cy="61109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08664" y="3409162"/>
              <a:ext cx="1470659" cy="61419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1458956" y="3395471"/>
            <a:ext cx="1374775" cy="530860"/>
          </a:xfrm>
          <a:prstGeom prst="rect">
            <a:avLst/>
          </a:prstGeom>
          <a:solidFill>
            <a:srgbClr val="FDE499"/>
          </a:solidFill>
        </p:spPr>
        <p:txBody>
          <a:bodyPr vert="horz" wrap="square" lIns="0" tIns="98425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775"/>
              </a:spcBef>
            </a:pPr>
            <a:r>
              <a:rPr sz="2000" spc="75" dirty="0">
                <a:solidFill>
                  <a:srgbClr val="3E3E3E"/>
                </a:solidFill>
                <a:latin typeface="Trebuchet MS"/>
                <a:cs typeface="Trebuchet MS"/>
              </a:rPr>
              <a:t>Commit3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1416283" y="4059897"/>
            <a:ext cx="1470660" cy="652780"/>
            <a:chOff x="11416283" y="4059897"/>
            <a:chExt cx="1470660" cy="652780"/>
          </a:xfrm>
        </p:grpSpPr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3047" y="4059897"/>
              <a:ext cx="1438655" cy="61268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16283" y="4098010"/>
              <a:ext cx="1470659" cy="614197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1475719" y="4082796"/>
            <a:ext cx="1358265" cy="532130"/>
          </a:xfrm>
          <a:prstGeom prst="rect">
            <a:avLst/>
          </a:prstGeom>
          <a:solidFill>
            <a:srgbClr val="FDE499"/>
          </a:solidFill>
        </p:spPr>
        <p:txBody>
          <a:bodyPr vert="horz" wrap="square" lIns="0" tIns="9969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785"/>
              </a:spcBef>
            </a:pPr>
            <a:r>
              <a:rPr sz="2000" spc="75" dirty="0">
                <a:solidFill>
                  <a:srgbClr val="3E3E3E"/>
                </a:solidFill>
                <a:latin typeface="Trebuchet MS"/>
                <a:cs typeface="Trebuchet MS"/>
              </a:rPr>
              <a:t>Commit4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2834366" y="2209164"/>
            <a:ext cx="1180465" cy="142875"/>
          </a:xfrm>
          <a:custGeom>
            <a:avLst/>
            <a:gdLst/>
            <a:ahLst/>
            <a:cxnLst/>
            <a:rect l="l" t="t" r="r" b="b"/>
            <a:pathLst>
              <a:path w="1180465" h="142875">
                <a:moveTo>
                  <a:pt x="142875" y="0"/>
                </a:moveTo>
                <a:lnTo>
                  <a:pt x="0" y="71500"/>
                </a:lnTo>
                <a:lnTo>
                  <a:pt x="142875" y="142875"/>
                </a:lnTo>
                <a:lnTo>
                  <a:pt x="142875" y="85725"/>
                </a:lnTo>
                <a:lnTo>
                  <a:pt x="128524" y="85725"/>
                </a:lnTo>
                <a:lnTo>
                  <a:pt x="128524" y="57150"/>
                </a:lnTo>
                <a:lnTo>
                  <a:pt x="142875" y="57150"/>
                </a:lnTo>
                <a:lnTo>
                  <a:pt x="142875" y="0"/>
                </a:lnTo>
                <a:close/>
              </a:path>
              <a:path w="1180465" h="142875">
                <a:moveTo>
                  <a:pt x="142875" y="57150"/>
                </a:moveTo>
                <a:lnTo>
                  <a:pt x="128524" y="57150"/>
                </a:lnTo>
                <a:lnTo>
                  <a:pt x="128524" y="85725"/>
                </a:lnTo>
                <a:lnTo>
                  <a:pt x="142875" y="85725"/>
                </a:lnTo>
                <a:lnTo>
                  <a:pt x="142875" y="57150"/>
                </a:lnTo>
                <a:close/>
              </a:path>
              <a:path w="1180465" h="142875">
                <a:moveTo>
                  <a:pt x="1180210" y="57150"/>
                </a:moveTo>
                <a:lnTo>
                  <a:pt x="142875" y="57150"/>
                </a:lnTo>
                <a:lnTo>
                  <a:pt x="142875" y="85725"/>
                </a:lnTo>
                <a:lnTo>
                  <a:pt x="1180210" y="85725"/>
                </a:lnTo>
                <a:lnTo>
                  <a:pt x="1180210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4014704" y="2061972"/>
            <a:ext cx="974090" cy="429895"/>
          </a:xfrm>
          <a:prstGeom prst="rect">
            <a:avLst/>
          </a:prstGeom>
          <a:solidFill>
            <a:srgbClr val="F8DEC8"/>
          </a:solidFill>
        </p:spPr>
        <p:txBody>
          <a:bodyPr vert="horz" wrap="square" lIns="0" tIns="29844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234"/>
              </a:spcBef>
            </a:pP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HEAD</a:t>
            </a:r>
            <a:endParaRPr sz="22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2834366" y="2893441"/>
            <a:ext cx="1180465" cy="142875"/>
          </a:xfrm>
          <a:custGeom>
            <a:avLst/>
            <a:gdLst/>
            <a:ahLst/>
            <a:cxnLst/>
            <a:rect l="l" t="t" r="r" b="b"/>
            <a:pathLst>
              <a:path w="1180465" h="142875">
                <a:moveTo>
                  <a:pt x="142875" y="0"/>
                </a:moveTo>
                <a:lnTo>
                  <a:pt x="0" y="71500"/>
                </a:lnTo>
                <a:lnTo>
                  <a:pt x="142875" y="142875"/>
                </a:lnTo>
                <a:lnTo>
                  <a:pt x="142875" y="85725"/>
                </a:lnTo>
                <a:lnTo>
                  <a:pt x="128524" y="85725"/>
                </a:lnTo>
                <a:lnTo>
                  <a:pt x="128524" y="57150"/>
                </a:lnTo>
                <a:lnTo>
                  <a:pt x="142875" y="57150"/>
                </a:lnTo>
                <a:lnTo>
                  <a:pt x="142875" y="0"/>
                </a:lnTo>
                <a:close/>
              </a:path>
              <a:path w="1180465" h="142875">
                <a:moveTo>
                  <a:pt x="142875" y="57150"/>
                </a:moveTo>
                <a:lnTo>
                  <a:pt x="128524" y="57150"/>
                </a:lnTo>
                <a:lnTo>
                  <a:pt x="128524" y="85725"/>
                </a:lnTo>
                <a:lnTo>
                  <a:pt x="142875" y="85725"/>
                </a:lnTo>
                <a:lnTo>
                  <a:pt x="142875" y="57150"/>
                </a:lnTo>
                <a:close/>
              </a:path>
              <a:path w="1180465" h="142875">
                <a:moveTo>
                  <a:pt x="1180210" y="57150"/>
                </a:moveTo>
                <a:lnTo>
                  <a:pt x="142875" y="57150"/>
                </a:lnTo>
                <a:lnTo>
                  <a:pt x="142875" y="85725"/>
                </a:lnTo>
                <a:lnTo>
                  <a:pt x="1180210" y="85725"/>
                </a:lnTo>
                <a:lnTo>
                  <a:pt x="1180210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4014704" y="2746248"/>
            <a:ext cx="1308100" cy="429895"/>
          </a:xfrm>
          <a:prstGeom prst="rect">
            <a:avLst/>
          </a:prstGeom>
          <a:solidFill>
            <a:srgbClr val="F8DEC8"/>
          </a:solidFill>
        </p:spPr>
        <p:txBody>
          <a:bodyPr vert="horz" wrap="square" lIns="0" tIns="29845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235"/>
              </a:spcBef>
            </a:pP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HEAD~1</a:t>
            </a:r>
            <a:endParaRPr sz="22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2834366" y="3626484"/>
            <a:ext cx="1180465" cy="142875"/>
          </a:xfrm>
          <a:custGeom>
            <a:avLst/>
            <a:gdLst/>
            <a:ahLst/>
            <a:cxnLst/>
            <a:rect l="l" t="t" r="r" b="b"/>
            <a:pathLst>
              <a:path w="1180465" h="142875">
                <a:moveTo>
                  <a:pt x="142875" y="0"/>
                </a:moveTo>
                <a:lnTo>
                  <a:pt x="0" y="71500"/>
                </a:lnTo>
                <a:lnTo>
                  <a:pt x="142875" y="142875"/>
                </a:lnTo>
                <a:lnTo>
                  <a:pt x="142875" y="85725"/>
                </a:lnTo>
                <a:lnTo>
                  <a:pt x="128524" y="85725"/>
                </a:lnTo>
                <a:lnTo>
                  <a:pt x="128524" y="57150"/>
                </a:lnTo>
                <a:lnTo>
                  <a:pt x="142875" y="57150"/>
                </a:lnTo>
                <a:lnTo>
                  <a:pt x="142875" y="0"/>
                </a:lnTo>
                <a:close/>
              </a:path>
              <a:path w="1180465" h="142875">
                <a:moveTo>
                  <a:pt x="142875" y="57150"/>
                </a:moveTo>
                <a:lnTo>
                  <a:pt x="128524" y="57150"/>
                </a:lnTo>
                <a:lnTo>
                  <a:pt x="128524" y="85725"/>
                </a:lnTo>
                <a:lnTo>
                  <a:pt x="142875" y="85725"/>
                </a:lnTo>
                <a:lnTo>
                  <a:pt x="142875" y="57150"/>
                </a:lnTo>
                <a:close/>
              </a:path>
              <a:path w="1180465" h="142875">
                <a:moveTo>
                  <a:pt x="1180210" y="57150"/>
                </a:moveTo>
                <a:lnTo>
                  <a:pt x="142875" y="57150"/>
                </a:lnTo>
                <a:lnTo>
                  <a:pt x="142875" y="85725"/>
                </a:lnTo>
                <a:lnTo>
                  <a:pt x="1180210" y="85725"/>
                </a:lnTo>
                <a:lnTo>
                  <a:pt x="1180210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4007084" y="3489959"/>
            <a:ext cx="1308100" cy="431800"/>
          </a:xfrm>
          <a:prstGeom prst="rect">
            <a:avLst/>
          </a:prstGeom>
          <a:solidFill>
            <a:srgbClr val="F8DEC8"/>
          </a:solidFill>
        </p:spPr>
        <p:txBody>
          <a:bodyPr vert="horz" wrap="square" lIns="0" tIns="3048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240"/>
              </a:spcBef>
            </a:pP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HEAD~2</a:t>
            </a:r>
            <a:endParaRPr sz="22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2834366" y="4258945"/>
            <a:ext cx="1180465" cy="142875"/>
          </a:xfrm>
          <a:custGeom>
            <a:avLst/>
            <a:gdLst/>
            <a:ahLst/>
            <a:cxnLst/>
            <a:rect l="l" t="t" r="r" b="b"/>
            <a:pathLst>
              <a:path w="1180465" h="142875">
                <a:moveTo>
                  <a:pt x="142875" y="0"/>
                </a:moveTo>
                <a:lnTo>
                  <a:pt x="0" y="71500"/>
                </a:lnTo>
                <a:lnTo>
                  <a:pt x="142875" y="142875"/>
                </a:lnTo>
                <a:lnTo>
                  <a:pt x="142875" y="85725"/>
                </a:lnTo>
                <a:lnTo>
                  <a:pt x="128524" y="85725"/>
                </a:lnTo>
                <a:lnTo>
                  <a:pt x="128524" y="57150"/>
                </a:lnTo>
                <a:lnTo>
                  <a:pt x="142875" y="57150"/>
                </a:lnTo>
                <a:lnTo>
                  <a:pt x="142875" y="0"/>
                </a:lnTo>
                <a:close/>
              </a:path>
              <a:path w="1180465" h="142875">
                <a:moveTo>
                  <a:pt x="142875" y="57150"/>
                </a:moveTo>
                <a:lnTo>
                  <a:pt x="128524" y="57150"/>
                </a:lnTo>
                <a:lnTo>
                  <a:pt x="128524" y="85725"/>
                </a:lnTo>
                <a:lnTo>
                  <a:pt x="142875" y="85725"/>
                </a:lnTo>
                <a:lnTo>
                  <a:pt x="142875" y="57150"/>
                </a:lnTo>
                <a:close/>
              </a:path>
              <a:path w="1180465" h="142875">
                <a:moveTo>
                  <a:pt x="1180210" y="57150"/>
                </a:moveTo>
                <a:lnTo>
                  <a:pt x="142875" y="57150"/>
                </a:lnTo>
                <a:lnTo>
                  <a:pt x="142875" y="85725"/>
                </a:lnTo>
                <a:lnTo>
                  <a:pt x="1180210" y="85725"/>
                </a:lnTo>
                <a:lnTo>
                  <a:pt x="1180210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3996415" y="4178808"/>
            <a:ext cx="1308100" cy="431800"/>
          </a:xfrm>
          <a:prstGeom prst="rect">
            <a:avLst/>
          </a:prstGeom>
          <a:solidFill>
            <a:srgbClr val="F8DEC8"/>
          </a:solidFill>
        </p:spPr>
        <p:txBody>
          <a:bodyPr vert="horz" wrap="square" lIns="0" tIns="2984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235"/>
              </a:spcBef>
            </a:pP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HEAD~3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91539" y="3692639"/>
            <a:ext cx="2482850" cy="1170940"/>
            <a:chOff x="891539" y="3692639"/>
            <a:chExt cx="2482850" cy="1170940"/>
          </a:xfrm>
        </p:grpSpPr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1539" y="3692639"/>
              <a:ext cx="2482596" cy="117044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5879" y="3820680"/>
              <a:ext cx="1630680" cy="1002779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934211" y="3715511"/>
            <a:ext cx="2402205" cy="1089660"/>
          </a:xfrm>
          <a:prstGeom prst="rect">
            <a:avLst/>
          </a:prstGeom>
          <a:solidFill>
            <a:srgbClr val="E9AEA2"/>
          </a:solidFill>
        </p:spPr>
        <p:txBody>
          <a:bodyPr vert="horz" wrap="square" lIns="0" tIns="194310" rIns="0" bIns="0" rtlCol="0">
            <a:spAutoFit/>
          </a:bodyPr>
          <a:lstStyle/>
          <a:p>
            <a:pPr marL="660400">
              <a:lnSpc>
                <a:spcPct val="100000"/>
              </a:lnSpc>
              <a:spcBef>
                <a:spcPts val="1530"/>
              </a:spcBef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Working</a:t>
            </a:r>
            <a:endParaRPr sz="2200">
              <a:latin typeface="Trebuchet MS"/>
              <a:cs typeface="Trebuchet MS"/>
            </a:endParaRPr>
          </a:p>
          <a:p>
            <a:pPr marL="600710">
              <a:lnSpc>
                <a:spcPct val="100000"/>
              </a:lnSpc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Directory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056376" y="3692664"/>
            <a:ext cx="2482850" cy="1169035"/>
            <a:chOff x="6056376" y="3692664"/>
            <a:chExt cx="2482850" cy="1169035"/>
          </a:xfrm>
        </p:grpSpPr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56376" y="3692664"/>
              <a:ext cx="2482596" cy="116889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74308" y="3986758"/>
              <a:ext cx="2048256" cy="66753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099048" y="3715511"/>
              <a:ext cx="2402205" cy="1088390"/>
            </a:xfrm>
            <a:custGeom>
              <a:avLst/>
              <a:gdLst/>
              <a:ahLst/>
              <a:cxnLst/>
              <a:rect l="l" t="t" r="r" b="b"/>
              <a:pathLst>
                <a:path w="2402204" h="1088389">
                  <a:moveTo>
                    <a:pt x="2401824" y="0"/>
                  </a:moveTo>
                  <a:lnTo>
                    <a:pt x="0" y="0"/>
                  </a:lnTo>
                  <a:lnTo>
                    <a:pt x="0" y="1088136"/>
                  </a:lnTo>
                  <a:lnTo>
                    <a:pt x="2401824" y="1088136"/>
                  </a:lnTo>
                  <a:lnTo>
                    <a:pt x="2401824" y="0"/>
                  </a:lnTo>
                  <a:close/>
                </a:path>
              </a:pathLst>
            </a:custGeom>
            <a:solidFill>
              <a:srgbClr val="BAD5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6099047" y="3715511"/>
            <a:ext cx="2402205" cy="108839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Times New Roman"/>
              <a:cs typeface="Times New Roman"/>
            </a:endParaRPr>
          </a:p>
          <a:p>
            <a:pPr marL="385445">
              <a:lnSpc>
                <a:spcPct val="100000"/>
              </a:lnSpc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Staging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Area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379982" y="6517385"/>
            <a:ext cx="13479780" cy="1656714"/>
          </a:xfrm>
          <a:custGeom>
            <a:avLst/>
            <a:gdLst/>
            <a:ahLst/>
            <a:cxnLst/>
            <a:rect l="l" t="t" r="r" b="b"/>
            <a:pathLst>
              <a:path w="13479780" h="1656715">
                <a:moveTo>
                  <a:pt x="0" y="1656587"/>
                </a:moveTo>
                <a:lnTo>
                  <a:pt x="13479780" y="1656587"/>
                </a:lnTo>
                <a:lnTo>
                  <a:pt x="13479780" y="0"/>
                </a:lnTo>
                <a:lnTo>
                  <a:pt x="0" y="0"/>
                </a:lnTo>
                <a:lnTo>
                  <a:pt x="0" y="1656587"/>
                </a:lnTo>
                <a:close/>
              </a:path>
            </a:pathLst>
          </a:custGeom>
          <a:ln w="19050">
            <a:solidFill>
              <a:srgbClr val="0A52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915414" y="6609105"/>
            <a:ext cx="12754610" cy="130429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“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3E3E3E"/>
                </a:solidFill>
                <a:latin typeface="Arial"/>
                <a:cs typeface="Arial"/>
              </a:rPr>
              <a:t>diff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–staged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”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similar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“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3E3E3E"/>
                </a:solidFill>
                <a:latin typeface="Arial"/>
                <a:cs typeface="Arial"/>
              </a:rPr>
              <a:t>diff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120" dirty="0">
                <a:solidFill>
                  <a:srgbClr val="3E3E3E"/>
                </a:solidFill>
                <a:latin typeface="Arial"/>
                <a:cs typeface="Arial"/>
              </a:rPr>
              <a:t>HEAD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”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If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number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commits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increase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beyond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certain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count,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use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hashcode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command.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Example: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  <a:tabLst>
                <a:tab pos="753110" algn="l"/>
              </a:tabLst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$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	</a:t>
            </a:r>
            <a:r>
              <a:rPr sz="2200" b="1" spc="85" dirty="0">
                <a:solidFill>
                  <a:srgbClr val="3E3E3E"/>
                </a:solidFill>
                <a:latin typeface="Arial"/>
                <a:cs typeface="Arial"/>
              </a:rPr>
              <a:t>diff</a:t>
            </a:r>
            <a:r>
              <a:rPr sz="2200" b="1"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&lt;commit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hashcode&gt;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202423" y="6224015"/>
            <a:ext cx="1702435" cy="431800"/>
          </a:xfrm>
          <a:prstGeom prst="rect">
            <a:avLst/>
          </a:prstGeom>
          <a:solidFill>
            <a:srgbClr val="0A5293"/>
          </a:solidFill>
        </p:spPr>
        <p:txBody>
          <a:bodyPr vert="horz" wrap="square" lIns="0" tIns="33019" rIns="0" bIns="0" rtlCol="0">
            <a:spAutoFit/>
          </a:bodyPr>
          <a:lstStyle/>
          <a:p>
            <a:pPr marL="469265">
              <a:lnSpc>
                <a:spcPct val="100000"/>
              </a:lnSpc>
              <a:spcBef>
                <a:spcPts val="259"/>
              </a:spcBef>
            </a:pPr>
            <a:r>
              <a:rPr sz="2200" b="1" spc="-25" dirty="0">
                <a:solidFill>
                  <a:srgbClr val="FFFFFF"/>
                </a:solidFill>
                <a:latin typeface="Arial"/>
                <a:cs typeface="Arial"/>
              </a:rPr>
              <a:t>NOTE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1789" y="806958"/>
            <a:ext cx="3852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latin typeface="Tahoma"/>
                <a:cs typeface="Tahoma"/>
              </a:rPr>
              <a:t>Tracking</a:t>
            </a:r>
            <a:r>
              <a:rPr spc="-105" dirty="0">
                <a:latin typeface="Tahoma"/>
                <a:cs typeface="Tahoma"/>
              </a:rPr>
              <a:t> </a:t>
            </a:r>
            <a:r>
              <a:rPr spc="-25" dirty="0">
                <a:latin typeface="Tahoma"/>
                <a:cs typeface="Tahoma"/>
              </a:rPr>
              <a:t>File</a:t>
            </a:r>
            <a:r>
              <a:rPr spc="-130" dirty="0">
                <a:latin typeface="Tahoma"/>
                <a:cs typeface="Tahoma"/>
              </a:rPr>
              <a:t> </a:t>
            </a:r>
            <a:r>
              <a:rPr spc="-40" dirty="0">
                <a:latin typeface="Tahoma"/>
                <a:cs typeface="Tahoma"/>
              </a:rPr>
              <a:t>Changes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1583" y="2080412"/>
            <a:ext cx="11577320" cy="354647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Being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Project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Lead,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demonstrate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git’s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ability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compare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different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commits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changes.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Perform:</a:t>
            </a:r>
            <a:endParaRPr sz="2200"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735"/>
              </a:spcBef>
              <a:buClr>
                <a:srgbClr val="000000"/>
              </a:buClr>
              <a:buAutoNum type="arabicPeriod"/>
              <a:tabLst>
                <a:tab pos="469265" algn="l"/>
                <a:tab pos="470534" algn="l"/>
              </a:tabLst>
            </a:pP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Updating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745"/>
              </a:spcBef>
              <a:buClr>
                <a:srgbClr val="000000"/>
              </a:buClr>
              <a:buAutoNum type="arabicPeriod"/>
              <a:tabLst>
                <a:tab pos="469265" algn="l"/>
                <a:tab pos="470534" algn="l"/>
              </a:tabLst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Tracking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endParaRPr sz="220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730"/>
              </a:spcBef>
              <a:buClr>
                <a:srgbClr val="000000"/>
              </a:buClr>
              <a:buAutoNum type="arabicPeriod"/>
              <a:tabLst>
                <a:tab pos="469265" algn="l"/>
                <a:tab pos="470534" algn="l"/>
              </a:tabLst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Adding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staging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area</a:t>
            </a:r>
            <a:endParaRPr sz="220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730"/>
              </a:spcBef>
              <a:buClr>
                <a:srgbClr val="000000"/>
              </a:buClr>
              <a:buAutoNum type="arabicPeriod"/>
              <a:tabLst>
                <a:tab pos="469265" algn="l"/>
                <a:tab pos="470534" algn="l"/>
              </a:tabLst>
            </a:pP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Comparing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commits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track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4614" y="3669284"/>
            <a:ext cx="51352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Reverting</a:t>
            </a:r>
            <a:r>
              <a:rPr spc="-75" dirty="0"/>
              <a:t> </a:t>
            </a:r>
            <a:r>
              <a:rPr spc="145" dirty="0"/>
              <a:t>to</a:t>
            </a:r>
            <a:r>
              <a:rPr spc="-55" dirty="0"/>
              <a:t> </a:t>
            </a:r>
            <a:r>
              <a:rPr spc="55" dirty="0"/>
              <a:t>Earlier</a:t>
            </a:r>
            <a:r>
              <a:rPr spc="-65" dirty="0"/>
              <a:t> </a:t>
            </a:r>
            <a:r>
              <a:rPr spc="65" dirty="0"/>
              <a:t>Commits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60567" y="327787"/>
            <a:ext cx="51352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Reverting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to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55" dirty="0">
                <a:solidFill>
                  <a:srgbClr val="3E3E3E"/>
                </a:solidFill>
              </a:rPr>
              <a:t>Earlier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Commits</a:t>
            </a:r>
          </a:p>
        </p:txBody>
      </p:sp>
      <p:sp>
        <p:nvSpPr>
          <p:cNvPr id="4" name="object 4"/>
          <p:cNvSpPr/>
          <p:nvPr/>
        </p:nvSpPr>
        <p:spPr>
          <a:xfrm>
            <a:off x="3127248" y="1312163"/>
            <a:ext cx="10002520" cy="824865"/>
          </a:xfrm>
          <a:custGeom>
            <a:avLst/>
            <a:gdLst/>
            <a:ahLst/>
            <a:cxnLst/>
            <a:rect l="l" t="t" r="r" b="b"/>
            <a:pathLst>
              <a:path w="10002519" h="824864">
                <a:moveTo>
                  <a:pt x="0" y="137413"/>
                </a:moveTo>
                <a:lnTo>
                  <a:pt x="7000" y="93959"/>
                </a:lnTo>
                <a:lnTo>
                  <a:pt x="26497" y="56235"/>
                </a:lnTo>
                <a:lnTo>
                  <a:pt x="56235" y="26497"/>
                </a:lnTo>
                <a:lnTo>
                  <a:pt x="93959" y="7000"/>
                </a:lnTo>
                <a:lnTo>
                  <a:pt x="137413" y="0"/>
                </a:lnTo>
                <a:lnTo>
                  <a:pt x="9864598" y="0"/>
                </a:lnTo>
                <a:lnTo>
                  <a:pt x="9908052" y="7000"/>
                </a:lnTo>
                <a:lnTo>
                  <a:pt x="9945776" y="26497"/>
                </a:lnTo>
                <a:lnTo>
                  <a:pt x="9975514" y="56235"/>
                </a:lnTo>
                <a:lnTo>
                  <a:pt x="9995011" y="93959"/>
                </a:lnTo>
                <a:lnTo>
                  <a:pt x="10002012" y="137413"/>
                </a:lnTo>
                <a:lnTo>
                  <a:pt x="10002012" y="687069"/>
                </a:lnTo>
                <a:lnTo>
                  <a:pt x="9995011" y="730524"/>
                </a:lnTo>
                <a:lnTo>
                  <a:pt x="9975514" y="768248"/>
                </a:lnTo>
                <a:lnTo>
                  <a:pt x="9945776" y="797986"/>
                </a:lnTo>
                <a:lnTo>
                  <a:pt x="9908052" y="817483"/>
                </a:lnTo>
                <a:lnTo>
                  <a:pt x="9864598" y="824483"/>
                </a:lnTo>
                <a:lnTo>
                  <a:pt x="137413" y="824483"/>
                </a:lnTo>
                <a:lnTo>
                  <a:pt x="93959" y="817483"/>
                </a:lnTo>
                <a:lnTo>
                  <a:pt x="56235" y="797986"/>
                </a:lnTo>
                <a:lnTo>
                  <a:pt x="26497" y="768248"/>
                </a:lnTo>
                <a:lnTo>
                  <a:pt x="7000" y="730524"/>
                </a:lnTo>
                <a:lnTo>
                  <a:pt x="0" y="687069"/>
                </a:lnTo>
                <a:lnTo>
                  <a:pt x="0" y="137413"/>
                </a:lnTo>
                <a:close/>
              </a:path>
            </a:pathLst>
          </a:custGeom>
          <a:ln w="9524">
            <a:solidFill>
              <a:srgbClr val="0A52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25114" y="1361313"/>
            <a:ext cx="960120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602105" marR="5080" indent="-1590040">
              <a:lnSpc>
                <a:spcPct val="100499"/>
              </a:lnSpc>
              <a:spcBef>
                <a:spcPts val="80"/>
              </a:spcBef>
            </a:pP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checkout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deletes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working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directory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puts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directory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state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before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commit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happened.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07834" y="7471029"/>
            <a:ext cx="47701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Deletes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made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08888" y="2424683"/>
            <a:ext cx="14237335" cy="4573905"/>
            <a:chOff x="1008888" y="2424683"/>
            <a:chExt cx="14237335" cy="45739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8888" y="2424683"/>
              <a:ext cx="14237208" cy="45735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01774" y="3527297"/>
              <a:ext cx="3895725" cy="337185"/>
            </a:xfrm>
            <a:custGeom>
              <a:avLst/>
              <a:gdLst/>
              <a:ahLst/>
              <a:cxnLst/>
              <a:rect l="l" t="t" r="r" b="b"/>
              <a:pathLst>
                <a:path w="3895725" h="337185">
                  <a:moveTo>
                    <a:pt x="0" y="336803"/>
                  </a:moveTo>
                  <a:lnTo>
                    <a:pt x="3895344" y="336803"/>
                  </a:lnTo>
                  <a:lnTo>
                    <a:pt x="3895344" y="0"/>
                  </a:lnTo>
                  <a:lnTo>
                    <a:pt x="0" y="0"/>
                  </a:lnTo>
                  <a:lnTo>
                    <a:pt x="0" y="336803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77128" y="3656075"/>
              <a:ext cx="1114425" cy="76200"/>
            </a:xfrm>
            <a:custGeom>
              <a:avLst/>
              <a:gdLst/>
              <a:ahLst/>
              <a:cxnLst/>
              <a:rect l="l" t="t" r="r" b="b"/>
              <a:pathLst>
                <a:path w="111442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1114425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1114425" h="76200">
                  <a:moveTo>
                    <a:pt x="1114425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1114425" y="44450"/>
                  </a:lnTo>
                  <a:lnTo>
                    <a:pt x="1114425" y="3175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273290" y="3544951"/>
            <a:ext cx="14998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solidFill>
                  <a:srgbClr val="FFFFFF"/>
                </a:solidFill>
                <a:latin typeface="Verdana"/>
                <a:cs typeface="Verdana"/>
              </a:rPr>
              <a:t>Modified</a:t>
            </a:r>
            <a:r>
              <a:rPr sz="20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Verdana"/>
                <a:cs typeface="Verdana"/>
              </a:rPr>
              <a:t>file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381678" y="4627054"/>
            <a:ext cx="4740910" cy="3392804"/>
            <a:chOff x="10381678" y="4627054"/>
            <a:chExt cx="4740910" cy="3392804"/>
          </a:xfrm>
        </p:grpSpPr>
        <p:sp>
          <p:nvSpPr>
            <p:cNvPr id="13" name="object 13"/>
            <p:cNvSpPr/>
            <p:nvPr/>
          </p:nvSpPr>
          <p:spPr>
            <a:xfrm>
              <a:off x="10395966" y="4641341"/>
              <a:ext cx="4712335" cy="337185"/>
            </a:xfrm>
            <a:custGeom>
              <a:avLst/>
              <a:gdLst/>
              <a:ahLst/>
              <a:cxnLst/>
              <a:rect l="l" t="t" r="r" b="b"/>
              <a:pathLst>
                <a:path w="4712334" h="337185">
                  <a:moveTo>
                    <a:pt x="0" y="336803"/>
                  </a:moveTo>
                  <a:lnTo>
                    <a:pt x="4712208" y="336803"/>
                  </a:lnTo>
                  <a:lnTo>
                    <a:pt x="4712208" y="0"/>
                  </a:lnTo>
                  <a:lnTo>
                    <a:pt x="0" y="0"/>
                  </a:lnTo>
                  <a:lnTo>
                    <a:pt x="0" y="336803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628628" y="4978145"/>
              <a:ext cx="1001394" cy="3041650"/>
            </a:xfrm>
            <a:custGeom>
              <a:avLst/>
              <a:gdLst/>
              <a:ahLst/>
              <a:cxnLst/>
              <a:rect l="l" t="t" r="r" b="b"/>
              <a:pathLst>
                <a:path w="1001395" h="3041650">
                  <a:moveTo>
                    <a:pt x="57150" y="2838195"/>
                  </a:moveTo>
                  <a:lnTo>
                    <a:pt x="28575" y="2838195"/>
                  </a:lnTo>
                  <a:lnTo>
                    <a:pt x="28575" y="3035058"/>
                  </a:lnTo>
                  <a:lnTo>
                    <a:pt x="35051" y="3041459"/>
                  </a:lnTo>
                  <a:lnTo>
                    <a:pt x="994664" y="3041459"/>
                  </a:lnTo>
                  <a:lnTo>
                    <a:pt x="1001014" y="3035058"/>
                  </a:lnTo>
                  <a:lnTo>
                    <a:pt x="1001014" y="3027172"/>
                  </a:lnTo>
                  <a:lnTo>
                    <a:pt x="57150" y="3027172"/>
                  </a:lnTo>
                  <a:lnTo>
                    <a:pt x="42925" y="3012884"/>
                  </a:lnTo>
                  <a:lnTo>
                    <a:pt x="57150" y="3012884"/>
                  </a:lnTo>
                  <a:lnTo>
                    <a:pt x="57150" y="2838195"/>
                  </a:lnTo>
                  <a:close/>
                </a:path>
                <a:path w="1001395" h="3041650">
                  <a:moveTo>
                    <a:pt x="57150" y="3012884"/>
                  </a:moveTo>
                  <a:lnTo>
                    <a:pt x="42925" y="3012884"/>
                  </a:lnTo>
                  <a:lnTo>
                    <a:pt x="57150" y="3027172"/>
                  </a:lnTo>
                  <a:lnTo>
                    <a:pt x="57150" y="3012884"/>
                  </a:lnTo>
                  <a:close/>
                </a:path>
                <a:path w="1001395" h="3041650">
                  <a:moveTo>
                    <a:pt x="972439" y="3012884"/>
                  </a:moveTo>
                  <a:lnTo>
                    <a:pt x="57150" y="3012884"/>
                  </a:lnTo>
                  <a:lnTo>
                    <a:pt x="57150" y="3027172"/>
                  </a:lnTo>
                  <a:lnTo>
                    <a:pt x="972439" y="3027172"/>
                  </a:lnTo>
                  <a:lnTo>
                    <a:pt x="972439" y="3012884"/>
                  </a:lnTo>
                  <a:close/>
                </a:path>
                <a:path w="1001395" h="3041650">
                  <a:moveTo>
                    <a:pt x="1001014" y="0"/>
                  </a:moveTo>
                  <a:lnTo>
                    <a:pt x="972439" y="0"/>
                  </a:lnTo>
                  <a:lnTo>
                    <a:pt x="972439" y="3027172"/>
                  </a:lnTo>
                  <a:lnTo>
                    <a:pt x="986790" y="3012884"/>
                  </a:lnTo>
                  <a:lnTo>
                    <a:pt x="1001014" y="3012884"/>
                  </a:lnTo>
                  <a:lnTo>
                    <a:pt x="1001014" y="0"/>
                  </a:lnTo>
                  <a:close/>
                </a:path>
                <a:path w="1001395" h="3041650">
                  <a:moveTo>
                    <a:pt x="1001014" y="3012884"/>
                  </a:moveTo>
                  <a:lnTo>
                    <a:pt x="986790" y="3012884"/>
                  </a:lnTo>
                  <a:lnTo>
                    <a:pt x="972439" y="3027172"/>
                  </a:lnTo>
                  <a:lnTo>
                    <a:pt x="1001014" y="3027172"/>
                  </a:lnTo>
                  <a:lnTo>
                    <a:pt x="1001014" y="3012884"/>
                  </a:lnTo>
                  <a:close/>
                </a:path>
                <a:path w="1001395" h="3041650">
                  <a:moveTo>
                    <a:pt x="42925" y="2766822"/>
                  </a:moveTo>
                  <a:lnTo>
                    <a:pt x="0" y="2852547"/>
                  </a:lnTo>
                  <a:lnTo>
                    <a:pt x="28575" y="2852547"/>
                  </a:lnTo>
                  <a:lnTo>
                    <a:pt x="28575" y="2838195"/>
                  </a:lnTo>
                  <a:lnTo>
                    <a:pt x="78560" y="2838195"/>
                  </a:lnTo>
                  <a:lnTo>
                    <a:pt x="42925" y="2766822"/>
                  </a:lnTo>
                  <a:close/>
                </a:path>
                <a:path w="1001395" h="3041650">
                  <a:moveTo>
                    <a:pt x="78560" y="2838195"/>
                  </a:moveTo>
                  <a:lnTo>
                    <a:pt x="57150" y="2838195"/>
                  </a:lnTo>
                  <a:lnTo>
                    <a:pt x="57150" y="2852547"/>
                  </a:lnTo>
                  <a:lnTo>
                    <a:pt x="85725" y="2852547"/>
                  </a:lnTo>
                  <a:lnTo>
                    <a:pt x="78560" y="2838195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77332" y="306451"/>
            <a:ext cx="5102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>
                <a:solidFill>
                  <a:srgbClr val="3E3E3E"/>
                </a:solidFill>
              </a:rPr>
              <a:t>Resetting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to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Earlier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Commits</a:t>
            </a:r>
          </a:p>
        </p:txBody>
      </p:sp>
      <p:sp>
        <p:nvSpPr>
          <p:cNvPr id="4" name="object 4"/>
          <p:cNvSpPr/>
          <p:nvPr/>
        </p:nvSpPr>
        <p:spPr>
          <a:xfrm>
            <a:off x="2077211" y="1571244"/>
            <a:ext cx="12102465" cy="826135"/>
          </a:xfrm>
          <a:custGeom>
            <a:avLst/>
            <a:gdLst/>
            <a:ahLst/>
            <a:cxnLst/>
            <a:rect l="l" t="t" r="r" b="b"/>
            <a:pathLst>
              <a:path w="12102465" h="826135">
                <a:moveTo>
                  <a:pt x="0" y="137667"/>
                </a:moveTo>
                <a:lnTo>
                  <a:pt x="7014" y="94138"/>
                </a:lnTo>
                <a:lnTo>
                  <a:pt x="26550" y="56345"/>
                </a:lnTo>
                <a:lnTo>
                  <a:pt x="56345" y="26550"/>
                </a:lnTo>
                <a:lnTo>
                  <a:pt x="94138" y="7014"/>
                </a:lnTo>
                <a:lnTo>
                  <a:pt x="137668" y="0"/>
                </a:lnTo>
                <a:lnTo>
                  <a:pt x="11964416" y="0"/>
                </a:lnTo>
                <a:lnTo>
                  <a:pt x="12007945" y="7014"/>
                </a:lnTo>
                <a:lnTo>
                  <a:pt x="12045738" y="26550"/>
                </a:lnTo>
                <a:lnTo>
                  <a:pt x="12075533" y="56345"/>
                </a:lnTo>
                <a:lnTo>
                  <a:pt x="12095069" y="94138"/>
                </a:lnTo>
                <a:lnTo>
                  <a:pt x="12102084" y="137667"/>
                </a:lnTo>
                <a:lnTo>
                  <a:pt x="12102084" y="688339"/>
                </a:lnTo>
                <a:lnTo>
                  <a:pt x="12095069" y="731869"/>
                </a:lnTo>
                <a:lnTo>
                  <a:pt x="12075533" y="769662"/>
                </a:lnTo>
                <a:lnTo>
                  <a:pt x="12045738" y="799457"/>
                </a:lnTo>
                <a:lnTo>
                  <a:pt x="12007945" y="818993"/>
                </a:lnTo>
                <a:lnTo>
                  <a:pt x="11964416" y="826007"/>
                </a:lnTo>
                <a:lnTo>
                  <a:pt x="137668" y="826007"/>
                </a:lnTo>
                <a:lnTo>
                  <a:pt x="94138" y="818993"/>
                </a:lnTo>
                <a:lnTo>
                  <a:pt x="56345" y="799457"/>
                </a:lnTo>
                <a:lnTo>
                  <a:pt x="26550" y="769662"/>
                </a:lnTo>
                <a:lnTo>
                  <a:pt x="7014" y="731869"/>
                </a:lnTo>
                <a:lnTo>
                  <a:pt x="0" y="688339"/>
                </a:lnTo>
                <a:lnTo>
                  <a:pt x="0" y="137667"/>
                </a:lnTo>
                <a:close/>
              </a:path>
            </a:pathLst>
          </a:custGeom>
          <a:ln w="9524">
            <a:solidFill>
              <a:srgbClr val="0A52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36977" y="1621663"/>
            <a:ext cx="117798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“git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reset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--hard”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sets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older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version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Trebuchet MS"/>
                <a:cs typeface="Trebuchet MS"/>
              </a:rPr>
              <a:t>HEAD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pointer.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Staging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Index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Working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Directory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then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reset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match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commit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specified.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63160" y="3208527"/>
            <a:ext cx="2312670" cy="489584"/>
          </a:xfrm>
          <a:custGeom>
            <a:avLst/>
            <a:gdLst/>
            <a:ahLst/>
            <a:cxnLst/>
            <a:rect l="l" t="t" r="r" b="b"/>
            <a:pathLst>
              <a:path w="2312670" h="489585">
                <a:moveTo>
                  <a:pt x="31368" y="410210"/>
                </a:moveTo>
                <a:lnTo>
                  <a:pt x="0" y="489458"/>
                </a:lnTo>
                <a:lnTo>
                  <a:pt x="82296" y="466979"/>
                </a:lnTo>
                <a:lnTo>
                  <a:pt x="56119" y="460248"/>
                </a:lnTo>
                <a:lnTo>
                  <a:pt x="42163" y="460248"/>
                </a:lnTo>
                <a:lnTo>
                  <a:pt x="33654" y="450850"/>
                </a:lnTo>
                <a:lnTo>
                  <a:pt x="36775" y="448052"/>
                </a:lnTo>
                <a:lnTo>
                  <a:pt x="31368" y="410210"/>
                </a:lnTo>
                <a:close/>
              </a:path>
              <a:path w="2312670" h="489585">
                <a:moveTo>
                  <a:pt x="1396655" y="12700"/>
                </a:moveTo>
                <a:lnTo>
                  <a:pt x="1187323" y="12700"/>
                </a:lnTo>
                <a:lnTo>
                  <a:pt x="1265174" y="14097"/>
                </a:lnTo>
                <a:lnTo>
                  <a:pt x="1342643" y="19304"/>
                </a:lnTo>
                <a:lnTo>
                  <a:pt x="1419478" y="28067"/>
                </a:lnTo>
                <a:lnTo>
                  <a:pt x="1495678" y="40639"/>
                </a:lnTo>
                <a:lnTo>
                  <a:pt x="1570989" y="56896"/>
                </a:lnTo>
                <a:lnTo>
                  <a:pt x="1645412" y="76835"/>
                </a:lnTo>
                <a:lnTo>
                  <a:pt x="1718564" y="100584"/>
                </a:lnTo>
                <a:lnTo>
                  <a:pt x="1790573" y="128016"/>
                </a:lnTo>
                <a:lnTo>
                  <a:pt x="1861185" y="159131"/>
                </a:lnTo>
                <a:lnTo>
                  <a:pt x="1930146" y="194056"/>
                </a:lnTo>
                <a:lnTo>
                  <a:pt x="1997455" y="232537"/>
                </a:lnTo>
                <a:lnTo>
                  <a:pt x="2062861" y="274827"/>
                </a:lnTo>
                <a:lnTo>
                  <a:pt x="2126234" y="320801"/>
                </a:lnTo>
                <a:lnTo>
                  <a:pt x="2187574" y="370586"/>
                </a:lnTo>
                <a:lnTo>
                  <a:pt x="2246503" y="423925"/>
                </a:lnTo>
                <a:lnTo>
                  <a:pt x="2303144" y="481202"/>
                </a:lnTo>
                <a:lnTo>
                  <a:pt x="2312162" y="472186"/>
                </a:lnTo>
                <a:lnTo>
                  <a:pt x="2255139" y="414527"/>
                </a:lnTo>
                <a:lnTo>
                  <a:pt x="2195575" y="360680"/>
                </a:lnTo>
                <a:lnTo>
                  <a:pt x="2133727" y="310642"/>
                </a:lnTo>
                <a:lnTo>
                  <a:pt x="2069718" y="264160"/>
                </a:lnTo>
                <a:lnTo>
                  <a:pt x="2003805" y="221487"/>
                </a:lnTo>
                <a:lnTo>
                  <a:pt x="1935861" y="182752"/>
                </a:lnTo>
                <a:lnTo>
                  <a:pt x="1866264" y="147447"/>
                </a:lnTo>
                <a:lnTo>
                  <a:pt x="1795144" y="116205"/>
                </a:lnTo>
                <a:lnTo>
                  <a:pt x="1722501" y="88519"/>
                </a:lnTo>
                <a:lnTo>
                  <a:pt x="1648714" y="64643"/>
                </a:lnTo>
                <a:lnTo>
                  <a:pt x="1573656" y="44576"/>
                </a:lnTo>
                <a:lnTo>
                  <a:pt x="1497711" y="28067"/>
                </a:lnTo>
                <a:lnTo>
                  <a:pt x="1421002" y="15494"/>
                </a:lnTo>
                <a:lnTo>
                  <a:pt x="1396655" y="12700"/>
                </a:lnTo>
                <a:close/>
              </a:path>
              <a:path w="2312670" h="489585">
                <a:moveTo>
                  <a:pt x="37928" y="455570"/>
                </a:moveTo>
                <a:lnTo>
                  <a:pt x="42163" y="460248"/>
                </a:lnTo>
                <a:lnTo>
                  <a:pt x="45286" y="457462"/>
                </a:lnTo>
                <a:lnTo>
                  <a:pt x="37928" y="455570"/>
                </a:lnTo>
                <a:close/>
              </a:path>
              <a:path w="2312670" h="489585">
                <a:moveTo>
                  <a:pt x="45286" y="457462"/>
                </a:moveTo>
                <a:lnTo>
                  <a:pt x="42163" y="460248"/>
                </a:lnTo>
                <a:lnTo>
                  <a:pt x="56119" y="460248"/>
                </a:lnTo>
                <a:lnTo>
                  <a:pt x="45286" y="457462"/>
                </a:lnTo>
                <a:close/>
              </a:path>
              <a:path w="2312670" h="489585">
                <a:moveTo>
                  <a:pt x="1186941" y="0"/>
                </a:moveTo>
                <a:lnTo>
                  <a:pt x="1108328" y="2286"/>
                </a:lnTo>
                <a:lnTo>
                  <a:pt x="1029462" y="8382"/>
                </a:lnTo>
                <a:lnTo>
                  <a:pt x="950594" y="18034"/>
                </a:lnTo>
                <a:lnTo>
                  <a:pt x="871981" y="31623"/>
                </a:lnTo>
                <a:lnTo>
                  <a:pt x="793750" y="48895"/>
                </a:lnTo>
                <a:lnTo>
                  <a:pt x="715899" y="69850"/>
                </a:lnTo>
                <a:lnTo>
                  <a:pt x="638810" y="94614"/>
                </a:lnTo>
                <a:lnTo>
                  <a:pt x="562355" y="123062"/>
                </a:lnTo>
                <a:lnTo>
                  <a:pt x="486790" y="155194"/>
                </a:lnTo>
                <a:lnTo>
                  <a:pt x="412368" y="191135"/>
                </a:lnTo>
                <a:lnTo>
                  <a:pt x="338963" y="230886"/>
                </a:lnTo>
                <a:lnTo>
                  <a:pt x="267080" y="274193"/>
                </a:lnTo>
                <a:lnTo>
                  <a:pt x="196596" y="321310"/>
                </a:lnTo>
                <a:lnTo>
                  <a:pt x="127762" y="372110"/>
                </a:lnTo>
                <a:lnTo>
                  <a:pt x="60705" y="426593"/>
                </a:lnTo>
                <a:lnTo>
                  <a:pt x="36775" y="448052"/>
                </a:lnTo>
                <a:lnTo>
                  <a:pt x="37834" y="455465"/>
                </a:lnTo>
                <a:lnTo>
                  <a:pt x="45286" y="457462"/>
                </a:lnTo>
                <a:lnTo>
                  <a:pt x="69214" y="436118"/>
                </a:lnTo>
                <a:lnTo>
                  <a:pt x="135762" y="382016"/>
                </a:lnTo>
                <a:lnTo>
                  <a:pt x="204088" y="331470"/>
                </a:lnTo>
                <a:lnTo>
                  <a:pt x="274065" y="284734"/>
                </a:lnTo>
                <a:lnTo>
                  <a:pt x="345566" y="241681"/>
                </a:lnTo>
                <a:lnTo>
                  <a:pt x="418338" y="202311"/>
                </a:lnTo>
                <a:lnTo>
                  <a:pt x="492251" y="166624"/>
                </a:lnTo>
                <a:lnTo>
                  <a:pt x="567309" y="134747"/>
                </a:lnTo>
                <a:lnTo>
                  <a:pt x="643254" y="106552"/>
                </a:lnTo>
                <a:lnTo>
                  <a:pt x="719836" y="81914"/>
                </a:lnTo>
                <a:lnTo>
                  <a:pt x="797051" y="61213"/>
                </a:lnTo>
                <a:lnTo>
                  <a:pt x="874776" y="43942"/>
                </a:lnTo>
                <a:lnTo>
                  <a:pt x="952753" y="30607"/>
                </a:lnTo>
                <a:lnTo>
                  <a:pt x="1030986" y="20955"/>
                </a:lnTo>
                <a:lnTo>
                  <a:pt x="1109217" y="14986"/>
                </a:lnTo>
                <a:lnTo>
                  <a:pt x="1187323" y="12700"/>
                </a:lnTo>
                <a:lnTo>
                  <a:pt x="1396655" y="12700"/>
                </a:lnTo>
                <a:lnTo>
                  <a:pt x="1343533" y="6604"/>
                </a:lnTo>
                <a:lnTo>
                  <a:pt x="1265427" y="1397"/>
                </a:lnTo>
                <a:lnTo>
                  <a:pt x="1186941" y="0"/>
                </a:lnTo>
                <a:close/>
              </a:path>
              <a:path w="2312670" h="489585">
                <a:moveTo>
                  <a:pt x="36775" y="448052"/>
                </a:moveTo>
                <a:lnTo>
                  <a:pt x="33654" y="450850"/>
                </a:lnTo>
                <a:lnTo>
                  <a:pt x="37834" y="455465"/>
                </a:lnTo>
                <a:lnTo>
                  <a:pt x="36775" y="448052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11823" y="4962144"/>
            <a:ext cx="2885440" cy="871855"/>
          </a:xfrm>
          <a:custGeom>
            <a:avLst/>
            <a:gdLst/>
            <a:ahLst/>
            <a:cxnLst/>
            <a:rect l="l" t="t" r="r" b="b"/>
            <a:pathLst>
              <a:path w="2885440" h="871854">
                <a:moveTo>
                  <a:pt x="2812287" y="0"/>
                </a:moveTo>
                <a:lnTo>
                  <a:pt x="72643" y="0"/>
                </a:lnTo>
                <a:lnTo>
                  <a:pt x="44362" y="5707"/>
                </a:lnTo>
                <a:lnTo>
                  <a:pt x="21272" y="21272"/>
                </a:lnTo>
                <a:lnTo>
                  <a:pt x="5707" y="44362"/>
                </a:lnTo>
                <a:lnTo>
                  <a:pt x="0" y="72643"/>
                </a:lnTo>
                <a:lnTo>
                  <a:pt x="0" y="799083"/>
                </a:lnTo>
                <a:lnTo>
                  <a:pt x="5707" y="827365"/>
                </a:lnTo>
                <a:lnTo>
                  <a:pt x="21272" y="850455"/>
                </a:lnTo>
                <a:lnTo>
                  <a:pt x="44362" y="866020"/>
                </a:lnTo>
                <a:lnTo>
                  <a:pt x="72643" y="871727"/>
                </a:lnTo>
                <a:lnTo>
                  <a:pt x="2812287" y="871727"/>
                </a:lnTo>
                <a:lnTo>
                  <a:pt x="2840569" y="866020"/>
                </a:lnTo>
                <a:lnTo>
                  <a:pt x="2863659" y="850455"/>
                </a:lnTo>
                <a:lnTo>
                  <a:pt x="2879224" y="827365"/>
                </a:lnTo>
                <a:lnTo>
                  <a:pt x="2884931" y="799083"/>
                </a:lnTo>
                <a:lnTo>
                  <a:pt x="2884931" y="72643"/>
                </a:lnTo>
                <a:lnTo>
                  <a:pt x="2879224" y="44362"/>
                </a:lnTo>
                <a:lnTo>
                  <a:pt x="2863659" y="21272"/>
                </a:lnTo>
                <a:lnTo>
                  <a:pt x="2840569" y="5707"/>
                </a:lnTo>
                <a:lnTo>
                  <a:pt x="28122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65518" y="5204841"/>
            <a:ext cx="21793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Trebuchet MS"/>
                <a:cs typeface="Trebuchet MS"/>
              </a:rPr>
              <a:t>git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reset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--hard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930633" y="3871722"/>
            <a:ext cx="1739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Before</a:t>
            </a:r>
            <a:r>
              <a:rPr sz="2200" b="1" spc="-1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reset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72283" y="3794759"/>
            <a:ext cx="8735695" cy="685800"/>
            <a:chOff x="2272283" y="3794759"/>
            <a:chExt cx="8735695" cy="685800"/>
          </a:xfrm>
        </p:grpSpPr>
        <p:sp>
          <p:nvSpPr>
            <p:cNvPr id="11" name="object 11"/>
            <p:cNvSpPr/>
            <p:nvPr/>
          </p:nvSpPr>
          <p:spPr>
            <a:xfrm>
              <a:off x="3780281" y="3824477"/>
              <a:ext cx="673735" cy="612775"/>
            </a:xfrm>
            <a:custGeom>
              <a:avLst/>
              <a:gdLst/>
              <a:ahLst/>
              <a:cxnLst/>
              <a:rect l="l" t="t" r="r" b="b"/>
              <a:pathLst>
                <a:path w="673735" h="612775">
                  <a:moveTo>
                    <a:pt x="0" y="306324"/>
                  </a:moveTo>
                  <a:lnTo>
                    <a:pt x="3650" y="261060"/>
                  </a:lnTo>
                  <a:lnTo>
                    <a:pt x="14256" y="217858"/>
                  </a:lnTo>
                  <a:lnTo>
                    <a:pt x="31296" y="177191"/>
                  </a:lnTo>
                  <a:lnTo>
                    <a:pt x="54250" y="139533"/>
                  </a:lnTo>
                  <a:lnTo>
                    <a:pt x="82597" y="105358"/>
                  </a:lnTo>
                  <a:lnTo>
                    <a:pt x="115818" y="75140"/>
                  </a:lnTo>
                  <a:lnTo>
                    <a:pt x="153391" y="49354"/>
                  </a:lnTo>
                  <a:lnTo>
                    <a:pt x="194797" y="28472"/>
                  </a:lnTo>
                  <a:lnTo>
                    <a:pt x="239514" y="12970"/>
                  </a:lnTo>
                  <a:lnTo>
                    <a:pt x="287023" y="3321"/>
                  </a:lnTo>
                  <a:lnTo>
                    <a:pt x="336803" y="0"/>
                  </a:lnTo>
                  <a:lnTo>
                    <a:pt x="386584" y="3321"/>
                  </a:lnTo>
                  <a:lnTo>
                    <a:pt x="434093" y="12970"/>
                  </a:lnTo>
                  <a:lnTo>
                    <a:pt x="478810" y="28472"/>
                  </a:lnTo>
                  <a:lnTo>
                    <a:pt x="520216" y="49354"/>
                  </a:lnTo>
                  <a:lnTo>
                    <a:pt x="557789" y="75140"/>
                  </a:lnTo>
                  <a:lnTo>
                    <a:pt x="591010" y="105358"/>
                  </a:lnTo>
                  <a:lnTo>
                    <a:pt x="619357" y="139533"/>
                  </a:lnTo>
                  <a:lnTo>
                    <a:pt x="642311" y="177191"/>
                  </a:lnTo>
                  <a:lnTo>
                    <a:pt x="659351" y="217858"/>
                  </a:lnTo>
                  <a:lnTo>
                    <a:pt x="669957" y="261060"/>
                  </a:lnTo>
                  <a:lnTo>
                    <a:pt x="673607" y="306324"/>
                  </a:lnTo>
                  <a:lnTo>
                    <a:pt x="669957" y="351587"/>
                  </a:lnTo>
                  <a:lnTo>
                    <a:pt x="659351" y="394789"/>
                  </a:lnTo>
                  <a:lnTo>
                    <a:pt x="642311" y="435456"/>
                  </a:lnTo>
                  <a:lnTo>
                    <a:pt x="619357" y="473114"/>
                  </a:lnTo>
                  <a:lnTo>
                    <a:pt x="591010" y="507289"/>
                  </a:lnTo>
                  <a:lnTo>
                    <a:pt x="557789" y="537507"/>
                  </a:lnTo>
                  <a:lnTo>
                    <a:pt x="520216" y="563293"/>
                  </a:lnTo>
                  <a:lnTo>
                    <a:pt x="478810" y="584175"/>
                  </a:lnTo>
                  <a:lnTo>
                    <a:pt x="434093" y="599677"/>
                  </a:lnTo>
                  <a:lnTo>
                    <a:pt x="386584" y="609326"/>
                  </a:lnTo>
                  <a:lnTo>
                    <a:pt x="336803" y="612648"/>
                  </a:lnTo>
                  <a:lnTo>
                    <a:pt x="287023" y="609326"/>
                  </a:lnTo>
                  <a:lnTo>
                    <a:pt x="239514" y="599677"/>
                  </a:lnTo>
                  <a:lnTo>
                    <a:pt x="194797" y="584175"/>
                  </a:lnTo>
                  <a:lnTo>
                    <a:pt x="153391" y="563293"/>
                  </a:lnTo>
                  <a:lnTo>
                    <a:pt x="115818" y="537507"/>
                  </a:lnTo>
                  <a:lnTo>
                    <a:pt x="82597" y="507289"/>
                  </a:lnTo>
                  <a:lnTo>
                    <a:pt x="54250" y="473114"/>
                  </a:lnTo>
                  <a:lnTo>
                    <a:pt x="31296" y="435456"/>
                  </a:lnTo>
                  <a:lnTo>
                    <a:pt x="14256" y="394789"/>
                  </a:lnTo>
                  <a:lnTo>
                    <a:pt x="3650" y="351587"/>
                  </a:lnTo>
                  <a:lnTo>
                    <a:pt x="0" y="306324"/>
                  </a:lnTo>
                  <a:close/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92374" y="4059935"/>
              <a:ext cx="2171700" cy="139065"/>
            </a:xfrm>
            <a:custGeom>
              <a:avLst/>
              <a:gdLst/>
              <a:ahLst/>
              <a:cxnLst/>
              <a:rect l="l" t="t" r="r" b="b"/>
              <a:pathLst>
                <a:path w="2171700" h="139064">
                  <a:moveTo>
                    <a:pt x="247650" y="38100"/>
                  </a:moveTo>
                  <a:lnTo>
                    <a:pt x="114300" y="38100"/>
                  </a:lnTo>
                  <a:lnTo>
                    <a:pt x="114300" y="0"/>
                  </a:ln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247650" y="76200"/>
                  </a:lnTo>
                  <a:lnTo>
                    <a:pt x="247650" y="38100"/>
                  </a:lnTo>
                  <a:close/>
                </a:path>
                <a:path w="2171700" h="139064">
                  <a:moveTo>
                    <a:pt x="514350" y="38100"/>
                  </a:moveTo>
                  <a:lnTo>
                    <a:pt x="361950" y="38100"/>
                  </a:lnTo>
                  <a:lnTo>
                    <a:pt x="361950" y="76200"/>
                  </a:lnTo>
                  <a:lnTo>
                    <a:pt x="514350" y="76200"/>
                  </a:lnTo>
                  <a:lnTo>
                    <a:pt x="514350" y="38100"/>
                  </a:lnTo>
                  <a:close/>
                </a:path>
                <a:path w="2171700" h="139064">
                  <a:moveTo>
                    <a:pt x="767461" y="38100"/>
                  </a:moveTo>
                  <a:lnTo>
                    <a:pt x="628650" y="38100"/>
                  </a:lnTo>
                  <a:lnTo>
                    <a:pt x="628650" y="76200"/>
                  </a:lnTo>
                  <a:lnTo>
                    <a:pt x="767461" y="76200"/>
                  </a:lnTo>
                  <a:lnTo>
                    <a:pt x="767461" y="38100"/>
                  </a:lnTo>
                  <a:close/>
                </a:path>
                <a:path w="2171700" h="139064">
                  <a:moveTo>
                    <a:pt x="1721358" y="62484"/>
                  </a:moveTo>
                  <a:lnTo>
                    <a:pt x="1588008" y="62484"/>
                  </a:lnTo>
                  <a:lnTo>
                    <a:pt x="1588008" y="24384"/>
                  </a:lnTo>
                  <a:lnTo>
                    <a:pt x="1473708" y="81534"/>
                  </a:lnTo>
                  <a:lnTo>
                    <a:pt x="1588008" y="138684"/>
                  </a:lnTo>
                  <a:lnTo>
                    <a:pt x="1588008" y="100584"/>
                  </a:lnTo>
                  <a:lnTo>
                    <a:pt x="1721358" y="100584"/>
                  </a:lnTo>
                  <a:lnTo>
                    <a:pt x="1721358" y="62484"/>
                  </a:lnTo>
                  <a:close/>
                </a:path>
                <a:path w="2171700" h="139064">
                  <a:moveTo>
                    <a:pt x="1988058" y="62484"/>
                  </a:moveTo>
                  <a:lnTo>
                    <a:pt x="1835658" y="62484"/>
                  </a:lnTo>
                  <a:lnTo>
                    <a:pt x="1835658" y="100584"/>
                  </a:lnTo>
                  <a:lnTo>
                    <a:pt x="1988058" y="100584"/>
                  </a:lnTo>
                  <a:lnTo>
                    <a:pt x="1988058" y="62484"/>
                  </a:lnTo>
                  <a:close/>
                </a:path>
                <a:path w="2171700" h="139064">
                  <a:moveTo>
                    <a:pt x="2171192" y="62484"/>
                  </a:moveTo>
                  <a:lnTo>
                    <a:pt x="2102358" y="62484"/>
                  </a:lnTo>
                  <a:lnTo>
                    <a:pt x="2102358" y="100584"/>
                  </a:lnTo>
                  <a:lnTo>
                    <a:pt x="2171192" y="100584"/>
                  </a:lnTo>
                  <a:lnTo>
                    <a:pt x="2171192" y="62484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00650" y="3848861"/>
              <a:ext cx="673735" cy="612775"/>
            </a:xfrm>
            <a:custGeom>
              <a:avLst/>
              <a:gdLst/>
              <a:ahLst/>
              <a:cxnLst/>
              <a:rect l="l" t="t" r="r" b="b"/>
              <a:pathLst>
                <a:path w="673735" h="612775">
                  <a:moveTo>
                    <a:pt x="0" y="306324"/>
                  </a:moveTo>
                  <a:lnTo>
                    <a:pt x="3650" y="261060"/>
                  </a:lnTo>
                  <a:lnTo>
                    <a:pt x="14256" y="217858"/>
                  </a:lnTo>
                  <a:lnTo>
                    <a:pt x="31296" y="177191"/>
                  </a:lnTo>
                  <a:lnTo>
                    <a:pt x="54250" y="139533"/>
                  </a:lnTo>
                  <a:lnTo>
                    <a:pt x="82597" y="105358"/>
                  </a:lnTo>
                  <a:lnTo>
                    <a:pt x="115818" y="75140"/>
                  </a:lnTo>
                  <a:lnTo>
                    <a:pt x="153391" y="49354"/>
                  </a:lnTo>
                  <a:lnTo>
                    <a:pt x="194797" y="28472"/>
                  </a:lnTo>
                  <a:lnTo>
                    <a:pt x="239514" y="12970"/>
                  </a:lnTo>
                  <a:lnTo>
                    <a:pt x="287023" y="3321"/>
                  </a:lnTo>
                  <a:lnTo>
                    <a:pt x="336803" y="0"/>
                  </a:lnTo>
                  <a:lnTo>
                    <a:pt x="386584" y="3321"/>
                  </a:lnTo>
                  <a:lnTo>
                    <a:pt x="434093" y="12970"/>
                  </a:lnTo>
                  <a:lnTo>
                    <a:pt x="478810" y="28472"/>
                  </a:lnTo>
                  <a:lnTo>
                    <a:pt x="520216" y="49354"/>
                  </a:lnTo>
                  <a:lnTo>
                    <a:pt x="557789" y="75140"/>
                  </a:lnTo>
                  <a:lnTo>
                    <a:pt x="591010" y="105358"/>
                  </a:lnTo>
                  <a:lnTo>
                    <a:pt x="619357" y="139533"/>
                  </a:lnTo>
                  <a:lnTo>
                    <a:pt x="642311" y="177191"/>
                  </a:lnTo>
                  <a:lnTo>
                    <a:pt x="659351" y="217858"/>
                  </a:lnTo>
                  <a:lnTo>
                    <a:pt x="669957" y="261060"/>
                  </a:lnTo>
                  <a:lnTo>
                    <a:pt x="673608" y="306324"/>
                  </a:lnTo>
                  <a:lnTo>
                    <a:pt x="669957" y="351587"/>
                  </a:lnTo>
                  <a:lnTo>
                    <a:pt x="659351" y="394789"/>
                  </a:lnTo>
                  <a:lnTo>
                    <a:pt x="642311" y="435456"/>
                  </a:lnTo>
                  <a:lnTo>
                    <a:pt x="619357" y="473114"/>
                  </a:lnTo>
                  <a:lnTo>
                    <a:pt x="591010" y="507289"/>
                  </a:lnTo>
                  <a:lnTo>
                    <a:pt x="557789" y="537507"/>
                  </a:lnTo>
                  <a:lnTo>
                    <a:pt x="520216" y="563293"/>
                  </a:lnTo>
                  <a:lnTo>
                    <a:pt x="478810" y="584175"/>
                  </a:lnTo>
                  <a:lnTo>
                    <a:pt x="434093" y="599677"/>
                  </a:lnTo>
                  <a:lnTo>
                    <a:pt x="386584" y="609326"/>
                  </a:lnTo>
                  <a:lnTo>
                    <a:pt x="336803" y="612648"/>
                  </a:lnTo>
                  <a:lnTo>
                    <a:pt x="287023" y="609326"/>
                  </a:lnTo>
                  <a:lnTo>
                    <a:pt x="239514" y="599677"/>
                  </a:lnTo>
                  <a:lnTo>
                    <a:pt x="194797" y="584175"/>
                  </a:lnTo>
                  <a:lnTo>
                    <a:pt x="153391" y="563293"/>
                  </a:lnTo>
                  <a:lnTo>
                    <a:pt x="115818" y="537507"/>
                  </a:lnTo>
                  <a:lnTo>
                    <a:pt x="82597" y="507289"/>
                  </a:lnTo>
                  <a:lnTo>
                    <a:pt x="54250" y="473114"/>
                  </a:lnTo>
                  <a:lnTo>
                    <a:pt x="31296" y="435456"/>
                  </a:lnTo>
                  <a:lnTo>
                    <a:pt x="14256" y="394789"/>
                  </a:lnTo>
                  <a:lnTo>
                    <a:pt x="3650" y="351587"/>
                  </a:lnTo>
                  <a:lnTo>
                    <a:pt x="0" y="306324"/>
                  </a:lnTo>
                  <a:close/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00166" y="4084319"/>
              <a:ext cx="767715" cy="114300"/>
            </a:xfrm>
            <a:custGeom>
              <a:avLst/>
              <a:gdLst/>
              <a:ahLst/>
              <a:cxnLst/>
              <a:rect l="l" t="t" r="r" b="b"/>
              <a:pathLst>
                <a:path w="767715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767715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767715" h="114300">
                  <a:moveTo>
                    <a:pt x="247650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247650" y="76200"/>
                  </a:lnTo>
                  <a:lnTo>
                    <a:pt x="247650" y="38100"/>
                  </a:lnTo>
                  <a:close/>
                </a:path>
                <a:path w="767715" h="114300">
                  <a:moveTo>
                    <a:pt x="514350" y="38100"/>
                  </a:moveTo>
                  <a:lnTo>
                    <a:pt x="361950" y="38100"/>
                  </a:lnTo>
                  <a:lnTo>
                    <a:pt x="361950" y="76200"/>
                  </a:lnTo>
                  <a:lnTo>
                    <a:pt x="514350" y="76200"/>
                  </a:lnTo>
                  <a:lnTo>
                    <a:pt x="514350" y="38100"/>
                  </a:lnTo>
                  <a:close/>
                </a:path>
                <a:path w="767715" h="114300">
                  <a:moveTo>
                    <a:pt x="767334" y="38100"/>
                  </a:moveTo>
                  <a:lnTo>
                    <a:pt x="628650" y="38100"/>
                  </a:lnTo>
                  <a:lnTo>
                    <a:pt x="628650" y="76200"/>
                  </a:lnTo>
                  <a:lnTo>
                    <a:pt x="767334" y="76200"/>
                  </a:lnTo>
                  <a:lnTo>
                    <a:pt x="767334" y="3810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91333" y="3824477"/>
              <a:ext cx="5076825" cy="612775"/>
            </a:xfrm>
            <a:custGeom>
              <a:avLst/>
              <a:gdLst/>
              <a:ahLst/>
              <a:cxnLst/>
              <a:rect l="l" t="t" r="r" b="b"/>
              <a:pathLst>
                <a:path w="5076825" h="612775">
                  <a:moveTo>
                    <a:pt x="4402836" y="306324"/>
                  </a:moveTo>
                  <a:lnTo>
                    <a:pt x="4406486" y="261060"/>
                  </a:lnTo>
                  <a:lnTo>
                    <a:pt x="4417092" y="217858"/>
                  </a:lnTo>
                  <a:lnTo>
                    <a:pt x="4434132" y="177191"/>
                  </a:lnTo>
                  <a:lnTo>
                    <a:pt x="4457086" y="139533"/>
                  </a:lnTo>
                  <a:lnTo>
                    <a:pt x="4485433" y="105358"/>
                  </a:lnTo>
                  <a:lnTo>
                    <a:pt x="4518654" y="75140"/>
                  </a:lnTo>
                  <a:lnTo>
                    <a:pt x="4556227" y="49354"/>
                  </a:lnTo>
                  <a:lnTo>
                    <a:pt x="4597633" y="28472"/>
                  </a:lnTo>
                  <a:lnTo>
                    <a:pt x="4642350" y="12970"/>
                  </a:lnTo>
                  <a:lnTo>
                    <a:pt x="4689859" y="3321"/>
                  </a:lnTo>
                  <a:lnTo>
                    <a:pt x="4739640" y="0"/>
                  </a:lnTo>
                  <a:lnTo>
                    <a:pt x="4789420" y="3321"/>
                  </a:lnTo>
                  <a:lnTo>
                    <a:pt x="4836929" y="12970"/>
                  </a:lnTo>
                  <a:lnTo>
                    <a:pt x="4881646" y="28472"/>
                  </a:lnTo>
                  <a:lnTo>
                    <a:pt x="4923052" y="49354"/>
                  </a:lnTo>
                  <a:lnTo>
                    <a:pt x="4960625" y="75140"/>
                  </a:lnTo>
                  <a:lnTo>
                    <a:pt x="4993846" y="105358"/>
                  </a:lnTo>
                  <a:lnTo>
                    <a:pt x="5022193" y="139533"/>
                  </a:lnTo>
                  <a:lnTo>
                    <a:pt x="5045147" y="177191"/>
                  </a:lnTo>
                  <a:lnTo>
                    <a:pt x="5062187" y="217858"/>
                  </a:lnTo>
                  <a:lnTo>
                    <a:pt x="5072793" y="261060"/>
                  </a:lnTo>
                  <a:lnTo>
                    <a:pt x="5076444" y="306324"/>
                  </a:lnTo>
                  <a:lnTo>
                    <a:pt x="5072793" y="351587"/>
                  </a:lnTo>
                  <a:lnTo>
                    <a:pt x="5062187" y="394789"/>
                  </a:lnTo>
                  <a:lnTo>
                    <a:pt x="5045147" y="435456"/>
                  </a:lnTo>
                  <a:lnTo>
                    <a:pt x="5022193" y="473114"/>
                  </a:lnTo>
                  <a:lnTo>
                    <a:pt x="4993846" y="507289"/>
                  </a:lnTo>
                  <a:lnTo>
                    <a:pt x="4960625" y="537507"/>
                  </a:lnTo>
                  <a:lnTo>
                    <a:pt x="4923052" y="563293"/>
                  </a:lnTo>
                  <a:lnTo>
                    <a:pt x="4881646" y="584175"/>
                  </a:lnTo>
                  <a:lnTo>
                    <a:pt x="4836929" y="599677"/>
                  </a:lnTo>
                  <a:lnTo>
                    <a:pt x="4789420" y="609326"/>
                  </a:lnTo>
                  <a:lnTo>
                    <a:pt x="4739640" y="612648"/>
                  </a:lnTo>
                  <a:lnTo>
                    <a:pt x="4689859" y="609326"/>
                  </a:lnTo>
                  <a:lnTo>
                    <a:pt x="4642350" y="599677"/>
                  </a:lnTo>
                  <a:lnTo>
                    <a:pt x="4597633" y="584175"/>
                  </a:lnTo>
                  <a:lnTo>
                    <a:pt x="4556227" y="563293"/>
                  </a:lnTo>
                  <a:lnTo>
                    <a:pt x="4518654" y="537507"/>
                  </a:lnTo>
                  <a:lnTo>
                    <a:pt x="4485433" y="507289"/>
                  </a:lnTo>
                  <a:lnTo>
                    <a:pt x="4457086" y="473114"/>
                  </a:lnTo>
                  <a:lnTo>
                    <a:pt x="4434132" y="435456"/>
                  </a:lnTo>
                  <a:lnTo>
                    <a:pt x="4417092" y="394789"/>
                  </a:lnTo>
                  <a:lnTo>
                    <a:pt x="4406486" y="351587"/>
                  </a:lnTo>
                  <a:lnTo>
                    <a:pt x="4402836" y="306324"/>
                  </a:lnTo>
                  <a:close/>
                </a:path>
                <a:path w="5076825" h="612775">
                  <a:moveTo>
                    <a:pt x="0" y="306324"/>
                  </a:moveTo>
                  <a:lnTo>
                    <a:pt x="3650" y="261060"/>
                  </a:lnTo>
                  <a:lnTo>
                    <a:pt x="14256" y="217858"/>
                  </a:lnTo>
                  <a:lnTo>
                    <a:pt x="31296" y="177191"/>
                  </a:lnTo>
                  <a:lnTo>
                    <a:pt x="54250" y="139533"/>
                  </a:lnTo>
                  <a:lnTo>
                    <a:pt x="82597" y="105358"/>
                  </a:lnTo>
                  <a:lnTo>
                    <a:pt x="115818" y="75140"/>
                  </a:lnTo>
                  <a:lnTo>
                    <a:pt x="153391" y="49354"/>
                  </a:lnTo>
                  <a:lnTo>
                    <a:pt x="194797" y="28472"/>
                  </a:lnTo>
                  <a:lnTo>
                    <a:pt x="239514" y="12970"/>
                  </a:lnTo>
                  <a:lnTo>
                    <a:pt x="287023" y="3321"/>
                  </a:lnTo>
                  <a:lnTo>
                    <a:pt x="336804" y="0"/>
                  </a:lnTo>
                  <a:lnTo>
                    <a:pt x="386584" y="3321"/>
                  </a:lnTo>
                  <a:lnTo>
                    <a:pt x="434093" y="12970"/>
                  </a:lnTo>
                  <a:lnTo>
                    <a:pt x="478810" y="28472"/>
                  </a:lnTo>
                  <a:lnTo>
                    <a:pt x="520216" y="49354"/>
                  </a:lnTo>
                  <a:lnTo>
                    <a:pt x="557789" y="75140"/>
                  </a:lnTo>
                  <a:lnTo>
                    <a:pt x="591010" y="105358"/>
                  </a:lnTo>
                  <a:lnTo>
                    <a:pt x="619357" y="139533"/>
                  </a:lnTo>
                  <a:lnTo>
                    <a:pt x="642311" y="177191"/>
                  </a:lnTo>
                  <a:lnTo>
                    <a:pt x="659351" y="217858"/>
                  </a:lnTo>
                  <a:lnTo>
                    <a:pt x="669957" y="261060"/>
                  </a:lnTo>
                  <a:lnTo>
                    <a:pt x="673608" y="306324"/>
                  </a:lnTo>
                  <a:lnTo>
                    <a:pt x="669957" y="351587"/>
                  </a:lnTo>
                  <a:lnTo>
                    <a:pt x="659351" y="394789"/>
                  </a:lnTo>
                  <a:lnTo>
                    <a:pt x="642311" y="435456"/>
                  </a:lnTo>
                  <a:lnTo>
                    <a:pt x="619357" y="473114"/>
                  </a:lnTo>
                  <a:lnTo>
                    <a:pt x="591010" y="507289"/>
                  </a:lnTo>
                  <a:lnTo>
                    <a:pt x="557789" y="537507"/>
                  </a:lnTo>
                  <a:lnTo>
                    <a:pt x="520216" y="563293"/>
                  </a:lnTo>
                  <a:lnTo>
                    <a:pt x="478810" y="584175"/>
                  </a:lnTo>
                  <a:lnTo>
                    <a:pt x="434093" y="599677"/>
                  </a:lnTo>
                  <a:lnTo>
                    <a:pt x="386584" y="609326"/>
                  </a:lnTo>
                  <a:lnTo>
                    <a:pt x="336804" y="612648"/>
                  </a:lnTo>
                  <a:lnTo>
                    <a:pt x="287023" y="609326"/>
                  </a:lnTo>
                  <a:lnTo>
                    <a:pt x="239514" y="599677"/>
                  </a:lnTo>
                  <a:lnTo>
                    <a:pt x="194797" y="584175"/>
                  </a:lnTo>
                  <a:lnTo>
                    <a:pt x="153391" y="563293"/>
                  </a:lnTo>
                  <a:lnTo>
                    <a:pt x="115818" y="537507"/>
                  </a:lnTo>
                  <a:lnTo>
                    <a:pt x="82597" y="507289"/>
                  </a:lnTo>
                  <a:lnTo>
                    <a:pt x="54250" y="473114"/>
                  </a:lnTo>
                  <a:lnTo>
                    <a:pt x="31296" y="435456"/>
                  </a:lnTo>
                  <a:lnTo>
                    <a:pt x="14256" y="394789"/>
                  </a:lnTo>
                  <a:lnTo>
                    <a:pt x="3650" y="351587"/>
                  </a:lnTo>
                  <a:lnTo>
                    <a:pt x="0" y="306324"/>
                  </a:lnTo>
                  <a:close/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92162" y="4098035"/>
              <a:ext cx="767715" cy="38100"/>
            </a:xfrm>
            <a:custGeom>
              <a:avLst/>
              <a:gdLst/>
              <a:ahLst/>
              <a:cxnLst/>
              <a:rect l="l" t="t" r="r" b="b"/>
              <a:pathLst>
                <a:path w="767715" h="38100">
                  <a:moveTo>
                    <a:pt x="0" y="38100"/>
                  </a:moveTo>
                  <a:lnTo>
                    <a:pt x="767461" y="38100"/>
                  </a:lnTo>
                  <a:lnTo>
                    <a:pt x="767461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59495" y="3799331"/>
              <a:ext cx="1925320" cy="612775"/>
            </a:xfrm>
            <a:custGeom>
              <a:avLst/>
              <a:gdLst/>
              <a:ahLst/>
              <a:cxnLst/>
              <a:rect l="l" t="t" r="r" b="b"/>
              <a:pathLst>
                <a:path w="1925320" h="612775">
                  <a:moveTo>
                    <a:pt x="1924811" y="0"/>
                  </a:moveTo>
                  <a:lnTo>
                    <a:pt x="306324" y="0"/>
                  </a:lnTo>
                  <a:lnTo>
                    <a:pt x="0" y="306323"/>
                  </a:lnTo>
                  <a:lnTo>
                    <a:pt x="306324" y="612647"/>
                  </a:lnTo>
                  <a:lnTo>
                    <a:pt x="1924811" y="612647"/>
                  </a:lnTo>
                  <a:lnTo>
                    <a:pt x="1924811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576815" y="3794759"/>
              <a:ext cx="1431290" cy="612775"/>
            </a:xfrm>
            <a:custGeom>
              <a:avLst/>
              <a:gdLst/>
              <a:ahLst/>
              <a:cxnLst/>
              <a:rect l="l" t="t" r="r" b="b"/>
              <a:pathLst>
                <a:path w="1431290" h="612775">
                  <a:moveTo>
                    <a:pt x="1431035" y="0"/>
                  </a:moveTo>
                  <a:lnTo>
                    <a:pt x="306324" y="0"/>
                  </a:lnTo>
                  <a:lnTo>
                    <a:pt x="0" y="306324"/>
                  </a:lnTo>
                  <a:lnTo>
                    <a:pt x="306324" y="612648"/>
                  </a:lnTo>
                  <a:lnTo>
                    <a:pt x="1431035" y="612648"/>
                  </a:lnTo>
                  <a:lnTo>
                    <a:pt x="1431035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80281" y="3824477"/>
              <a:ext cx="673735" cy="612775"/>
            </a:xfrm>
            <a:custGeom>
              <a:avLst/>
              <a:gdLst/>
              <a:ahLst/>
              <a:cxnLst/>
              <a:rect l="l" t="t" r="r" b="b"/>
              <a:pathLst>
                <a:path w="673735" h="612775">
                  <a:moveTo>
                    <a:pt x="0" y="306324"/>
                  </a:moveTo>
                  <a:lnTo>
                    <a:pt x="3650" y="261060"/>
                  </a:lnTo>
                  <a:lnTo>
                    <a:pt x="14256" y="217858"/>
                  </a:lnTo>
                  <a:lnTo>
                    <a:pt x="31296" y="177191"/>
                  </a:lnTo>
                  <a:lnTo>
                    <a:pt x="54250" y="139533"/>
                  </a:lnTo>
                  <a:lnTo>
                    <a:pt x="82597" y="105358"/>
                  </a:lnTo>
                  <a:lnTo>
                    <a:pt x="115818" y="75140"/>
                  </a:lnTo>
                  <a:lnTo>
                    <a:pt x="153391" y="49354"/>
                  </a:lnTo>
                  <a:lnTo>
                    <a:pt x="194797" y="28472"/>
                  </a:lnTo>
                  <a:lnTo>
                    <a:pt x="239514" y="12970"/>
                  </a:lnTo>
                  <a:lnTo>
                    <a:pt x="287023" y="3321"/>
                  </a:lnTo>
                  <a:lnTo>
                    <a:pt x="336803" y="0"/>
                  </a:lnTo>
                  <a:lnTo>
                    <a:pt x="386584" y="3321"/>
                  </a:lnTo>
                  <a:lnTo>
                    <a:pt x="434093" y="12970"/>
                  </a:lnTo>
                  <a:lnTo>
                    <a:pt x="478810" y="28472"/>
                  </a:lnTo>
                  <a:lnTo>
                    <a:pt x="520216" y="49354"/>
                  </a:lnTo>
                  <a:lnTo>
                    <a:pt x="557789" y="75140"/>
                  </a:lnTo>
                  <a:lnTo>
                    <a:pt x="591010" y="105358"/>
                  </a:lnTo>
                  <a:lnTo>
                    <a:pt x="619357" y="139533"/>
                  </a:lnTo>
                  <a:lnTo>
                    <a:pt x="642311" y="177191"/>
                  </a:lnTo>
                  <a:lnTo>
                    <a:pt x="659351" y="217858"/>
                  </a:lnTo>
                  <a:lnTo>
                    <a:pt x="669957" y="261060"/>
                  </a:lnTo>
                  <a:lnTo>
                    <a:pt x="673607" y="306324"/>
                  </a:lnTo>
                  <a:lnTo>
                    <a:pt x="669957" y="351587"/>
                  </a:lnTo>
                  <a:lnTo>
                    <a:pt x="659351" y="394789"/>
                  </a:lnTo>
                  <a:lnTo>
                    <a:pt x="642311" y="435456"/>
                  </a:lnTo>
                  <a:lnTo>
                    <a:pt x="619357" y="473114"/>
                  </a:lnTo>
                  <a:lnTo>
                    <a:pt x="591010" y="507289"/>
                  </a:lnTo>
                  <a:lnTo>
                    <a:pt x="557789" y="537507"/>
                  </a:lnTo>
                  <a:lnTo>
                    <a:pt x="520216" y="563293"/>
                  </a:lnTo>
                  <a:lnTo>
                    <a:pt x="478810" y="584175"/>
                  </a:lnTo>
                  <a:lnTo>
                    <a:pt x="434093" y="599677"/>
                  </a:lnTo>
                  <a:lnTo>
                    <a:pt x="386584" y="609326"/>
                  </a:lnTo>
                  <a:lnTo>
                    <a:pt x="336803" y="612648"/>
                  </a:lnTo>
                  <a:lnTo>
                    <a:pt x="287023" y="609326"/>
                  </a:lnTo>
                  <a:lnTo>
                    <a:pt x="239514" y="599677"/>
                  </a:lnTo>
                  <a:lnTo>
                    <a:pt x="194797" y="584175"/>
                  </a:lnTo>
                  <a:lnTo>
                    <a:pt x="153391" y="563293"/>
                  </a:lnTo>
                  <a:lnTo>
                    <a:pt x="115818" y="537507"/>
                  </a:lnTo>
                  <a:lnTo>
                    <a:pt x="82597" y="507289"/>
                  </a:lnTo>
                  <a:lnTo>
                    <a:pt x="54250" y="473114"/>
                  </a:lnTo>
                  <a:lnTo>
                    <a:pt x="31296" y="435456"/>
                  </a:lnTo>
                  <a:lnTo>
                    <a:pt x="14256" y="394789"/>
                  </a:lnTo>
                  <a:lnTo>
                    <a:pt x="3650" y="351587"/>
                  </a:lnTo>
                  <a:lnTo>
                    <a:pt x="0" y="306324"/>
                  </a:lnTo>
                  <a:close/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11129010" y="4044695"/>
            <a:ext cx="767715" cy="114300"/>
          </a:xfrm>
          <a:custGeom>
            <a:avLst/>
            <a:gdLst/>
            <a:ahLst/>
            <a:cxnLst/>
            <a:rect l="l" t="t" r="r" b="b"/>
            <a:pathLst>
              <a:path w="767715" h="114300">
                <a:moveTo>
                  <a:pt x="138811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38811" y="76200"/>
                </a:lnTo>
                <a:lnTo>
                  <a:pt x="138811" y="38100"/>
                </a:lnTo>
                <a:close/>
              </a:path>
              <a:path w="767715" h="114300">
                <a:moveTo>
                  <a:pt x="405511" y="38100"/>
                </a:moveTo>
                <a:lnTo>
                  <a:pt x="253111" y="38100"/>
                </a:lnTo>
                <a:lnTo>
                  <a:pt x="253111" y="76200"/>
                </a:lnTo>
                <a:lnTo>
                  <a:pt x="405511" y="76200"/>
                </a:lnTo>
                <a:lnTo>
                  <a:pt x="405511" y="38100"/>
                </a:lnTo>
                <a:close/>
              </a:path>
              <a:path w="767715" h="114300">
                <a:moveTo>
                  <a:pt x="767461" y="57150"/>
                </a:moveTo>
                <a:lnTo>
                  <a:pt x="729361" y="38100"/>
                </a:lnTo>
                <a:lnTo>
                  <a:pt x="653161" y="0"/>
                </a:lnTo>
                <a:lnTo>
                  <a:pt x="653161" y="38100"/>
                </a:lnTo>
                <a:lnTo>
                  <a:pt x="519811" y="38100"/>
                </a:lnTo>
                <a:lnTo>
                  <a:pt x="519811" y="76200"/>
                </a:lnTo>
                <a:lnTo>
                  <a:pt x="653161" y="76200"/>
                </a:lnTo>
                <a:lnTo>
                  <a:pt x="653161" y="114300"/>
                </a:lnTo>
                <a:lnTo>
                  <a:pt x="729361" y="76200"/>
                </a:lnTo>
                <a:lnTo>
                  <a:pt x="767461" y="5715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965194" y="3968622"/>
            <a:ext cx="30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latin typeface="Arial"/>
                <a:cs typeface="Arial"/>
              </a:rPr>
              <a:t>C2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992373" y="3829811"/>
            <a:ext cx="2901315" cy="650875"/>
            <a:chOff x="2992373" y="3829811"/>
            <a:chExt cx="2901315" cy="650875"/>
          </a:xfrm>
        </p:grpSpPr>
        <p:sp>
          <p:nvSpPr>
            <p:cNvPr id="23" name="object 23"/>
            <p:cNvSpPr/>
            <p:nvPr/>
          </p:nvSpPr>
          <p:spPr>
            <a:xfrm>
              <a:off x="2992374" y="4059935"/>
              <a:ext cx="2171700" cy="139065"/>
            </a:xfrm>
            <a:custGeom>
              <a:avLst/>
              <a:gdLst/>
              <a:ahLst/>
              <a:cxnLst/>
              <a:rect l="l" t="t" r="r" b="b"/>
              <a:pathLst>
                <a:path w="2171700" h="139064">
                  <a:moveTo>
                    <a:pt x="247650" y="38100"/>
                  </a:moveTo>
                  <a:lnTo>
                    <a:pt x="114300" y="38100"/>
                  </a:lnTo>
                  <a:lnTo>
                    <a:pt x="114300" y="0"/>
                  </a:ln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247650" y="76200"/>
                  </a:lnTo>
                  <a:lnTo>
                    <a:pt x="247650" y="38100"/>
                  </a:lnTo>
                  <a:close/>
                </a:path>
                <a:path w="2171700" h="139064">
                  <a:moveTo>
                    <a:pt x="514350" y="38100"/>
                  </a:moveTo>
                  <a:lnTo>
                    <a:pt x="361950" y="38100"/>
                  </a:lnTo>
                  <a:lnTo>
                    <a:pt x="361950" y="76200"/>
                  </a:lnTo>
                  <a:lnTo>
                    <a:pt x="514350" y="76200"/>
                  </a:lnTo>
                  <a:lnTo>
                    <a:pt x="514350" y="38100"/>
                  </a:lnTo>
                  <a:close/>
                </a:path>
                <a:path w="2171700" h="139064">
                  <a:moveTo>
                    <a:pt x="767461" y="38100"/>
                  </a:moveTo>
                  <a:lnTo>
                    <a:pt x="628650" y="38100"/>
                  </a:lnTo>
                  <a:lnTo>
                    <a:pt x="628650" y="76200"/>
                  </a:lnTo>
                  <a:lnTo>
                    <a:pt x="767461" y="76200"/>
                  </a:lnTo>
                  <a:lnTo>
                    <a:pt x="767461" y="38100"/>
                  </a:lnTo>
                  <a:close/>
                </a:path>
                <a:path w="2171700" h="139064">
                  <a:moveTo>
                    <a:pt x="1721358" y="62484"/>
                  </a:moveTo>
                  <a:lnTo>
                    <a:pt x="1588008" y="62484"/>
                  </a:lnTo>
                  <a:lnTo>
                    <a:pt x="1588008" y="24384"/>
                  </a:lnTo>
                  <a:lnTo>
                    <a:pt x="1473708" y="81534"/>
                  </a:lnTo>
                  <a:lnTo>
                    <a:pt x="1588008" y="138684"/>
                  </a:lnTo>
                  <a:lnTo>
                    <a:pt x="1588008" y="100584"/>
                  </a:lnTo>
                  <a:lnTo>
                    <a:pt x="1721358" y="100584"/>
                  </a:lnTo>
                  <a:lnTo>
                    <a:pt x="1721358" y="62484"/>
                  </a:lnTo>
                  <a:close/>
                </a:path>
                <a:path w="2171700" h="139064">
                  <a:moveTo>
                    <a:pt x="1988058" y="62484"/>
                  </a:moveTo>
                  <a:lnTo>
                    <a:pt x="1835658" y="62484"/>
                  </a:lnTo>
                  <a:lnTo>
                    <a:pt x="1835658" y="100584"/>
                  </a:lnTo>
                  <a:lnTo>
                    <a:pt x="1988058" y="100584"/>
                  </a:lnTo>
                  <a:lnTo>
                    <a:pt x="1988058" y="62484"/>
                  </a:lnTo>
                  <a:close/>
                </a:path>
                <a:path w="2171700" h="139064">
                  <a:moveTo>
                    <a:pt x="2171192" y="62484"/>
                  </a:moveTo>
                  <a:lnTo>
                    <a:pt x="2102358" y="62484"/>
                  </a:lnTo>
                  <a:lnTo>
                    <a:pt x="2102358" y="100584"/>
                  </a:lnTo>
                  <a:lnTo>
                    <a:pt x="2171192" y="100584"/>
                  </a:lnTo>
                  <a:lnTo>
                    <a:pt x="2171192" y="62484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200650" y="3848861"/>
              <a:ext cx="673735" cy="612775"/>
            </a:xfrm>
            <a:custGeom>
              <a:avLst/>
              <a:gdLst/>
              <a:ahLst/>
              <a:cxnLst/>
              <a:rect l="l" t="t" r="r" b="b"/>
              <a:pathLst>
                <a:path w="673735" h="612775">
                  <a:moveTo>
                    <a:pt x="0" y="306324"/>
                  </a:moveTo>
                  <a:lnTo>
                    <a:pt x="3650" y="261060"/>
                  </a:lnTo>
                  <a:lnTo>
                    <a:pt x="14256" y="217858"/>
                  </a:lnTo>
                  <a:lnTo>
                    <a:pt x="31296" y="177191"/>
                  </a:lnTo>
                  <a:lnTo>
                    <a:pt x="54250" y="139533"/>
                  </a:lnTo>
                  <a:lnTo>
                    <a:pt x="82597" y="105358"/>
                  </a:lnTo>
                  <a:lnTo>
                    <a:pt x="115818" y="75140"/>
                  </a:lnTo>
                  <a:lnTo>
                    <a:pt x="153391" y="49354"/>
                  </a:lnTo>
                  <a:lnTo>
                    <a:pt x="194797" y="28472"/>
                  </a:lnTo>
                  <a:lnTo>
                    <a:pt x="239514" y="12970"/>
                  </a:lnTo>
                  <a:lnTo>
                    <a:pt x="287023" y="3321"/>
                  </a:lnTo>
                  <a:lnTo>
                    <a:pt x="336803" y="0"/>
                  </a:lnTo>
                  <a:lnTo>
                    <a:pt x="386584" y="3321"/>
                  </a:lnTo>
                  <a:lnTo>
                    <a:pt x="434093" y="12970"/>
                  </a:lnTo>
                  <a:lnTo>
                    <a:pt x="478810" y="28472"/>
                  </a:lnTo>
                  <a:lnTo>
                    <a:pt x="520216" y="49354"/>
                  </a:lnTo>
                  <a:lnTo>
                    <a:pt x="557789" y="75140"/>
                  </a:lnTo>
                  <a:lnTo>
                    <a:pt x="591010" y="105358"/>
                  </a:lnTo>
                  <a:lnTo>
                    <a:pt x="619357" y="139533"/>
                  </a:lnTo>
                  <a:lnTo>
                    <a:pt x="642311" y="177191"/>
                  </a:lnTo>
                  <a:lnTo>
                    <a:pt x="659351" y="217858"/>
                  </a:lnTo>
                  <a:lnTo>
                    <a:pt x="669957" y="261060"/>
                  </a:lnTo>
                  <a:lnTo>
                    <a:pt x="673608" y="306324"/>
                  </a:lnTo>
                  <a:lnTo>
                    <a:pt x="669957" y="351587"/>
                  </a:lnTo>
                  <a:lnTo>
                    <a:pt x="659351" y="394789"/>
                  </a:lnTo>
                  <a:lnTo>
                    <a:pt x="642311" y="435456"/>
                  </a:lnTo>
                  <a:lnTo>
                    <a:pt x="619357" y="473114"/>
                  </a:lnTo>
                  <a:lnTo>
                    <a:pt x="591010" y="507289"/>
                  </a:lnTo>
                  <a:lnTo>
                    <a:pt x="557789" y="537507"/>
                  </a:lnTo>
                  <a:lnTo>
                    <a:pt x="520216" y="563293"/>
                  </a:lnTo>
                  <a:lnTo>
                    <a:pt x="478810" y="584175"/>
                  </a:lnTo>
                  <a:lnTo>
                    <a:pt x="434093" y="599677"/>
                  </a:lnTo>
                  <a:lnTo>
                    <a:pt x="386584" y="609326"/>
                  </a:lnTo>
                  <a:lnTo>
                    <a:pt x="336803" y="612648"/>
                  </a:lnTo>
                  <a:lnTo>
                    <a:pt x="287023" y="609326"/>
                  </a:lnTo>
                  <a:lnTo>
                    <a:pt x="239514" y="599677"/>
                  </a:lnTo>
                  <a:lnTo>
                    <a:pt x="194797" y="584175"/>
                  </a:lnTo>
                  <a:lnTo>
                    <a:pt x="153391" y="563293"/>
                  </a:lnTo>
                  <a:lnTo>
                    <a:pt x="115818" y="537507"/>
                  </a:lnTo>
                  <a:lnTo>
                    <a:pt x="82597" y="507289"/>
                  </a:lnTo>
                  <a:lnTo>
                    <a:pt x="54250" y="473114"/>
                  </a:lnTo>
                  <a:lnTo>
                    <a:pt x="31296" y="435456"/>
                  </a:lnTo>
                  <a:lnTo>
                    <a:pt x="14256" y="394789"/>
                  </a:lnTo>
                  <a:lnTo>
                    <a:pt x="3650" y="351587"/>
                  </a:lnTo>
                  <a:lnTo>
                    <a:pt x="0" y="306324"/>
                  </a:lnTo>
                  <a:close/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385308" y="3993260"/>
            <a:ext cx="30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latin typeface="Arial"/>
                <a:cs typeface="Arial"/>
              </a:rPr>
              <a:t>C3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900165" y="3805428"/>
            <a:ext cx="1487170" cy="650875"/>
            <a:chOff x="5900165" y="3805428"/>
            <a:chExt cx="1487170" cy="650875"/>
          </a:xfrm>
        </p:grpSpPr>
        <p:sp>
          <p:nvSpPr>
            <p:cNvPr id="27" name="object 27"/>
            <p:cNvSpPr/>
            <p:nvPr/>
          </p:nvSpPr>
          <p:spPr>
            <a:xfrm>
              <a:off x="5900165" y="4084320"/>
              <a:ext cx="767715" cy="114300"/>
            </a:xfrm>
            <a:custGeom>
              <a:avLst/>
              <a:gdLst/>
              <a:ahLst/>
              <a:cxnLst/>
              <a:rect l="l" t="t" r="r" b="b"/>
              <a:pathLst>
                <a:path w="767715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767715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767715" h="114300">
                  <a:moveTo>
                    <a:pt x="247650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247650" y="76200"/>
                  </a:lnTo>
                  <a:lnTo>
                    <a:pt x="247650" y="38100"/>
                  </a:lnTo>
                  <a:close/>
                </a:path>
                <a:path w="767715" h="114300">
                  <a:moveTo>
                    <a:pt x="514350" y="38100"/>
                  </a:moveTo>
                  <a:lnTo>
                    <a:pt x="361950" y="38100"/>
                  </a:lnTo>
                  <a:lnTo>
                    <a:pt x="361950" y="76200"/>
                  </a:lnTo>
                  <a:lnTo>
                    <a:pt x="514350" y="76200"/>
                  </a:lnTo>
                  <a:lnTo>
                    <a:pt x="514350" y="38100"/>
                  </a:lnTo>
                  <a:close/>
                </a:path>
                <a:path w="767715" h="114300">
                  <a:moveTo>
                    <a:pt x="767334" y="38100"/>
                  </a:moveTo>
                  <a:lnTo>
                    <a:pt x="628650" y="38100"/>
                  </a:lnTo>
                  <a:lnTo>
                    <a:pt x="628650" y="76200"/>
                  </a:lnTo>
                  <a:lnTo>
                    <a:pt x="767334" y="76200"/>
                  </a:lnTo>
                  <a:lnTo>
                    <a:pt x="767334" y="3810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694169" y="3824478"/>
              <a:ext cx="673735" cy="612775"/>
            </a:xfrm>
            <a:custGeom>
              <a:avLst/>
              <a:gdLst/>
              <a:ahLst/>
              <a:cxnLst/>
              <a:rect l="l" t="t" r="r" b="b"/>
              <a:pathLst>
                <a:path w="673734" h="612775">
                  <a:moveTo>
                    <a:pt x="0" y="306324"/>
                  </a:moveTo>
                  <a:lnTo>
                    <a:pt x="3650" y="261060"/>
                  </a:lnTo>
                  <a:lnTo>
                    <a:pt x="14256" y="217858"/>
                  </a:lnTo>
                  <a:lnTo>
                    <a:pt x="31296" y="177191"/>
                  </a:lnTo>
                  <a:lnTo>
                    <a:pt x="54250" y="139533"/>
                  </a:lnTo>
                  <a:lnTo>
                    <a:pt x="82597" y="105358"/>
                  </a:lnTo>
                  <a:lnTo>
                    <a:pt x="115818" y="75140"/>
                  </a:lnTo>
                  <a:lnTo>
                    <a:pt x="153391" y="49354"/>
                  </a:lnTo>
                  <a:lnTo>
                    <a:pt x="194797" y="28472"/>
                  </a:lnTo>
                  <a:lnTo>
                    <a:pt x="239514" y="12970"/>
                  </a:lnTo>
                  <a:lnTo>
                    <a:pt x="287023" y="3321"/>
                  </a:lnTo>
                  <a:lnTo>
                    <a:pt x="336803" y="0"/>
                  </a:lnTo>
                  <a:lnTo>
                    <a:pt x="386584" y="3321"/>
                  </a:lnTo>
                  <a:lnTo>
                    <a:pt x="434093" y="12970"/>
                  </a:lnTo>
                  <a:lnTo>
                    <a:pt x="478810" y="28472"/>
                  </a:lnTo>
                  <a:lnTo>
                    <a:pt x="520216" y="49354"/>
                  </a:lnTo>
                  <a:lnTo>
                    <a:pt x="557789" y="75140"/>
                  </a:lnTo>
                  <a:lnTo>
                    <a:pt x="591010" y="105358"/>
                  </a:lnTo>
                  <a:lnTo>
                    <a:pt x="619357" y="139533"/>
                  </a:lnTo>
                  <a:lnTo>
                    <a:pt x="642311" y="177191"/>
                  </a:lnTo>
                  <a:lnTo>
                    <a:pt x="659351" y="217858"/>
                  </a:lnTo>
                  <a:lnTo>
                    <a:pt x="669957" y="261060"/>
                  </a:lnTo>
                  <a:lnTo>
                    <a:pt x="673607" y="306324"/>
                  </a:lnTo>
                  <a:lnTo>
                    <a:pt x="669957" y="351587"/>
                  </a:lnTo>
                  <a:lnTo>
                    <a:pt x="659351" y="394789"/>
                  </a:lnTo>
                  <a:lnTo>
                    <a:pt x="642311" y="435456"/>
                  </a:lnTo>
                  <a:lnTo>
                    <a:pt x="619357" y="473114"/>
                  </a:lnTo>
                  <a:lnTo>
                    <a:pt x="591010" y="507289"/>
                  </a:lnTo>
                  <a:lnTo>
                    <a:pt x="557789" y="537507"/>
                  </a:lnTo>
                  <a:lnTo>
                    <a:pt x="520216" y="563293"/>
                  </a:lnTo>
                  <a:lnTo>
                    <a:pt x="478810" y="584175"/>
                  </a:lnTo>
                  <a:lnTo>
                    <a:pt x="434093" y="599677"/>
                  </a:lnTo>
                  <a:lnTo>
                    <a:pt x="386584" y="609326"/>
                  </a:lnTo>
                  <a:lnTo>
                    <a:pt x="336803" y="612648"/>
                  </a:lnTo>
                  <a:lnTo>
                    <a:pt x="287023" y="609326"/>
                  </a:lnTo>
                  <a:lnTo>
                    <a:pt x="239514" y="599677"/>
                  </a:lnTo>
                  <a:lnTo>
                    <a:pt x="194797" y="584175"/>
                  </a:lnTo>
                  <a:lnTo>
                    <a:pt x="153391" y="563293"/>
                  </a:lnTo>
                  <a:lnTo>
                    <a:pt x="115818" y="537507"/>
                  </a:lnTo>
                  <a:lnTo>
                    <a:pt x="82597" y="507289"/>
                  </a:lnTo>
                  <a:lnTo>
                    <a:pt x="54250" y="473114"/>
                  </a:lnTo>
                  <a:lnTo>
                    <a:pt x="31296" y="435456"/>
                  </a:lnTo>
                  <a:lnTo>
                    <a:pt x="14256" y="394789"/>
                  </a:lnTo>
                  <a:lnTo>
                    <a:pt x="3650" y="351587"/>
                  </a:lnTo>
                  <a:lnTo>
                    <a:pt x="0" y="306324"/>
                  </a:lnTo>
                  <a:close/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879463" y="3968622"/>
            <a:ext cx="30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latin typeface="Arial"/>
                <a:cs typeface="Arial"/>
              </a:rPr>
              <a:t>C4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291333" y="3824478"/>
            <a:ext cx="673735" cy="612775"/>
          </a:xfrm>
          <a:custGeom>
            <a:avLst/>
            <a:gdLst/>
            <a:ahLst/>
            <a:cxnLst/>
            <a:rect l="l" t="t" r="r" b="b"/>
            <a:pathLst>
              <a:path w="673735" h="612775">
                <a:moveTo>
                  <a:pt x="0" y="306324"/>
                </a:moveTo>
                <a:lnTo>
                  <a:pt x="3650" y="261060"/>
                </a:lnTo>
                <a:lnTo>
                  <a:pt x="14256" y="217858"/>
                </a:lnTo>
                <a:lnTo>
                  <a:pt x="31296" y="177191"/>
                </a:lnTo>
                <a:lnTo>
                  <a:pt x="54250" y="139533"/>
                </a:lnTo>
                <a:lnTo>
                  <a:pt x="82597" y="105358"/>
                </a:lnTo>
                <a:lnTo>
                  <a:pt x="115818" y="75140"/>
                </a:lnTo>
                <a:lnTo>
                  <a:pt x="153391" y="49354"/>
                </a:lnTo>
                <a:lnTo>
                  <a:pt x="194797" y="28472"/>
                </a:lnTo>
                <a:lnTo>
                  <a:pt x="239514" y="12970"/>
                </a:lnTo>
                <a:lnTo>
                  <a:pt x="287023" y="3321"/>
                </a:lnTo>
                <a:lnTo>
                  <a:pt x="336804" y="0"/>
                </a:lnTo>
                <a:lnTo>
                  <a:pt x="386584" y="3321"/>
                </a:lnTo>
                <a:lnTo>
                  <a:pt x="434093" y="12970"/>
                </a:lnTo>
                <a:lnTo>
                  <a:pt x="478810" y="28472"/>
                </a:lnTo>
                <a:lnTo>
                  <a:pt x="520216" y="49354"/>
                </a:lnTo>
                <a:lnTo>
                  <a:pt x="557789" y="75140"/>
                </a:lnTo>
                <a:lnTo>
                  <a:pt x="591010" y="105358"/>
                </a:lnTo>
                <a:lnTo>
                  <a:pt x="619357" y="139533"/>
                </a:lnTo>
                <a:lnTo>
                  <a:pt x="642311" y="177191"/>
                </a:lnTo>
                <a:lnTo>
                  <a:pt x="659351" y="217858"/>
                </a:lnTo>
                <a:lnTo>
                  <a:pt x="669957" y="261060"/>
                </a:lnTo>
                <a:lnTo>
                  <a:pt x="673608" y="306324"/>
                </a:lnTo>
                <a:lnTo>
                  <a:pt x="669957" y="351587"/>
                </a:lnTo>
                <a:lnTo>
                  <a:pt x="659351" y="394789"/>
                </a:lnTo>
                <a:lnTo>
                  <a:pt x="642311" y="435456"/>
                </a:lnTo>
                <a:lnTo>
                  <a:pt x="619357" y="473114"/>
                </a:lnTo>
                <a:lnTo>
                  <a:pt x="591010" y="507289"/>
                </a:lnTo>
                <a:lnTo>
                  <a:pt x="557789" y="537507"/>
                </a:lnTo>
                <a:lnTo>
                  <a:pt x="520216" y="563293"/>
                </a:lnTo>
                <a:lnTo>
                  <a:pt x="478810" y="584175"/>
                </a:lnTo>
                <a:lnTo>
                  <a:pt x="434093" y="599677"/>
                </a:lnTo>
                <a:lnTo>
                  <a:pt x="386584" y="609326"/>
                </a:lnTo>
                <a:lnTo>
                  <a:pt x="336804" y="612648"/>
                </a:lnTo>
                <a:lnTo>
                  <a:pt x="287023" y="609326"/>
                </a:lnTo>
                <a:lnTo>
                  <a:pt x="239514" y="599677"/>
                </a:lnTo>
                <a:lnTo>
                  <a:pt x="194797" y="584175"/>
                </a:lnTo>
                <a:lnTo>
                  <a:pt x="153391" y="563293"/>
                </a:lnTo>
                <a:lnTo>
                  <a:pt x="115818" y="537507"/>
                </a:lnTo>
                <a:lnTo>
                  <a:pt x="82597" y="507289"/>
                </a:lnTo>
                <a:lnTo>
                  <a:pt x="54250" y="473114"/>
                </a:lnTo>
                <a:lnTo>
                  <a:pt x="31296" y="435456"/>
                </a:lnTo>
                <a:lnTo>
                  <a:pt x="14256" y="394789"/>
                </a:lnTo>
                <a:lnTo>
                  <a:pt x="3650" y="351587"/>
                </a:lnTo>
                <a:lnTo>
                  <a:pt x="0" y="306324"/>
                </a:lnTo>
                <a:close/>
              </a:path>
            </a:pathLst>
          </a:custGeom>
          <a:ln w="38100">
            <a:solidFill>
              <a:srgbClr val="E9AE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475357" y="3968622"/>
            <a:ext cx="30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latin typeface="Arial"/>
                <a:cs typeface="Arial"/>
              </a:rPr>
              <a:t>C1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392161" y="3799332"/>
            <a:ext cx="2692400" cy="612775"/>
            <a:chOff x="7392161" y="3799332"/>
            <a:chExt cx="2692400" cy="612775"/>
          </a:xfrm>
        </p:grpSpPr>
        <p:sp>
          <p:nvSpPr>
            <p:cNvPr id="33" name="object 33"/>
            <p:cNvSpPr/>
            <p:nvPr/>
          </p:nvSpPr>
          <p:spPr>
            <a:xfrm>
              <a:off x="7392161" y="4098036"/>
              <a:ext cx="767715" cy="38100"/>
            </a:xfrm>
            <a:custGeom>
              <a:avLst/>
              <a:gdLst/>
              <a:ahLst/>
              <a:cxnLst/>
              <a:rect l="l" t="t" r="r" b="b"/>
              <a:pathLst>
                <a:path w="767715" h="38100">
                  <a:moveTo>
                    <a:pt x="0" y="38100"/>
                  </a:moveTo>
                  <a:lnTo>
                    <a:pt x="767461" y="38100"/>
                  </a:lnTo>
                  <a:lnTo>
                    <a:pt x="767461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159495" y="3799332"/>
              <a:ext cx="1925320" cy="612775"/>
            </a:xfrm>
            <a:custGeom>
              <a:avLst/>
              <a:gdLst/>
              <a:ahLst/>
              <a:cxnLst/>
              <a:rect l="l" t="t" r="r" b="b"/>
              <a:pathLst>
                <a:path w="1925320" h="612775">
                  <a:moveTo>
                    <a:pt x="1924811" y="0"/>
                  </a:moveTo>
                  <a:lnTo>
                    <a:pt x="306324" y="0"/>
                  </a:lnTo>
                  <a:lnTo>
                    <a:pt x="0" y="306323"/>
                  </a:lnTo>
                  <a:lnTo>
                    <a:pt x="306324" y="612647"/>
                  </a:lnTo>
                  <a:lnTo>
                    <a:pt x="1924811" y="612647"/>
                  </a:lnTo>
                  <a:lnTo>
                    <a:pt x="1924811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591550" y="3927728"/>
            <a:ext cx="9213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14" dirty="0">
                <a:solidFill>
                  <a:srgbClr val="3E3E3E"/>
                </a:solidFill>
                <a:latin typeface="Arial"/>
                <a:cs typeface="Arial"/>
              </a:rPr>
              <a:t>Mas</a:t>
            </a:r>
            <a:r>
              <a:rPr sz="2000" b="1" spc="45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2000" b="1" spc="100" dirty="0">
                <a:solidFill>
                  <a:srgbClr val="3E3E3E"/>
                </a:solidFill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576816" y="3794759"/>
            <a:ext cx="1431290" cy="622300"/>
          </a:xfrm>
          <a:custGeom>
            <a:avLst/>
            <a:gdLst/>
            <a:ahLst/>
            <a:cxnLst/>
            <a:rect l="l" t="t" r="r" b="b"/>
            <a:pathLst>
              <a:path w="1431290" h="622300">
                <a:moveTo>
                  <a:pt x="1431035" y="0"/>
                </a:moveTo>
                <a:lnTo>
                  <a:pt x="310895" y="0"/>
                </a:lnTo>
                <a:lnTo>
                  <a:pt x="0" y="310895"/>
                </a:lnTo>
                <a:lnTo>
                  <a:pt x="310895" y="621791"/>
                </a:lnTo>
                <a:lnTo>
                  <a:pt x="1431035" y="621791"/>
                </a:lnTo>
                <a:lnTo>
                  <a:pt x="1431035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0011536" y="3927728"/>
            <a:ext cx="6858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85" dirty="0">
                <a:solidFill>
                  <a:srgbClr val="3E3E3E"/>
                </a:solidFill>
                <a:latin typeface="Arial"/>
                <a:cs typeface="Arial"/>
              </a:rPr>
              <a:t>H</a:t>
            </a:r>
            <a:r>
              <a:rPr sz="2000" b="1" spc="65" dirty="0">
                <a:solidFill>
                  <a:srgbClr val="3E3E3E"/>
                </a:solidFill>
                <a:latin typeface="Arial"/>
                <a:cs typeface="Arial"/>
              </a:rPr>
              <a:t>e</a:t>
            </a:r>
            <a:r>
              <a:rPr sz="2000" b="1" spc="70" dirty="0">
                <a:solidFill>
                  <a:srgbClr val="3E3E3E"/>
                </a:solidFill>
                <a:latin typeface="Arial"/>
                <a:cs typeface="Arial"/>
              </a:rPr>
              <a:t>ad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272283" y="6243828"/>
            <a:ext cx="2200910" cy="650875"/>
            <a:chOff x="2272283" y="6243828"/>
            <a:chExt cx="2200910" cy="650875"/>
          </a:xfrm>
        </p:grpSpPr>
        <p:sp>
          <p:nvSpPr>
            <p:cNvPr id="39" name="object 39"/>
            <p:cNvSpPr/>
            <p:nvPr/>
          </p:nvSpPr>
          <p:spPr>
            <a:xfrm>
              <a:off x="3780281" y="6262878"/>
              <a:ext cx="673735" cy="612775"/>
            </a:xfrm>
            <a:custGeom>
              <a:avLst/>
              <a:gdLst/>
              <a:ahLst/>
              <a:cxnLst/>
              <a:rect l="l" t="t" r="r" b="b"/>
              <a:pathLst>
                <a:path w="673735" h="612775">
                  <a:moveTo>
                    <a:pt x="0" y="306324"/>
                  </a:moveTo>
                  <a:lnTo>
                    <a:pt x="3650" y="261060"/>
                  </a:lnTo>
                  <a:lnTo>
                    <a:pt x="14256" y="217858"/>
                  </a:lnTo>
                  <a:lnTo>
                    <a:pt x="31296" y="177191"/>
                  </a:lnTo>
                  <a:lnTo>
                    <a:pt x="54250" y="139533"/>
                  </a:lnTo>
                  <a:lnTo>
                    <a:pt x="82597" y="105358"/>
                  </a:lnTo>
                  <a:lnTo>
                    <a:pt x="115818" y="75140"/>
                  </a:lnTo>
                  <a:lnTo>
                    <a:pt x="153391" y="49354"/>
                  </a:lnTo>
                  <a:lnTo>
                    <a:pt x="194797" y="28472"/>
                  </a:lnTo>
                  <a:lnTo>
                    <a:pt x="239514" y="12970"/>
                  </a:lnTo>
                  <a:lnTo>
                    <a:pt x="287023" y="3321"/>
                  </a:lnTo>
                  <a:lnTo>
                    <a:pt x="336803" y="0"/>
                  </a:lnTo>
                  <a:lnTo>
                    <a:pt x="386584" y="3321"/>
                  </a:lnTo>
                  <a:lnTo>
                    <a:pt x="434093" y="12970"/>
                  </a:lnTo>
                  <a:lnTo>
                    <a:pt x="478810" y="28472"/>
                  </a:lnTo>
                  <a:lnTo>
                    <a:pt x="520216" y="49354"/>
                  </a:lnTo>
                  <a:lnTo>
                    <a:pt x="557789" y="75140"/>
                  </a:lnTo>
                  <a:lnTo>
                    <a:pt x="591010" y="105358"/>
                  </a:lnTo>
                  <a:lnTo>
                    <a:pt x="619357" y="139533"/>
                  </a:lnTo>
                  <a:lnTo>
                    <a:pt x="642311" y="177191"/>
                  </a:lnTo>
                  <a:lnTo>
                    <a:pt x="659351" y="217858"/>
                  </a:lnTo>
                  <a:lnTo>
                    <a:pt x="669957" y="261060"/>
                  </a:lnTo>
                  <a:lnTo>
                    <a:pt x="673607" y="306324"/>
                  </a:lnTo>
                  <a:lnTo>
                    <a:pt x="669957" y="351587"/>
                  </a:lnTo>
                  <a:lnTo>
                    <a:pt x="659351" y="394789"/>
                  </a:lnTo>
                  <a:lnTo>
                    <a:pt x="642311" y="435456"/>
                  </a:lnTo>
                  <a:lnTo>
                    <a:pt x="619357" y="473114"/>
                  </a:lnTo>
                  <a:lnTo>
                    <a:pt x="591010" y="507289"/>
                  </a:lnTo>
                  <a:lnTo>
                    <a:pt x="557789" y="537507"/>
                  </a:lnTo>
                  <a:lnTo>
                    <a:pt x="520216" y="563293"/>
                  </a:lnTo>
                  <a:lnTo>
                    <a:pt x="478810" y="584175"/>
                  </a:lnTo>
                  <a:lnTo>
                    <a:pt x="434093" y="599677"/>
                  </a:lnTo>
                  <a:lnTo>
                    <a:pt x="386584" y="609326"/>
                  </a:lnTo>
                  <a:lnTo>
                    <a:pt x="336803" y="612648"/>
                  </a:lnTo>
                  <a:lnTo>
                    <a:pt x="287023" y="609326"/>
                  </a:lnTo>
                  <a:lnTo>
                    <a:pt x="239514" y="599677"/>
                  </a:lnTo>
                  <a:lnTo>
                    <a:pt x="194797" y="584175"/>
                  </a:lnTo>
                  <a:lnTo>
                    <a:pt x="153391" y="563293"/>
                  </a:lnTo>
                  <a:lnTo>
                    <a:pt x="115818" y="537507"/>
                  </a:lnTo>
                  <a:lnTo>
                    <a:pt x="82597" y="507289"/>
                  </a:lnTo>
                  <a:lnTo>
                    <a:pt x="54250" y="473114"/>
                  </a:lnTo>
                  <a:lnTo>
                    <a:pt x="31296" y="435456"/>
                  </a:lnTo>
                  <a:lnTo>
                    <a:pt x="14256" y="394789"/>
                  </a:lnTo>
                  <a:lnTo>
                    <a:pt x="3650" y="351587"/>
                  </a:lnTo>
                  <a:lnTo>
                    <a:pt x="0" y="306324"/>
                  </a:lnTo>
                  <a:close/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992373" y="6498336"/>
              <a:ext cx="767715" cy="114300"/>
            </a:xfrm>
            <a:custGeom>
              <a:avLst/>
              <a:gdLst/>
              <a:ahLst/>
              <a:cxnLst/>
              <a:rect l="l" t="t" r="r" b="b"/>
              <a:pathLst>
                <a:path w="767714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767714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767714" h="114300">
                  <a:moveTo>
                    <a:pt x="247650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247650" y="76200"/>
                  </a:lnTo>
                  <a:lnTo>
                    <a:pt x="247650" y="38100"/>
                  </a:lnTo>
                  <a:close/>
                </a:path>
                <a:path w="767714" h="114300">
                  <a:moveTo>
                    <a:pt x="514350" y="38100"/>
                  </a:moveTo>
                  <a:lnTo>
                    <a:pt x="361950" y="38100"/>
                  </a:lnTo>
                  <a:lnTo>
                    <a:pt x="361950" y="76200"/>
                  </a:lnTo>
                  <a:lnTo>
                    <a:pt x="514350" y="76200"/>
                  </a:lnTo>
                  <a:lnTo>
                    <a:pt x="514350" y="38100"/>
                  </a:lnTo>
                  <a:close/>
                </a:path>
                <a:path w="767714" h="114300">
                  <a:moveTo>
                    <a:pt x="767461" y="38100"/>
                  </a:moveTo>
                  <a:lnTo>
                    <a:pt x="628650" y="38100"/>
                  </a:lnTo>
                  <a:lnTo>
                    <a:pt x="628650" y="76200"/>
                  </a:lnTo>
                  <a:lnTo>
                    <a:pt x="767461" y="76200"/>
                  </a:lnTo>
                  <a:lnTo>
                    <a:pt x="767461" y="3810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91333" y="6262878"/>
              <a:ext cx="2162810" cy="612775"/>
            </a:xfrm>
            <a:custGeom>
              <a:avLst/>
              <a:gdLst/>
              <a:ahLst/>
              <a:cxnLst/>
              <a:rect l="l" t="t" r="r" b="b"/>
              <a:pathLst>
                <a:path w="2162810" h="612775">
                  <a:moveTo>
                    <a:pt x="0" y="306324"/>
                  </a:moveTo>
                  <a:lnTo>
                    <a:pt x="3650" y="261060"/>
                  </a:lnTo>
                  <a:lnTo>
                    <a:pt x="14256" y="217858"/>
                  </a:lnTo>
                  <a:lnTo>
                    <a:pt x="31296" y="177191"/>
                  </a:lnTo>
                  <a:lnTo>
                    <a:pt x="54250" y="139533"/>
                  </a:lnTo>
                  <a:lnTo>
                    <a:pt x="82597" y="105358"/>
                  </a:lnTo>
                  <a:lnTo>
                    <a:pt x="115818" y="75140"/>
                  </a:lnTo>
                  <a:lnTo>
                    <a:pt x="153391" y="49354"/>
                  </a:lnTo>
                  <a:lnTo>
                    <a:pt x="194797" y="28472"/>
                  </a:lnTo>
                  <a:lnTo>
                    <a:pt x="239514" y="12970"/>
                  </a:lnTo>
                  <a:lnTo>
                    <a:pt x="287023" y="3321"/>
                  </a:lnTo>
                  <a:lnTo>
                    <a:pt x="336804" y="0"/>
                  </a:lnTo>
                  <a:lnTo>
                    <a:pt x="386584" y="3321"/>
                  </a:lnTo>
                  <a:lnTo>
                    <a:pt x="434093" y="12970"/>
                  </a:lnTo>
                  <a:lnTo>
                    <a:pt x="478810" y="28472"/>
                  </a:lnTo>
                  <a:lnTo>
                    <a:pt x="520216" y="49354"/>
                  </a:lnTo>
                  <a:lnTo>
                    <a:pt x="557789" y="75140"/>
                  </a:lnTo>
                  <a:lnTo>
                    <a:pt x="591010" y="105358"/>
                  </a:lnTo>
                  <a:lnTo>
                    <a:pt x="619357" y="139533"/>
                  </a:lnTo>
                  <a:lnTo>
                    <a:pt x="642311" y="177191"/>
                  </a:lnTo>
                  <a:lnTo>
                    <a:pt x="659351" y="217858"/>
                  </a:lnTo>
                  <a:lnTo>
                    <a:pt x="669957" y="261060"/>
                  </a:lnTo>
                  <a:lnTo>
                    <a:pt x="673608" y="306324"/>
                  </a:lnTo>
                  <a:lnTo>
                    <a:pt x="669957" y="351587"/>
                  </a:lnTo>
                  <a:lnTo>
                    <a:pt x="659351" y="394789"/>
                  </a:lnTo>
                  <a:lnTo>
                    <a:pt x="642311" y="435456"/>
                  </a:lnTo>
                  <a:lnTo>
                    <a:pt x="619357" y="473114"/>
                  </a:lnTo>
                  <a:lnTo>
                    <a:pt x="591010" y="507289"/>
                  </a:lnTo>
                  <a:lnTo>
                    <a:pt x="557789" y="537507"/>
                  </a:lnTo>
                  <a:lnTo>
                    <a:pt x="520216" y="563293"/>
                  </a:lnTo>
                  <a:lnTo>
                    <a:pt x="478810" y="584175"/>
                  </a:lnTo>
                  <a:lnTo>
                    <a:pt x="434093" y="599677"/>
                  </a:lnTo>
                  <a:lnTo>
                    <a:pt x="386584" y="609326"/>
                  </a:lnTo>
                  <a:lnTo>
                    <a:pt x="336804" y="612648"/>
                  </a:lnTo>
                  <a:lnTo>
                    <a:pt x="287023" y="609326"/>
                  </a:lnTo>
                  <a:lnTo>
                    <a:pt x="239514" y="599677"/>
                  </a:lnTo>
                  <a:lnTo>
                    <a:pt x="194797" y="584175"/>
                  </a:lnTo>
                  <a:lnTo>
                    <a:pt x="153391" y="563293"/>
                  </a:lnTo>
                  <a:lnTo>
                    <a:pt x="115818" y="537507"/>
                  </a:lnTo>
                  <a:lnTo>
                    <a:pt x="82597" y="507289"/>
                  </a:lnTo>
                  <a:lnTo>
                    <a:pt x="54250" y="473114"/>
                  </a:lnTo>
                  <a:lnTo>
                    <a:pt x="31296" y="435456"/>
                  </a:lnTo>
                  <a:lnTo>
                    <a:pt x="14256" y="394789"/>
                  </a:lnTo>
                  <a:lnTo>
                    <a:pt x="3650" y="351587"/>
                  </a:lnTo>
                  <a:lnTo>
                    <a:pt x="0" y="306324"/>
                  </a:lnTo>
                  <a:close/>
                </a:path>
                <a:path w="2162810" h="612775">
                  <a:moveTo>
                    <a:pt x="1488948" y="306324"/>
                  </a:moveTo>
                  <a:lnTo>
                    <a:pt x="1492598" y="261060"/>
                  </a:lnTo>
                  <a:lnTo>
                    <a:pt x="1503204" y="217858"/>
                  </a:lnTo>
                  <a:lnTo>
                    <a:pt x="1520244" y="177191"/>
                  </a:lnTo>
                  <a:lnTo>
                    <a:pt x="1543198" y="139533"/>
                  </a:lnTo>
                  <a:lnTo>
                    <a:pt x="1571545" y="105358"/>
                  </a:lnTo>
                  <a:lnTo>
                    <a:pt x="1604766" y="75140"/>
                  </a:lnTo>
                  <a:lnTo>
                    <a:pt x="1642339" y="49354"/>
                  </a:lnTo>
                  <a:lnTo>
                    <a:pt x="1683745" y="28472"/>
                  </a:lnTo>
                  <a:lnTo>
                    <a:pt x="1728462" y="12970"/>
                  </a:lnTo>
                  <a:lnTo>
                    <a:pt x="1775971" y="3321"/>
                  </a:lnTo>
                  <a:lnTo>
                    <a:pt x="1825752" y="0"/>
                  </a:lnTo>
                  <a:lnTo>
                    <a:pt x="1875532" y="3321"/>
                  </a:lnTo>
                  <a:lnTo>
                    <a:pt x="1923041" y="12970"/>
                  </a:lnTo>
                  <a:lnTo>
                    <a:pt x="1967758" y="28472"/>
                  </a:lnTo>
                  <a:lnTo>
                    <a:pt x="2009164" y="49354"/>
                  </a:lnTo>
                  <a:lnTo>
                    <a:pt x="2046737" y="75140"/>
                  </a:lnTo>
                  <a:lnTo>
                    <a:pt x="2079958" y="105358"/>
                  </a:lnTo>
                  <a:lnTo>
                    <a:pt x="2108305" y="139533"/>
                  </a:lnTo>
                  <a:lnTo>
                    <a:pt x="2131259" y="177191"/>
                  </a:lnTo>
                  <a:lnTo>
                    <a:pt x="2148299" y="217858"/>
                  </a:lnTo>
                  <a:lnTo>
                    <a:pt x="2158905" y="261060"/>
                  </a:lnTo>
                  <a:lnTo>
                    <a:pt x="2162556" y="306324"/>
                  </a:lnTo>
                  <a:lnTo>
                    <a:pt x="2158905" y="351587"/>
                  </a:lnTo>
                  <a:lnTo>
                    <a:pt x="2148299" y="394789"/>
                  </a:lnTo>
                  <a:lnTo>
                    <a:pt x="2131259" y="435456"/>
                  </a:lnTo>
                  <a:lnTo>
                    <a:pt x="2108305" y="473114"/>
                  </a:lnTo>
                  <a:lnTo>
                    <a:pt x="2079958" y="507289"/>
                  </a:lnTo>
                  <a:lnTo>
                    <a:pt x="2046737" y="537507"/>
                  </a:lnTo>
                  <a:lnTo>
                    <a:pt x="2009164" y="563293"/>
                  </a:lnTo>
                  <a:lnTo>
                    <a:pt x="1967758" y="584175"/>
                  </a:lnTo>
                  <a:lnTo>
                    <a:pt x="1923041" y="599677"/>
                  </a:lnTo>
                  <a:lnTo>
                    <a:pt x="1875532" y="609326"/>
                  </a:lnTo>
                  <a:lnTo>
                    <a:pt x="1825752" y="612648"/>
                  </a:lnTo>
                  <a:lnTo>
                    <a:pt x="1775971" y="609326"/>
                  </a:lnTo>
                  <a:lnTo>
                    <a:pt x="1728462" y="599677"/>
                  </a:lnTo>
                  <a:lnTo>
                    <a:pt x="1683745" y="584175"/>
                  </a:lnTo>
                  <a:lnTo>
                    <a:pt x="1642339" y="563293"/>
                  </a:lnTo>
                  <a:lnTo>
                    <a:pt x="1604766" y="537507"/>
                  </a:lnTo>
                  <a:lnTo>
                    <a:pt x="1571545" y="507289"/>
                  </a:lnTo>
                  <a:lnTo>
                    <a:pt x="1543198" y="473114"/>
                  </a:lnTo>
                  <a:lnTo>
                    <a:pt x="1520244" y="435456"/>
                  </a:lnTo>
                  <a:lnTo>
                    <a:pt x="1503204" y="394789"/>
                  </a:lnTo>
                  <a:lnTo>
                    <a:pt x="1492598" y="351587"/>
                  </a:lnTo>
                  <a:lnTo>
                    <a:pt x="1488948" y="306324"/>
                  </a:lnTo>
                  <a:close/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3965194" y="6407022"/>
            <a:ext cx="30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latin typeface="Arial"/>
                <a:cs typeface="Arial"/>
              </a:rPr>
              <a:t>C2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272283" y="6243828"/>
            <a:ext cx="1487805" cy="650875"/>
            <a:chOff x="2272283" y="6243828"/>
            <a:chExt cx="1487805" cy="650875"/>
          </a:xfrm>
        </p:grpSpPr>
        <p:sp>
          <p:nvSpPr>
            <p:cNvPr id="44" name="object 44"/>
            <p:cNvSpPr/>
            <p:nvPr/>
          </p:nvSpPr>
          <p:spPr>
            <a:xfrm>
              <a:off x="2992373" y="6498336"/>
              <a:ext cx="767715" cy="114300"/>
            </a:xfrm>
            <a:custGeom>
              <a:avLst/>
              <a:gdLst/>
              <a:ahLst/>
              <a:cxnLst/>
              <a:rect l="l" t="t" r="r" b="b"/>
              <a:pathLst>
                <a:path w="767714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767714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767714" h="114300">
                  <a:moveTo>
                    <a:pt x="247650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247650" y="76200"/>
                  </a:lnTo>
                  <a:lnTo>
                    <a:pt x="247650" y="38100"/>
                  </a:lnTo>
                  <a:close/>
                </a:path>
                <a:path w="767714" h="114300">
                  <a:moveTo>
                    <a:pt x="514350" y="38100"/>
                  </a:moveTo>
                  <a:lnTo>
                    <a:pt x="361950" y="38100"/>
                  </a:lnTo>
                  <a:lnTo>
                    <a:pt x="361950" y="76200"/>
                  </a:lnTo>
                  <a:lnTo>
                    <a:pt x="514350" y="76200"/>
                  </a:lnTo>
                  <a:lnTo>
                    <a:pt x="514350" y="38100"/>
                  </a:lnTo>
                  <a:close/>
                </a:path>
                <a:path w="767714" h="114300">
                  <a:moveTo>
                    <a:pt x="767461" y="38100"/>
                  </a:moveTo>
                  <a:lnTo>
                    <a:pt x="628650" y="38100"/>
                  </a:lnTo>
                  <a:lnTo>
                    <a:pt x="628650" y="76200"/>
                  </a:lnTo>
                  <a:lnTo>
                    <a:pt x="767461" y="76200"/>
                  </a:lnTo>
                  <a:lnTo>
                    <a:pt x="767461" y="3810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291333" y="6262878"/>
              <a:ext cx="673735" cy="612775"/>
            </a:xfrm>
            <a:custGeom>
              <a:avLst/>
              <a:gdLst/>
              <a:ahLst/>
              <a:cxnLst/>
              <a:rect l="l" t="t" r="r" b="b"/>
              <a:pathLst>
                <a:path w="673735" h="612775">
                  <a:moveTo>
                    <a:pt x="0" y="306324"/>
                  </a:moveTo>
                  <a:lnTo>
                    <a:pt x="3650" y="261060"/>
                  </a:lnTo>
                  <a:lnTo>
                    <a:pt x="14256" y="217858"/>
                  </a:lnTo>
                  <a:lnTo>
                    <a:pt x="31296" y="177191"/>
                  </a:lnTo>
                  <a:lnTo>
                    <a:pt x="54250" y="139533"/>
                  </a:lnTo>
                  <a:lnTo>
                    <a:pt x="82597" y="105358"/>
                  </a:lnTo>
                  <a:lnTo>
                    <a:pt x="115818" y="75140"/>
                  </a:lnTo>
                  <a:lnTo>
                    <a:pt x="153391" y="49354"/>
                  </a:lnTo>
                  <a:lnTo>
                    <a:pt x="194797" y="28472"/>
                  </a:lnTo>
                  <a:lnTo>
                    <a:pt x="239514" y="12970"/>
                  </a:lnTo>
                  <a:lnTo>
                    <a:pt x="287023" y="3321"/>
                  </a:lnTo>
                  <a:lnTo>
                    <a:pt x="336804" y="0"/>
                  </a:lnTo>
                  <a:lnTo>
                    <a:pt x="386584" y="3321"/>
                  </a:lnTo>
                  <a:lnTo>
                    <a:pt x="434093" y="12970"/>
                  </a:lnTo>
                  <a:lnTo>
                    <a:pt x="478810" y="28472"/>
                  </a:lnTo>
                  <a:lnTo>
                    <a:pt x="520216" y="49354"/>
                  </a:lnTo>
                  <a:lnTo>
                    <a:pt x="557789" y="75140"/>
                  </a:lnTo>
                  <a:lnTo>
                    <a:pt x="591010" y="105358"/>
                  </a:lnTo>
                  <a:lnTo>
                    <a:pt x="619357" y="139533"/>
                  </a:lnTo>
                  <a:lnTo>
                    <a:pt x="642311" y="177191"/>
                  </a:lnTo>
                  <a:lnTo>
                    <a:pt x="659351" y="217858"/>
                  </a:lnTo>
                  <a:lnTo>
                    <a:pt x="669957" y="261060"/>
                  </a:lnTo>
                  <a:lnTo>
                    <a:pt x="673608" y="306324"/>
                  </a:lnTo>
                  <a:lnTo>
                    <a:pt x="669957" y="351587"/>
                  </a:lnTo>
                  <a:lnTo>
                    <a:pt x="659351" y="394789"/>
                  </a:lnTo>
                  <a:lnTo>
                    <a:pt x="642311" y="435456"/>
                  </a:lnTo>
                  <a:lnTo>
                    <a:pt x="619357" y="473114"/>
                  </a:lnTo>
                  <a:lnTo>
                    <a:pt x="591010" y="507289"/>
                  </a:lnTo>
                  <a:lnTo>
                    <a:pt x="557789" y="537507"/>
                  </a:lnTo>
                  <a:lnTo>
                    <a:pt x="520216" y="563293"/>
                  </a:lnTo>
                  <a:lnTo>
                    <a:pt x="478810" y="584175"/>
                  </a:lnTo>
                  <a:lnTo>
                    <a:pt x="434093" y="599677"/>
                  </a:lnTo>
                  <a:lnTo>
                    <a:pt x="386584" y="609326"/>
                  </a:lnTo>
                  <a:lnTo>
                    <a:pt x="336804" y="612648"/>
                  </a:lnTo>
                  <a:lnTo>
                    <a:pt x="287023" y="609326"/>
                  </a:lnTo>
                  <a:lnTo>
                    <a:pt x="239514" y="599677"/>
                  </a:lnTo>
                  <a:lnTo>
                    <a:pt x="194797" y="584175"/>
                  </a:lnTo>
                  <a:lnTo>
                    <a:pt x="153391" y="563293"/>
                  </a:lnTo>
                  <a:lnTo>
                    <a:pt x="115818" y="537507"/>
                  </a:lnTo>
                  <a:lnTo>
                    <a:pt x="82597" y="507289"/>
                  </a:lnTo>
                  <a:lnTo>
                    <a:pt x="54250" y="473114"/>
                  </a:lnTo>
                  <a:lnTo>
                    <a:pt x="31296" y="435456"/>
                  </a:lnTo>
                  <a:lnTo>
                    <a:pt x="14256" y="394789"/>
                  </a:lnTo>
                  <a:lnTo>
                    <a:pt x="3650" y="351587"/>
                  </a:lnTo>
                  <a:lnTo>
                    <a:pt x="0" y="306324"/>
                  </a:lnTo>
                  <a:close/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475357" y="6407022"/>
            <a:ext cx="30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latin typeface="Arial"/>
                <a:cs typeface="Arial"/>
              </a:rPr>
              <a:t>C1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485132" y="6259067"/>
            <a:ext cx="2653665" cy="599440"/>
            <a:chOff x="4485132" y="6259067"/>
            <a:chExt cx="2653665" cy="599440"/>
          </a:xfrm>
        </p:grpSpPr>
        <p:sp>
          <p:nvSpPr>
            <p:cNvPr id="48" name="object 48"/>
            <p:cNvSpPr/>
            <p:nvPr/>
          </p:nvSpPr>
          <p:spPr>
            <a:xfrm>
              <a:off x="4504182" y="6579869"/>
              <a:ext cx="767715" cy="0"/>
            </a:xfrm>
            <a:custGeom>
              <a:avLst/>
              <a:gdLst/>
              <a:ahLst/>
              <a:cxnLst/>
              <a:rect l="l" t="t" r="r" b="b"/>
              <a:pathLst>
                <a:path w="767714">
                  <a:moveTo>
                    <a:pt x="0" y="0"/>
                  </a:moveTo>
                  <a:lnTo>
                    <a:pt x="767460" y="0"/>
                  </a:lnTo>
                </a:path>
              </a:pathLst>
            </a:custGeom>
            <a:ln w="38100">
              <a:solidFill>
                <a:srgbClr val="E9AEA2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13604" y="6259067"/>
              <a:ext cx="1925320" cy="599440"/>
            </a:xfrm>
            <a:custGeom>
              <a:avLst/>
              <a:gdLst/>
              <a:ahLst/>
              <a:cxnLst/>
              <a:rect l="l" t="t" r="r" b="b"/>
              <a:pathLst>
                <a:path w="1925320" h="599440">
                  <a:moveTo>
                    <a:pt x="1924812" y="0"/>
                  </a:moveTo>
                  <a:lnTo>
                    <a:pt x="299466" y="0"/>
                  </a:lnTo>
                  <a:lnTo>
                    <a:pt x="0" y="299465"/>
                  </a:lnTo>
                  <a:lnTo>
                    <a:pt x="299466" y="598931"/>
                  </a:lnTo>
                  <a:lnTo>
                    <a:pt x="1924812" y="598931"/>
                  </a:lnTo>
                  <a:lnTo>
                    <a:pt x="1924812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642609" y="6381115"/>
            <a:ext cx="9213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14" dirty="0">
                <a:solidFill>
                  <a:srgbClr val="3E3E3E"/>
                </a:solidFill>
                <a:latin typeface="Arial"/>
                <a:cs typeface="Arial"/>
              </a:rPr>
              <a:t>Mas</a:t>
            </a:r>
            <a:r>
              <a:rPr sz="2000" b="1" spc="45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2000" b="1" spc="100" dirty="0">
                <a:solidFill>
                  <a:srgbClr val="3E3E3E"/>
                </a:solidFill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630923" y="6254496"/>
            <a:ext cx="1432560" cy="614680"/>
          </a:xfrm>
          <a:custGeom>
            <a:avLst/>
            <a:gdLst/>
            <a:ahLst/>
            <a:cxnLst/>
            <a:rect l="l" t="t" r="r" b="b"/>
            <a:pathLst>
              <a:path w="1432559" h="614679">
                <a:moveTo>
                  <a:pt x="1432559" y="0"/>
                </a:moveTo>
                <a:lnTo>
                  <a:pt x="307085" y="0"/>
                </a:lnTo>
                <a:lnTo>
                  <a:pt x="0" y="307085"/>
                </a:lnTo>
                <a:lnTo>
                  <a:pt x="307085" y="614171"/>
                </a:lnTo>
                <a:lnTo>
                  <a:pt x="1432559" y="614171"/>
                </a:lnTo>
                <a:lnTo>
                  <a:pt x="1432559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063867" y="6383527"/>
            <a:ext cx="6858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85" dirty="0">
                <a:solidFill>
                  <a:srgbClr val="3E3E3E"/>
                </a:solidFill>
                <a:latin typeface="Arial"/>
                <a:cs typeface="Arial"/>
              </a:rPr>
              <a:t>H</a:t>
            </a:r>
            <a:r>
              <a:rPr sz="2000" b="1" spc="65" dirty="0">
                <a:solidFill>
                  <a:srgbClr val="3E3E3E"/>
                </a:solidFill>
                <a:latin typeface="Arial"/>
                <a:cs typeface="Arial"/>
              </a:rPr>
              <a:t>e</a:t>
            </a:r>
            <a:r>
              <a:rPr sz="2000" b="1" spc="70" dirty="0">
                <a:solidFill>
                  <a:srgbClr val="3E3E3E"/>
                </a:solidFill>
                <a:latin typeface="Arial"/>
                <a:cs typeface="Arial"/>
              </a:rPr>
              <a:t>ad</a:t>
            </a:r>
            <a:endParaRPr sz="20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041385" y="6544056"/>
            <a:ext cx="3878579" cy="114300"/>
          </a:xfrm>
          <a:custGeom>
            <a:avLst/>
            <a:gdLst/>
            <a:ahLst/>
            <a:cxnLst/>
            <a:rect l="l" t="t" r="r" b="b"/>
            <a:pathLst>
              <a:path w="3878579" h="114300">
                <a:moveTo>
                  <a:pt x="3763772" y="0"/>
                </a:moveTo>
                <a:lnTo>
                  <a:pt x="3763772" y="114300"/>
                </a:lnTo>
                <a:lnTo>
                  <a:pt x="3839972" y="76200"/>
                </a:lnTo>
                <a:lnTo>
                  <a:pt x="3782822" y="76200"/>
                </a:lnTo>
                <a:lnTo>
                  <a:pt x="3782822" y="38100"/>
                </a:lnTo>
                <a:lnTo>
                  <a:pt x="3839972" y="38100"/>
                </a:lnTo>
                <a:lnTo>
                  <a:pt x="3763772" y="0"/>
                </a:lnTo>
                <a:close/>
              </a:path>
              <a:path w="3878579" h="114300">
                <a:moveTo>
                  <a:pt x="3763772" y="38100"/>
                </a:moveTo>
                <a:lnTo>
                  <a:pt x="3630422" y="38100"/>
                </a:lnTo>
                <a:lnTo>
                  <a:pt x="3630422" y="76200"/>
                </a:lnTo>
                <a:lnTo>
                  <a:pt x="3763772" y="76200"/>
                </a:lnTo>
                <a:lnTo>
                  <a:pt x="3763772" y="38100"/>
                </a:lnTo>
                <a:close/>
              </a:path>
              <a:path w="3878579" h="114300">
                <a:moveTo>
                  <a:pt x="3839972" y="38100"/>
                </a:moveTo>
                <a:lnTo>
                  <a:pt x="3782822" y="38100"/>
                </a:lnTo>
                <a:lnTo>
                  <a:pt x="3782822" y="76200"/>
                </a:lnTo>
                <a:lnTo>
                  <a:pt x="3839972" y="76200"/>
                </a:lnTo>
                <a:lnTo>
                  <a:pt x="3878072" y="57150"/>
                </a:lnTo>
                <a:lnTo>
                  <a:pt x="3839972" y="38100"/>
                </a:lnTo>
                <a:close/>
              </a:path>
              <a:path w="3878579" h="114300">
                <a:moveTo>
                  <a:pt x="3516122" y="38100"/>
                </a:moveTo>
                <a:lnTo>
                  <a:pt x="3363722" y="38100"/>
                </a:lnTo>
                <a:lnTo>
                  <a:pt x="3363722" y="76200"/>
                </a:lnTo>
                <a:lnTo>
                  <a:pt x="3516122" y="76200"/>
                </a:lnTo>
                <a:lnTo>
                  <a:pt x="3516122" y="38100"/>
                </a:lnTo>
                <a:close/>
              </a:path>
              <a:path w="3878579" h="114300">
                <a:moveTo>
                  <a:pt x="3249422" y="38100"/>
                </a:moveTo>
                <a:lnTo>
                  <a:pt x="3097022" y="38100"/>
                </a:lnTo>
                <a:lnTo>
                  <a:pt x="3097022" y="76200"/>
                </a:lnTo>
                <a:lnTo>
                  <a:pt x="3249422" y="76200"/>
                </a:lnTo>
                <a:lnTo>
                  <a:pt x="3249422" y="38100"/>
                </a:lnTo>
                <a:close/>
              </a:path>
              <a:path w="3878579" h="114300">
                <a:moveTo>
                  <a:pt x="2982722" y="38100"/>
                </a:moveTo>
                <a:lnTo>
                  <a:pt x="2830322" y="38100"/>
                </a:lnTo>
                <a:lnTo>
                  <a:pt x="2830322" y="76200"/>
                </a:lnTo>
                <a:lnTo>
                  <a:pt x="2982722" y="76200"/>
                </a:lnTo>
                <a:lnTo>
                  <a:pt x="2982722" y="38100"/>
                </a:lnTo>
                <a:close/>
              </a:path>
              <a:path w="3878579" h="114300">
                <a:moveTo>
                  <a:pt x="2716022" y="38100"/>
                </a:moveTo>
                <a:lnTo>
                  <a:pt x="2563622" y="38100"/>
                </a:lnTo>
                <a:lnTo>
                  <a:pt x="2563622" y="76200"/>
                </a:lnTo>
                <a:lnTo>
                  <a:pt x="2716022" y="76200"/>
                </a:lnTo>
                <a:lnTo>
                  <a:pt x="2716022" y="38100"/>
                </a:lnTo>
                <a:close/>
              </a:path>
              <a:path w="3878579" h="114300">
                <a:moveTo>
                  <a:pt x="2449322" y="38100"/>
                </a:moveTo>
                <a:lnTo>
                  <a:pt x="2296922" y="38100"/>
                </a:lnTo>
                <a:lnTo>
                  <a:pt x="2296922" y="76200"/>
                </a:lnTo>
                <a:lnTo>
                  <a:pt x="2449322" y="76200"/>
                </a:lnTo>
                <a:lnTo>
                  <a:pt x="2449322" y="38100"/>
                </a:lnTo>
                <a:close/>
              </a:path>
              <a:path w="3878579" h="114300">
                <a:moveTo>
                  <a:pt x="2182622" y="38100"/>
                </a:moveTo>
                <a:lnTo>
                  <a:pt x="2030222" y="38100"/>
                </a:lnTo>
                <a:lnTo>
                  <a:pt x="2030222" y="76200"/>
                </a:lnTo>
                <a:lnTo>
                  <a:pt x="2182622" y="76200"/>
                </a:lnTo>
                <a:lnTo>
                  <a:pt x="2182622" y="38100"/>
                </a:lnTo>
                <a:close/>
              </a:path>
              <a:path w="3878579" h="114300">
                <a:moveTo>
                  <a:pt x="1915922" y="38100"/>
                </a:moveTo>
                <a:lnTo>
                  <a:pt x="1763522" y="38100"/>
                </a:lnTo>
                <a:lnTo>
                  <a:pt x="1763522" y="76200"/>
                </a:lnTo>
                <a:lnTo>
                  <a:pt x="1915922" y="76200"/>
                </a:lnTo>
                <a:lnTo>
                  <a:pt x="1915922" y="38100"/>
                </a:lnTo>
                <a:close/>
              </a:path>
              <a:path w="3878579" h="114300">
                <a:moveTo>
                  <a:pt x="1649222" y="38100"/>
                </a:moveTo>
                <a:lnTo>
                  <a:pt x="1496822" y="38100"/>
                </a:lnTo>
                <a:lnTo>
                  <a:pt x="1496822" y="76200"/>
                </a:lnTo>
                <a:lnTo>
                  <a:pt x="1649222" y="76200"/>
                </a:lnTo>
                <a:lnTo>
                  <a:pt x="1649222" y="38100"/>
                </a:lnTo>
                <a:close/>
              </a:path>
              <a:path w="3878579" h="114300">
                <a:moveTo>
                  <a:pt x="1382522" y="38100"/>
                </a:moveTo>
                <a:lnTo>
                  <a:pt x="1230122" y="38100"/>
                </a:lnTo>
                <a:lnTo>
                  <a:pt x="1230122" y="76200"/>
                </a:lnTo>
                <a:lnTo>
                  <a:pt x="1382522" y="76200"/>
                </a:lnTo>
                <a:lnTo>
                  <a:pt x="1382522" y="38100"/>
                </a:lnTo>
                <a:close/>
              </a:path>
              <a:path w="3878579" h="114300">
                <a:moveTo>
                  <a:pt x="1115822" y="38100"/>
                </a:moveTo>
                <a:lnTo>
                  <a:pt x="963422" y="38100"/>
                </a:lnTo>
                <a:lnTo>
                  <a:pt x="963422" y="76200"/>
                </a:lnTo>
                <a:lnTo>
                  <a:pt x="1115822" y="76200"/>
                </a:lnTo>
                <a:lnTo>
                  <a:pt x="1115822" y="38100"/>
                </a:lnTo>
                <a:close/>
              </a:path>
              <a:path w="3878579" h="114300">
                <a:moveTo>
                  <a:pt x="849122" y="38100"/>
                </a:moveTo>
                <a:lnTo>
                  <a:pt x="696722" y="38100"/>
                </a:lnTo>
                <a:lnTo>
                  <a:pt x="696722" y="76200"/>
                </a:lnTo>
                <a:lnTo>
                  <a:pt x="849122" y="76200"/>
                </a:lnTo>
                <a:lnTo>
                  <a:pt x="849122" y="38100"/>
                </a:lnTo>
                <a:close/>
              </a:path>
              <a:path w="3878579" h="114300">
                <a:moveTo>
                  <a:pt x="582422" y="38100"/>
                </a:moveTo>
                <a:lnTo>
                  <a:pt x="430022" y="38100"/>
                </a:lnTo>
                <a:lnTo>
                  <a:pt x="430022" y="76200"/>
                </a:lnTo>
                <a:lnTo>
                  <a:pt x="582422" y="76200"/>
                </a:lnTo>
                <a:lnTo>
                  <a:pt x="582422" y="38100"/>
                </a:lnTo>
                <a:close/>
              </a:path>
              <a:path w="3878579" h="114300">
                <a:moveTo>
                  <a:pt x="315722" y="38100"/>
                </a:moveTo>
                <a:lnTo>
                  <a:pt x="163322" y="38100"/>
                </a:lnTo>
                <a:lnTo>
                  <a:pt x="163322" y="76200"/>
                </a:lnTo>
                <a:lnTo>
                  <a:pt x="315722" y="76200"/>
                </a:lnTo>
                <a:lnTo>
                  <a:pt x="315722" y="38100"/>
                </a:lnTo>
                <a:close/>
              </a:path>
              <a:path w="3878579" h="114300">
                <a:moveTo>
                  <a:pt x="4902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49022" y="76200"/>
                </a:lnTo>
                <a:lnTo>
                  <a:pt x="49022" y="3810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2022963" y="6385052"/>
            <a:ext cx="15271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90" dirty="0">
                <a:solidFill>
                  <a:srgbClr val="3E3E3E"/>
                </a:solidFill>
                <a:latin typeface="Arial"/>
                <a:cs typeface="Arial"/>
              </a:rPr>
              <a:t>After</a:t>
            </a:r>
            <a:r>
              <a:rPr sz="2200" b="1" spc="-9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reset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90435" y="306451"/>
            <a:ext cx="2675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  <a:latin typeface="Tahoma"/>
                <a:cs typeface="Tahoma"/>
              </a:rPr>
              <a:t>Course</a:t>
            </a:r>
            <a:r>
              <a:rPr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pc="25" dirty="0">
                <a:solidFill>
                  <a:srgbClr val="3E3E3E"/>
                </a:solidFill>
                <a:latin typeface="Tahoma"/>
                <a:cs typeface="Tahoma"/>
              </a:rPr>
              <a:t>Outline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2264" y="729995"/>
            <a:ext cx="432968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92124" y="2566416"/>
            <a:ext cx="4427220" cy="1137285"/>
            <a:chOff x="992124" y="2566416"/>
            <a:chExt cx="4427220" cy="1137285"/>
          </a:xfrm>
        </p:grpSpPr>
        <p:sp>
          <p:nvSpPr>
            <p:cNvPr id="5" name="object 5"/>
            <p:cNvSpPr/>
            <p:nvPr/>
          </p:nvSpPr>
          <p:spPr>
            <a:xfrm>
              <a:off x="992124" y="3398519"/>
              <a:ext cx="4427220" cy="304800"/>
            </a:xfrm>
            <a:custGeom>
              <a:avLst/>
              <a:gdLst/>
              <a:ahLst/>
              <a:cxnLst/>
              <a:rect l="l" t="t" r="r" b="b"/>
              <a:pathLst>
                <a:path w="4427220" h="304800">
                  <a:moveTo>
                    <a:pt x="4427220" y="0"/>
                  </a:moveTo>
                  <a:lnTo>
                    <a:pt x="0" y="0"/>
                  </a:lnTo>
                  <a:lnTo>
                    <a:pt x="150482" y="304800"/>
                  </a:lnTo>
                  <a:lnTo>
                    <a:pt x="4276725" y="30480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1476" y="2566416"/>
              <a:ext cx="4133088" cy="113690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989582" y="2753105"/>
            <a:ext cx="243840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34010" marR="5080" indent="-321945">
              <a:lnSpc>
                <a:spcPct val="100800"/>
              </a:lnSpc>
              <a:spcBef>
                <a:spcPts val="75"/>
              </a:spcBef>
            </a:pPr>
            <a:r>
              <a:rPr sz="2400" spc="65" dirty="0">
                <a:solidFill>
                  <a:srgbClr val="39405A"/>
                </a:solidFill>
                <a:latin typeface="Tahoma"/>
                <a:cs typeface="Tahoma"/>
              </a:rPr>
              <a:t>Les</a:t>
            </a:r>
            <a:r>
              <a:rPr sz="2400" spc="55" dirty="0">
                <a:solidFill>
                  <a:srgbClr val="39405A"/>
                </a:solidFill>
                <a:latin typeface="Tahoma"/>
                <a:cs typeface="Tahoma"/>
              </a:rPr>
              <a:t>s</a:t>
            </a:r>
            <a:r>
              <a:rPr sz="2400" spc="140" dirty="0">
                <a:solidFill>
                  <a:srgbClr val="39405A"/>
                </a:solidFill>
                <a:latin typeface="Tahoma"/>
                <a:cs typeface="Tahoma"/>
              </a:rPr>
              <a:t>on</a:t>
            </a:r>
            <a:r>
              <a:rPr sz="2400" spc="-100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400" spc="-75" dirty="0">
                <a:solidFill>
                  <a:srgbClr val="39405A"/>
                </a:solidFill>
                <a:latin typeface="Tahoma"/>
                <a:cs typeface="Tahoma"/>
              </a:rPr>
              <a:t>1:</a:t>
            </a:r>
            <a:r>
              <a:rPr sz="2400" spc="-125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400" spc="125" dirty="0">
                <a:solidFill>
                  <a:srgbClr val="39405A"/>
                </a:solidFill>
                <a:latin typeface="Tahoma"/>
                <a:cs typeface="Tahoma"/>
              </a:rPr>
              <a:t>Cou</a:t>
            </a:r>
            <a:r>
              <a:rPr sz="2400" spc="85" dirty="0">
                <a:solidFill>
                  <a:srgbClr val="39405A"/>
                </a:solidFill>
                <a:latin typeface="Tahoma"/>
                <a:cs typeface="Tahoma"/>
              </a:rPr>
              <a:t>r</a:t>
            </a:r>
            <a:r>
              <a:rPr sz="2400" spc="55" dirty="0">
                <a:solidFill>
                  <a:srgbClr val="39405A"/>
                </a:solidFill>
                <a:latin typeface="Tahoma"/>
                <a:cs typeface="Tahoma"/>
              </a:rPr>
              <a:t>se  </a:t>
            </a:r>
            <a:r>
              <a:rPr sz="2400" spc="75" dirty="0">
                <a:solidFill>
                  <a:srgbClr val="39405A"/>
                </a:solidFill>
                <a:latin typeface="Tahoma"/>
                <a:cs typeface="Tahoma"/>
              </a:rPr>
              <a:t>Introduction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01511" y="2566416"/>
            <a:ext cx="4427220" cy="1137285"/>
            <a:chOff x="6001511" y="2566416"/>
            <a:chExt cx="4427220" cy="1137285"/>
          </a:xfrm>
        </p:grpSpPr>
        <p:sp>
          <p:nvSpPr>
            <p:cNvPr id="9" name="object 9"/>
            <p:cNvSpPr/>
            <p:nvPr/>
          </p:nvSpPr>
          <p:spPr>
            <a:xfrm>
              <a:off x="6001511" y="3398519"/>
              <a:ext cx="4427220" cy="304800"/>
            </a:xfrm>
            <a:custGeom>
              <a:avLst/>
              <a:gdLst/>
              <a:ahLst/>
              <a:cxnLst/>
              <a:rect l="l" t="t" r="r" b="b"/>
              <a:pathLst>
                <a:path w="4427220" h="304800">
                  <a:moveTo>
                    <a:pt x="4427220" y="0"/>
                  </a:moveTo>
                  <a:lnTo>
                    <a:pt x="0" y="0"/>
                  </a:lnTo>
                  <a:lnTo>
                    <a:pt x="150495" y="304800"/>
                  </a:lnTo>
                  <a:lnTo>
                    <a:pt x="4276724" y="30480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2387" y="2566416"/>
              <a:ext cx="4131564" cy="113690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827901" y="2928569"/>
            <a:ext cx="28009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5" dirty="0">
                <a:solidFill>
                  <a:srgbClr val="39405A"/>
                </a:solidFill>
                <a:latin typeface="Tahoma"/>
                <a:cs typeface="Tahoma"/>
              </a:rPr>
              <a:t>Le</a:t>
            </a:r>
            <a:r>
              <a:rPr sz="2400" spc="50" dirty="0">
                <a:solidFill>
                  <a:srgbClr val="39405A"/>
                </a:solidFill>
                <a:latin typeface="Tahoma"/>
                <a:cs typeface="Tahoma"/>
              </a:rPr>
              <a:t>s</a:t>
            </a:r>
            <a:r>
              <a:rPr sz="2400" spc="105" dirty="0">
                <a:solidFill>
                  <a:srgbClr val="39405A"/>
                </a:solidFill>
                <a:latin typeface="Tahoma"/>
                <a:cs typeface="Tahoma"/>
              </a:rPr>
              <a:t>so</a:t>
            </a:r>
            <a:r>
              <a:rPr sz="2400" spc="125" dirty="0">
                <a:solidFill>
                  <a:srgbClr val="39405A"/>
                </a:solidFill>
                <a:latin typeface="Tahoma"/>
                <a:cs typeface="Tahoma"/>
              </a:rPr>
              <a:t>n</a:t>
            </a:r>
            <a:r>
              <a:rPr sz="2400" spc="-110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400" spc="-75" dirty="0">
                <a:solidFill>
                  <a:srgbClr val="39405A"/>
                </a:solidFill>
                <a:latin typeface="Tahoma"/>
                <a:cs typeface="Tahoma"/>
              </a:rPr>
              <a:t>2:</a:t>
            </a:r>
            <a:r>
              <a:rPr sz="2400" spc="-125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400" spc="145" dirty="0">
                <a:solidFill>
                  <a:srgbClr val="39405A"/>
                </a:solidFill>
                <a:latin typeface="Tahoma"/>
                <a:cs typeface="Tahoma"/>
              </a:rPr>
              <a:t>G</a:t>
            </a:r>
            <a:r>
              <a:rPr sz="2400" spc="50" dirty="0">
                <a:solidFill>
                  <a:srgbClr val="39405A"/>
                </a:solidFill>
                <a:latin typeface="Tahoma"/>
                <a:cs typeface="Tahoma"/>
              </a:rPr>
              <a:t>i</a:t>
            </a:r>
            <a:r>
              <a:rPr sz="2400" spc="45" dirty="0">
                <a:solidFill>
                  <a:srgbClr val="39405A"/>
                </a:solidFill>
                <a:latin typeface="Tahoma"/>
                <a:cs typeface="Tahoma"/>
              </a:rPr>
              <a:t>t</a:t>
            </a:r>
            <a:r>
              <a:rPr sz="2400" spc="-130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39405A"/>
                </a:solidFill>
                <a:latin typeface="Tahoma"/>
                <a:cs typeface="Tahoma"/>
              </a:rPr>
              <a:t>Basics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010900" y="2566416"/>
            <a:ext cx="4427220" cy="1137285"/>
            <a:chOff x="11010900" y="2566416"/>
            <a:chExt cx="4427220" cy="1137285"/>
          </a:xfrm>
        </p:grpSpPr>
        <p:sp>
          <p:nvSpPr>
            <p:cNvPr id="13" name="object 13"/>
            <p:cNvSpPr/>
            <p:nvPr/>
          </p:nvSpPr>
          <p:spPr>
            <a:xfrm>
              <a:off x="11010900" y="3398519"/>
              <a:ext cx="4427220" cy="304800"/>
            </a:xfrm>
            <a:custGeom>
              <a:avLst/>
              <a:gdLst/>
              <a:ahLst/>
              <a:cxnLst/>
              <a:rect l="l" t="t" r="r" b="b"/>
              <a:pathLst>
                <a:path w="4427219" h="304800">
                  <a:moveTo>
                    <a:pt x="4427219" y="0"/>
                  </a:moveTo>
                  <a:lnTo>
                    <a:pt x="0" y="0"/>
                  </a:lnTo>
                  <a:lnTo>
                    <a:pt x="150495" y="304800"/>
                  </a:lnTo>
                  <a:lnTo>
                    <a:pt x="4276725" y="304800"/>
                  </a:lnTo>
                  <a:lnTo>
                    <a:pt x="442721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1776" y="2566416"/>
              <a:ext cx="4131564" cy="113690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431016" y="2753105"/>
            <a:ext cx="358775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47140" marR="5080" indent="-1235075">
              <a:lnSpc>
                <a:spcPct val="100800"/>
              </a:lnSpc>
              <a:spcBef>
                <a:spcPts val="75"/>
              </a:spcBef>
            </a:pPr>
            <a:r>
              <a:rPr sz="2400" spc="65" dirty="0">
                <a:solidFill>
                  <a:srgbClr val="39405A"/>
                </a:solidFill>
                <a:latin typeface="Tahoma"/>
                <a:cs typeface="Tahoma"/>
              </a:rPr>
              <a:t>Les</a:t>
            </a:r>
            <a:r>
              <a:rPr sz="2400" spc="55" dirty="0">
                <a:solidFill>
                  <a:srgbClr val="39405A"/>
                </a:solidFill>
                <a:latin typeface="Tahoma"/>
                <a:cs typeface="Tahoma"/>
              </a:rPr>
              <a:t>s</a:t>
            </a:r>
            <a:r>
              <a:rPr sz="2400" spc="140" dirty="0">
                <a:solidFill>
                  <a:srgbClr val="39405A"/>
                </a:solidFill>
                <a:latin typeface="Tahoma"/>
                <a:cs typeface="Tahoma"/>
              </a:rPr>
              <a:t>on</a:t>
            </a:r>
            <a:r>
              <a:rPr sz="2400" spc="-100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400" spc="-75" dirty="0">
                <a:solidFill>
                  <a:srgbClr val="39405A"/>
                </a:solidFill>
                <a:latin typeface="Tahoma"/>
                <a:cs typeface="Tahoma"/>
              </a:rPr>
              <a:t>3:</a:t>
            </a:r>
            <a:r>
              <a:rPr sz="2400" spc="-125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39405A"/>
                </a:solidFill>
                <a:latin typeface="Tahoma"/>
                <a:cs typeface="Tahoma"/>
              </a:rPr>
              <a:t>Ge</a:t>
            </a:r>
            <a:r>
              <a:rPr sz="2400" spc="55" dirty="0">
                <a:solidFill>
                  <a:srgbClr val="39405A"/>
                </a:solidFill>
                <a:latin typeface="Tahoma"/>
                <a:cs typeface="Tahoma"/>
              </a:rPr>
              <a:t>tt</a:t>
            </a:r>
            <a:r>
              <a:rPr sz="2400" spc="45" dirty="0">
                <a:solidFill>
                  <a:srgbClr val="39405A"/>
                </a:solidFill>
                <a:latin typeface="Tahoma"/>
                <a:cs typeface="Tahoma"/>
              </a:rPr>
              <a:t>i</a:t>
            </a:r>
            <a:r>
              <a:rPr sz="2400" spc="60" dirty="0">
                <a:solidFill>
                  <a:srgbClr val="39405A"/>
                </a:solidFill>
                <a:latin typeface="Tahoma"/>
                <a:cs typeface="Tahoma"/>
              </a:rPr>
              <a:t>ng</a:t>
            </a:r>
            <a:r>
              <a:rPr sz="2400" spc="-135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39405A"/>
                </a:solidFill>
                <a:latin typeface="Tahoma"/>
                <a:cs typeface="Tahoma"/>
              </a:rPr>
              <a:t>Sta</a:t>
            </a:r>
            <a:r>
              <a:rPr sz="2400" spc="45" dirty="0">
                <a:solidFill>
                  <a:srgbClr val="39405A"/>
                </a:solidFill>
                <a:latin typeface="Tahoma"/>
                <a:cs typeface="Tahoma"/>
              </a:rPr>
              <a:t>r</a:t>
            </a:r>
            <a:r>
              <a:rPr sz="2400" spc="70" dirty="0">
                <a:solidFill>
                  <a:srgbClr val="39405A"/>
                </a:solidFill>
                <a:latin typeface="Tahoma"/>
                <a:cs typeface="Tahoma"/>
              </a:rPr>
              <a:t>ted  </a:t>
            </a:r>
            <a:r>
              <a:rPr sz="2400" spc="80" dirty="0">
                <a:solidFill>
                  <a:srgbClr val="39405A"/>
                </a:solidFill>
                <a:latin typeface="Tahoma"/>
                <a:cs typeface="Tahoma"/>
              </a:rPr>
              <a:t>with</a:t>
            </a:r>
            <a:r>
              <a:rPr sz="2400" spc="-145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39405A"/>
                </a:solidFill>
                <a:latin typeface="Tahoma"/>
                <a:cs typeface="Tahoma"/>
              </a:rPr>
              <a:t>Git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44880" y="4695444"/>
            <a:ext cx="4427220" cy="1137285"/>
            <a:chOff x="944880" y="4695444"/>
            <a:chExt cx="4427220" cy="1137285"/>
          </a:xfrm>
        </p:grpSpPr>
        <p:sp>
          <p:nvSpPr>
            <p:cNvPr id="17" name="object 17"/>
            <p:cNvSpPr/>
            <p:nvPr/>
          </p:nvSpPr>
          <p:spPr>
            <a:xfrm>
              <a:off x="944880" y="5527547"/>
              <a:ext cx="4427220" cy="304800"/>
            </a:xfrm>
            <a:custGeom>
              <a:avLst/>
              <a:gdLst/>
              <a:ahLst/>
              <a:cxnLst/>
              <a:rect l="l" t="t" r="r" b="b"/>
              <a:pathLst>
                <a:path w="4427220" h="304800">
                  <a:moveTo>
                    <a:pt x="4427220" y="0"/>
                  </a:moveTo>
                  <a:lnTo>
                    <a:pt x="0" y="0"/>
                  </a:lnTo>
                  <a:lnTo>
                    <a:pt x="150482" y="304800"/>
                  </a:lnTo>
                  <a:lnTo>
                    <a:pt x="4276725" y="30480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5756" y="4695444"/>
              <a:ext cx="4131564" cy="113690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869185" y="4912614"/>
            <a:ext cx="253936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7350" marR="5080" indent="-375285">
              <a:lnSpc>
                <a:spcPct val="100800"/>
              </a:lnSpc>
              <a:spcBef>
                <a:spcPts val="75"/>
              </a:spcBef>
            </a:pPr>
            <a:r>
              <a:rPr sz="2400" spc="65" dirty="0">
                <a:solidFill>
                  <a:srgbClr val="39405A"/>
                </a:solidFill>
                <a:latin typeface="Tahoma"/>
                <a:cs typeface="Tahoma"/>
              </a:rPr>
              <a:t>Les</a:t>
            </a:r>
            <a:r>
              <a:rPr sz="2400" spc="55" dirty="0">
                <a:solidFill>
                  <a:srgbClr val="39405A"/>
                </a:solidFill>
                <a:latin typeface="Tahoma"/>
                <a:cs typeface="Tahoma"/>
              </a:rPr>
              <a:t>s</a:t>
            </a:r>
            <a:r>
              <a:rPr sz="2400" spc="140" dirty="0">
                <a:solidFill>
                  <a:srgbClr val="39405A"/>
                </a:solidFill>
                <a:latin typeface="Tahoma"/>
                <a:cs typeface="Tahoma"/>
              </a:rPr>
              <a:t>on</a:t>
            </a:r>
            <a:r>
              <a:rPr sz="2400" spc="-100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400" spc="-75" dirty="0">
                <a:solidFill>
                  <a:srgbClr val="39405A"/>
                </a:solidFill>
                <a:latin typeface="Tahoma"/>
                <a:cs typeface="Tahoma"/>
              </a:rPr>
              <a:t>4:</a:t>
            </a:r>
            <a:r>
              <a:rPr sz="2400" spc="-125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39405A"/>
                </a:solidFill>
                <a:latin typeface="Tahoma"/>
                <a:cs typeface="Tahoma"/>
              </a:rPr>
              <a:t>Remo</a:t>
            </a:r>
            <a:r>
              <a:rPr sz="2400" spc="60" dirty="0">
                <a:solidFill>
                  <a:srgbClr val="39405A"/>
                </a:solidFill>
                <a:latin typeface="Tahoma"/>
                <a:cs typeface="Tahoma"/>
              </a:rPr>
              <a:t>te  </a:t>
            </a:r>
            <a:r>
              <a:rPr sz="2400" spc="80" dirty="0">
                <a:solidFill>
                  <a:srgbClr val="39405A"/>
                </a:solidFill>
                <a:latin typeface="Tahoma"/>
                <a:cs typeface="Tahoma"/>
              </a:rPr>
              <a:t>Repositories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954267" y="4695444"/>
            <a:ext cx="4427220" cy="1137285"/>
            <a:chOff x="5954267" y="4695444"/>
            <a:chExt cx="4427220" cy="1137285"/>
          </a:xfrm>
        </p:grpSpPr>
        <p:sp>
          <p:nvSpPr>
            <p:cNvPr id="21" name="object 21"/>
            <p:cNvSpPr/>
            <p:nvPr/>
          </p:nvSpPr>
          <p:spPr>
            <a:xfrm>
              <a:off x="5954267" y="5527547"/>
              <a:ext cx="4427220" cy="304800"/>
            </a:xfrm>
            <a:custGeom>
              <a:avLst/>
              <a:gdLst/>
              <a:ahLst/>
              <a:cxnLst/>
              <a:rect l="l" t="t" r="r" b="b"/>
              <a:pathLst>
                <a:path w="4427220" h="304800">
                  <a:moveTo>
                    <a:pt x="4427220" y="0"/>
                  </a:moveTo>
                  <a:lnTo>
                    <a:pt x="0" y="0"/>
                  </a:lnTo>
                  <a:lnTo>
                    <a:pt x="150495" y="304800"/>
                  </a:lnTo>
                  <a:lnTo>
                    <a:pt x="4276725" y="30480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5143" y="4695444"/>
              <a:ext cx="4131563" cy="113690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117082" y="4876622"/>
            <a:ext cx="40963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2400" spc="65" dirty="0">
                <a:solidFill>
                  <a:srgbClr val="39405A"/>
                </a:solidFill>
                <a:latin typeface="Tahoma"/>
                <a:cs typeface="Tahoma"/>
              </a:rPr>
              <a:t>Le</a:t>
            </a:r>
            <a:r>
              <a:rPr sz="2400" spc="50" dirty="0">
                <a:solidFill>
                  <a:srgbClr val="39405A"/>
                </a:solidFill>
                <a:latin typeface="Tahoma"/>
                <a:cs typeface="Tahoma"/>
              </a:rPr>
              <a:t>s</a:t>
            </a:r>
            <a:r>
              <a:rPr sz="2400" spc="105" dirty="0">
                <a:solidFill>
                  <a:srgbClr val="39405A"/>
                </a:solidFill>
                <a:latin typeface="Tahoma"/>
                <a:cs typeface="Tahoma"/>
              </a:rPr>
              <a:t>so</a:t>
            </a:r>
            <a:r>
              <a:rPr sz="2400" spc="125" dirty="0">
                <a:solidFill>
                  <a:srgbClr val="39405A"/>
                </a:solidFill>
                <a:latin typeface="Tahoma"/>
                <a:cs typeface="Tahoma"/>
              </a:rPr>
              <a:t>n</a:t>
            </a:r>
            <a:r>
              <a:rPr sz="2400" spc="-110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400" spc="-75" dirty="0">
                <a:solidFill>
                  <a:srgbClr val="39405A"/>
                </a:solidFill>
                <a:latin typeface="Tahoma"/>
                <a:cs typeface="Tahoma"/>
              </a:rPr>
              <a:t>5:</a:t>
            </a:r>
            <a:r>
              <a:rPr sz="2400" spc="-125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9405A"/>
                </a:solidFill>
                <a:latin typeface="Tahoma"/>
                <a:cs typeface="Tahoma"/>
              </a:rPr>
              <a:t>Branchin</a:t>
            </a:r>
            <a:r>
              <a:rPr sz="2400" spc="105" dirty="0">
                <a:solidFill>
                  <a:srgbClr val="39405A"/>
                </a:solidFill>
                <a:latin typeface="Tahoma"/>
                <a:cs typeface="Tahoma"/>
              </a:rPr>
              <a:t>g</a:t>
            </a:r>
            <a:r>
              <a:rPr sz="2400" spc="-140" dirty="0">
                <a:solidFill>
                  <a:srgbClr val="39405A"/>
                </a:solidFill>
                <a:latin typeface="Tahoma"/>
                <a:cs typeface="Tahoma"/>
              </a:rPr>
              <a:t>,</a:t>
            </a:r>
            <a:endParaRPr sz="2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70" dirty="0">
                <a:solidFill>
                  <a:srgbClr val="39405A"/>
                </a:solidFill>
                <a:latin typeface="Tahoma"/>
                <a:cs typeface="Tahoma"/>
              </a:rPr>
              <a:t>Merging,</a:t>
            </a:r>
            <a:r>
              <a:rPr sz="2400" spc="-170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400" spc="110" dirty="0">
                <a:solidFill>
                  <a:srgbClr val="39405A"/>
                </a:solidFill>
                <a:latin typeface="Tahoma"/>
                <a:cs typeface="Tahoma"/>
              </a:rPr>
              <a:t>and</a:t>
            </a:r>
            <a:r>
              <a:rPr sz="2400" spc="-145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39405A"/>
                </a:solidFill>
                <a:latin typeface="Tahoma"/>
                <a:cs typeface="Tahoma"/>
              </a:rPr>
              <a:t>Rebasing</a:t>
            </a:r>
            <a:r>
              <a:rPr sz="2400" spc="-125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39405A"/>
                </a:solidFill>
                <a:latin typeface="Tahoma"/>
                <a:cs typeface="Tahoma"/>
              </a:rPr>
              <a:t>in</a:t>
            </a:r>
            <a:r>
              <a:rPr sz="2400" spc="-140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39405A"/>
                </a:solidFill>
                <a:latin typeface="Tahoma"/>
                <a:cs typeface="Tahoma"/>
              </a:rPr>
              <a:t>Git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963656" y="4695444"/>
            <a:ext cx="4427220" cy="1137285"/>
            <a:chOff x="10963656" y="4695444"/>
            <a:chExt cx="4427220" cy="1137285"/>
          </a:xfrm>
        </p:grpSpPr>
        <p:sp>
          <p:nvSpPr>
            <p:cNvPr id="25" name="object 25"/>
            <p:cNvSpPr/>
            <p:nvPr/>
          </p:nvSpPr>
          <p:spPr>
            <a:xfrm>
              <a:off x="10963656" y="5527547"/>
              <a:ext cx="4427220" cy="304800"/>
            </a:xfrm>
            <a:custGeom>
              <a:avLst/>
              <a:gdLst/>
              <a:ahLst/>
              <a:cxnLst/>
              <a:rect l="l" t="t" r="r" b="b"/>
              <a:pathLst>
                <a:path w="4427219" h="304800">
                  <a:moveTo>
                    <a:pt x="4427220" y="0"/>
                  </a:moveTo>
                  <a:lnTo>
                    <a:pt x="0" y="0"/>
                  </a:lnTo>
                  <a:lnTo>
                    <a:pt x="150495" y="304800"/>
                  </a:lnTo>
                  <a:lnTo>
                    <a:pt x="4276725" y="30480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14532" y="4695444"/>
              <a:ext cx="4131564" cy="1136903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1473053" y="4892166"/>
            <a:ext cx="340741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42695" marR="5080" indent="-1230630">
              <a:lnSpc>
                <a:spcPct val="100800"/>
              </a:lnSpc>
              <a:spcBef>
                <a:spcPts val="75"/>
              </a:spcBef>
            </a:pPr>
            <a:r>
              <a:rPr sz="2400" spc="65" dirty="0">
                <a:solidFill>
                  <a:srgbClr val="39405A"/>
                </a:solidFill>
                <a:latin typeface="Tahoma"/>
                <a:cs typeface="Tahoma"/>
              </a:rPr>
              <a:t>Les</a:t>
            </a:r>
            <a:r>
              <a:rPr sz="2400" spc="55" dirty="0">
                <a:solidFill>
                  <a:srgbClr val="39405A"/>
                </a:solidFill>
                <a:latin typeface="Tahoma"/>
                <a:cs typeface="Tahoma"/>
              </a:rPr>
              <a:t>s</a:t>
            </a:r>
            <a:r>
              <a:rPr sz="2400" spc="140" dirty="0">
                <a:solidFill>
                  <a:srgbClr val="39405A"/>
                </a:solidFill>
                <a:latin typeface="Tahoma"/>
                <a:cs typeface="Tahoma"/>
              </a:rPr>
              <a:t>on</a:t>
            </a:r>
            <a:r>
              <a:rPr sz="2400" spc="-100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400" spc="-75" dirty="0">
                <a:solidFill>
                  <a:srgbClr val="39405A"/>
                </a:solidFill>
                <a:latin typeface="Tahoma"/>
                <a:cs typeface="Tahoma"/>
              </a:rPr>
              <a:t>6:</a:t>
            </a:r>
            <a:r>
              <a:rPr sz="2400" spc="-125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400" spc="140" dirty="0">
                <a:solidFill>
                  <a:srgbClr val="39405A"/>
                </a:solidFill>
                <a:latin typeface="Tahoma"/>
                <a:cs typeface="Tahoma"/>
              </a:rPr>
              <a:t>B</a:t>
            </a:r>
            <a:r>
              <a:rPr sz="2400" spc="60" dirty="0">
                <a:solidFill>
                  <a:srgbClr val="39405A"/>
                </a:solidFill>
                <a:latin typeface="Tahoma"/>
                <a:cs typeface="Tahoma"/>
              </a:rPr>
              <a:t>it</a:t>
            </a:r>
            <a:r>
              <a:rPr sz="2400" spc="120" dirty="0">
                <a:solidFill>
                  <a:srgbClr val="39405A"/>
                </a:solidFill>
                <a:latin typeface="Tahoma"/>
                <a:cs typeface="Tahoma"/>
              </a:rPr>
              <a:t>B</a:t>
            </a:r>
            <a:r>
              <a:rPr sz="2400" spc="70" dirty="0">
                <a:solidFill>
                  <a:srgbClr val="39405A"/>
                </a:solidFill>
                <a:latin typeface="Tahoma"/>
                <a:cs typeface="Tahoma"/>
              </a:rPr>
              <a:t>ucket</a:t>
            </a:r>
            <a:r>
              <a:rPr sz="2400" spc="-135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9405A"/>
                </a:solidFill>
                <a:latin typeface="Tahoma"/>
                <a:cs typeface="Tahoma"/>
              </a:rPr>
              <a:t>and  </a:t>
            </a:r>
            <a:r>
              <a:rPr sz="2400" spc="80" dirty="0">
                <a:solidFill>
                  <a:srgbClr val="39405A"/>
                </a:solidFill>
                <a:latin typeface="Tahoma"/>
                <a:cs typeface="Tahoma"/>
              </a:rPr>
              <a:t>GitLab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001511" y="6830568"/>
            <a:ext cx="4427220" cy="1137285"/>
            <a:chOff x="6001511" y="6830568"/>
            <a:chExt cx="4427220" cy="1137285"/>
          </a:xfrm>
        </p:grpSpPr>
        <p:sp>
          <p:nvSpPr>
            <p:cNvPr id="29" name="object 29"/>
            <p:cNvSpPr/>
            <p:nvPr/>
          </p:nvSpPr>
          <p:spPr>
            <a:xfrm>
              <a:off x="6001511" y="7662672"/>
              <a:ext cx="4427220" cy="304800"/>
            </a:xfrm>
            <a:custGeom>
              <a:avLst/>
              <a:gdLst/>
              <a:ahLst/>
              <a:cxnLst/>
              <a:rect l="l" t="t" r="r" b="b"/>
              <a:pathLst>
                <a:path w="4427220" h="304800">
                  <a:moveTo>
                    <a:pt x="4427220" y="0"/>
                  </a:moveTo>
                  <a:lnTo>
                    <a:pt x="0" y="0"/>
                  </a:lnTo>
                  <a:lnTo>
                    <a:pt x="150495" y="304799"/>
                  </a:lnTo>
                  <a:lnTo>
                    <a:pt x="4276724" y="304799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52387" y="6830568"/>
              <a:ext cx="4131564" cy="1136904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6462140" y="7029068"/>
            <a:ext cx="349059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508125" marR="5080" indent="-1495425">
              <a:lnSpc>
                <a:spcPct val="100800"/>
              </a:lnSpc>
              <a:spcBef>
                <a:spcPts val="75"/>
              </a:spcBef>
            </a:pPr>
            <a:r>
              <a:rPr sz="2400" spc="65" dirty="0">
                <a:solidFill>
                  <a:srgbClr val="39405A"/>
                </a:solidFill>
                <a:latin typeface="Tahoma"/>
                <a:cs typeface="Tahoma"/>
              </a:rPr>
              <a:t>Les</a:t>
            </a:r>
            <a:r>
              <a:rPr sz="2400" spc="55" dirty="0">
                <a:solidFill>
                  <a:srgbClr val="39405A"/>
                </a:solidFill>
                <a:latin typeface="Tahoma"/>
                <a:cs typeface="Tahoma"/>
              </a:rPr>
              <a:t>s</a:t>
            </a:r>
            <a:r>
              <a:rPr sz="2400" spc="140" dirty="0">
                <a:solidFill>
                  <a:srgbClr val="39405A"/>
                </a:solidFill>
                <a:latin typeface="Tahoma"/>
                <a:cs typeface="Tahoma"/>
              </a:rPr>
              <a:t>on</a:t>
            </a:r>
            <a:r>
              <a:rPr sz="2400" spc="-100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400" spc="-75" dirty="0">
                <a:solidFill>
                  <a:srgbClr val="39405A"/>
                </a:solidFill>
                <a:latin typeface="Tahoma"/>
                <a:cs typeface="Tahoma"/>
              </a:rPr>
              <a:t>7:</a:t>
            </a:r>
            <a:r>
              <a:rPr sz="2400" spc="-125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400" spc="145" dirty="0">
                <a:solidFill>
                  <a:srgbClr val="39405A"/>
                </a:solidFill>
                <a:latin typeface="Tahoma"/>
                <a:cs typeface="Tahoma"/>
              </a:rPr>
              <a:t>G</a:t>
            </a:r>
            <a:r>
              <a:rPr sz="2400" spc="55" dirty="0">
                <a:solidFill>
                  <a:srgbClr val="39405A"/>
                </a:solidFill>
                <a:latin typeface="Tahoma"/>
                <a:cs typeface="Tahoma"/>
              </a:rPr>
              <a:t>i</a:t>
            </a:r>
            <a:r>
              <a:rPr sz="2400" spc="40" dirty="0">
                <a:solidFill>
                  <a:srgbClr val="39405A"/>
                </a:solidFill>
                <a:latin typeface="Tahoma"/>
                <a:cs typeface="Tahoma"/>
              </a:rPr>
              <a:t>t</a:t>
            </a:r>
            <a:r>
              <a:rPr sz="2400" spc="-130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39405A"/>
                </a:solidFill>
                <a:latin typeface="Tahoma"/>
                <a:cs typeface="Tahoma"/>
              </a:rPr>
              <a:t>Pl</a:t>
            </a:r>
            <a:r>
              <a:rPr sz="2400" spc="130" dirty="0">
                <a:solidFill>
                  <a:srgbClr val="39405A"/>
                </a:solidFill>
                <a:latin typeface="Tahoma"/>
                <a:cs typeface="Tahoma"/>
              </a:rPr>
              <a:t>u</a:t>
            </a:r>
            <a:r>
              <a:rPr sz="2400" spc="30" dirty="0">
                <a:solidFill>
                  <a:srgbClr val="39405A"/>
                </a:solidFill>
                <a:latin typeface="Tahoma"/>
                <a:cs typeface="Tahoma"/>
              </a:rPr>
              <a:t>g</a:t>
            </a:r>
            <a:r>
              <a:rPr sz="2400" spc="15" dirty="0">
                <a:solidFill>
                  <a:srgbClr val="39405A"/>
                </a:solidFill>
                <a:latin typeface="Tahoma"/>
                <a:cs typeface="Tahoma"/>
              </a:rPr>
              <a:t>i</a:t>
            </a:r>
            <a:r>
              <a:rPr sz="2400" spc="130" dirty="0">
                <a:solidFill>
                  <a:srgbClr val="39405A"/>
                </a:solidFill>
                <a:latin typeface="Tahoma"/>
                <a:cs typeface="Tahoma"/>
              </a:rPr>
              <a:t>n</a:t>
            </a:r>
            <a:r>
              <a:rPr sz="2400" spc="-125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9405A"/>
                </a:solidFill>
                <a:latin typeface="Tahoma"/>
                <a:cs typeface="Tahoma"/>
              </a:rPr>
              <a:t>w</a:t>
            </a:r>
            <a:r>
              <a:rPr sz="2400" spc="40" dirty="0">
                <a:solidFill>
                  <a:srgbClr val="39405A"/>
                </a:solidFill>
                <a:latin typeface="Tahoma"/>
                <a:cs typeface="Tahoma"/>
              </a:rPr>
              <a:t>i</a:t>
            </a:r>
            <a:r>
              <a:rPr sz="2400" spc="65" dirty="0">
                <a:solidFill>
                  <a:srgbClr val="39405A"/>
                </a:solidFill>
                <a:latin typeface="Tahoma"/>
                <a:cs typeface="Tahoma"/>
              </a:rPr>
              <a:t>t</a:t>
            </a:r>
            <a:r>
              <a:rPr sz="2400" spc="95" dirty="0">
                <a:solidFill>
                  <a:srgbClr val="39405A"/>
                </a:solidFill>
                <a:latin typeface="Tahoma"/>
                <a:cs typeface="Tahoma"/>
              </a:rPr>
              <a:t>h  </a:t>
            </a:r>
            <a:r>
              <a:rPr sz="2400" spc="-40" dirty="0">
                <a:solidFill>
                  <a:srgbClr val="39405A"/>
                </a:solidFill>
                <a:latin typeface="Tahoma"/>
                <a:cs typeface="Tahoma"/>
              </a:rPr>
              <a:t>IDE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48378" y="306451"/>
            <a:ext cx="7162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Steps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to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85" dirty="0">
                <a:solidFill>
                  <a:srgbClr val="3E3E3E"/>
                </a:solidFill>
              </a:rPr>
              <a:t>Revert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to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55" dirty="0">
                <a:solidFill>
                  <a:srgbClr val="3E3E3E"/>
                </a:solidFill>
              </a:rPr>
              <a:t>Earlier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Commits</a:t>
            </a:r>
            <a:r>
              <a:rPr spc="-35" dirty="0">
                <a:solidFill>
                  <a:srgbClr val="3E3E3E"/>
                </a:solidFill>
              </a:rPr>
              <a:t> </a:t>
            </a:r>
            <a:r>
              <a:rPr spc="95" dirty="0">
                <a:solidFill>
                  <a:srgbClr val="3E3E3E"/>
                </a:solidFill>
              </a:rPr>
              <a:t>in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Git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854707" y="1886076"/>
            <a:ext cx="2294255" cy="1256030"/>
            <a:chOff x="1854707" y="1886076"/>
            <a:chExt cx="2294255" cy="12560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2932" y="1886076"/>
              <a:ext cx="1255852" cy="12557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54707" y="1923287"/>
              <a:ext cx="1134110" cy="1120140"/>
            </a:xfrm>
            <a:custGeom>
              <a:avLst/>
              <a:gdLst/>
              <a:ahLst/>
              <a:cxnLst/>
              <a:rect l="l" t="t" r="r" b="b"/>
              <a:pathLst>
                <a:path w="1134110" h="1120139">
                  <a:moveTo>
                    <a:pt x="566928" y="0"/>
                  </a:moveTo>
                  <a:lnTo>
                    <a:pt x="518018" y="2055"/>
                  </a:lnTo>
                  <a:lnTo>
                    <a:pt x="470262" y="8109"/>
                  </a:lnTo>
                  <a:lnTo>
                    <a:pt x="423831" y="17994"/>
                  </a:lnTo>
                  <a:lnTo>
                    <a:pt x="378894" y="31542"/>
                  </a:lnTo>
                  <a:lnTo>
                    <a:pt x="335622" y="48584"/>
                  </a:lnTo>
                  <a:lnTo>
                    <a:pt x="294186" y="68953"/>
                  </a:lnTo>
                  <a:lnTo>
                    <a:pt x="254754" y="92482"/>
                  </a:lnTo>
                  <a:lnTo>
                    <a:pt x="217499" y="119001"/>
                  </a:lnTo>
                  <a:lnTo>
                    <a:pt x="182590" y="148343"/>
                  </a:lnTo>
                  <a:lnTo>
                    <a:pt x="150197" y="180340"/>
                  </a:lnTo>
                  <a:lnTo>
                    <a:pt x="120490" y="214824"/>
                  </a:lnTo>
                  <a:lnTo>
                    <a:pt x="93641" y="251627"/>
                  </a:lnTo>
                  <a:lnTo>
                    <a:pt x="69819" y="290581"/>
                  </a:lnTo>
                  <a:lnTo>
                    <a:pt x="49195" y="331518"/>
                  </a:lnTo>
                  <a:lnTo>
                    <a:pt x="31939" y="374270"/>
                  </a:lnTo>
                  <a:lnTo>
                    <a:pt x="18221" y="418669"/>
                  </a:lnTo>
                  <a:lnTo>
                    <a:pt x="8211" y="464547"/>
                  </a:lnTo>
                  <a:lnTo>
                    <a:pt x="2081" y="511737"/>
                  </a:lnTo>
                  <a:lnTo>
                    <a:pt x="0" y="560069"/>
                  </a:lnTo>
                  <a:lnTo>
                    <a:pt x="2081" y="608402"/>
                  </a:lnTo>
                  <a:lnTo>
                    <a:pt x="8211" y="655592"/>
                  </a:lnTo>
                  <a:lnTo>
                    <a:pt x="18221" y="701470"/>
                  </a:lnTo>
                  <a:lnTo>
                    <a:pt x="31939" y="745869"/>
                  </a:lnTo>
                  <a:lnTo>
                    <a:pt x="49195" y="788621"/>
                  </a:lnTo>
                  <a:lnTo>
                    <a:pt x="69819" y="829558"/>
                  </a:lnTo>
                  <a:lnTo>
                    <a:pt x="93641" y="868512"/>
                  </a:lnTo>
                  <a:lnTo>
                    <a:pt x="120490" y="905315"/>
                  </a:lnTo>
                  <a:lnTo>
                    <a:pt x="150197" y="939799"/>
                  </a:lnTo>
                  <a:lnTo>
                    <a:pt x="182590" y="971796"/>
                  </a:lnTo>
                  <a:lnTo>
                    <a:pt x="217499" y="1001138"/>
                  </a:lnTo>
                  <a:lnTo>
                    <a:pt x="254754" y="1027657"/>
                  </a:lnTo>
                  <a:lnTo>
                    <a:pt x="294186" y="1051186"/>
                  </a:lnTo>
                  <a:lnTo>
                    <a:pt x="335622" y="1071555"/>
                  </a:lnTo>
                  <a:lnTo>
                    <a:pt x="378894" y="1088597"/>
                  </a:lnTo>
                  <a:lnTo>
                    <a:pt x="423831" y="1102145"/>
                  </a:lnTo>
                  <a:lnTo>
                    <a:pt x="470262" y="1112030"/>
                  </a:lnTo>
                  <a:lnTo>
                    <a:pt x="518018" y="1118084"/>
                  </a:lnTo>
                  <a:lnTo>
                    <a:pt x="566928" y="1120139"/>
                  </a:lnTo>
                  <a:lnTo>
                    <a:pt x="615837" y="1118084"/>
                  </a:lnTo>
                  <a:lnTo>
                    <a:pt x="663593" y="1112030"/>
                  </a:lnTo>
                  <a:lnTo>
                    <a:pt x="710024" y="1102145"/>
                  </a:lnTo>
                  <a:lnTo>
                    <a:pt x="754961" y="1088597"/>
                  </a:lnTo>
                  <a:lnTo>
                    <a:pt x="798233" y="1071555"/>
                  </a:lnTo>
                  <a:lnTo>
                    <a:pt x="839669" y="1051186"/>
                  </a:lnTo>
                  <a:lnTo>
                    <a:pt x="879101" y="1027657"/>
                  </a:lnTo>
                  <a:lnTo>
                    <a:pt x="916356" y="1001138"/>
                  </a:lnTo>
                  <a:lnTo>
                    <a:pt x="951265" y="971796"/>
                  </a:lnTo>
                  <a:lnTo>
                    <a:pt x="983658" y="939799"/>
                  </a:lnTo>
                  <a:lnTo>
                    <a:pt x="1013365" y="905315"/>
                  </a:lnTo>
                  <a:lnTo>
                    <a:pt x="1040214" y="868512"/>
                  </a:lnTo>
                  <a:lnTo>
                    <a:pt x="1064036" y="829558"/>
                  </a:lnTo>
                  <a:lnTo>
                    <a:pt x="1084660" y="788621"/>
                  </a:lnTo>
                  <a:lnTo>
                    <a:pt x="1101916" y="745869"/>
                  </a:lnTo>
                  <a:lnTo>
                    <a:pt x="1115634" y="701470"/>
                  </a:lnTo>
                  <a:lnTo>
                    <a:pt x="1125644" y="655592"/>
                  </a:lnTo>
                  <a:lnTo>
                    <a:pt x="1131774" y="608402"/>
                  </a:lnTo>
                  <a:lnTo>
                    <a:pt x="1133856" y="560069"/>
                  </a:lnTo>
                  <a:lnTo>
                    <a:pt x="1131774" y="511737"/>
                  </a:lnTo>
                  <a:lnTo>
                    <a:pt x="1125644" y="464547"/>
                  </a:lnTo>
                  <a:lnTo>
                    <a:pt x="1115634" y="418669"/>
                  </a:lnTo>
                  <a:lnTo>
                    <a:pt x="1101916" y="374270"/>
                  </a:lnTo>
                  <a:lnTo>
                    <a:pt x="1084660" y="331518"/>
                  </a:lnTo>
                  <a:lnTo>
                    <a:pt x="1064036" y="290581"/>
                  </a:lnTo>
                  <a:lnTo>
                    <a:pt x="1040214" y="251627"/>
                  </a:lnTo>
                  <a:lnTo>
                    <a:pt x="1013365" y="214824"/>
                  </a:lnTo>
                  <a:lnTo>
                    <a:pt x="983658" y="180340"/>
                  </a:lnTo>
                  <a:lnTo>
                    <a:pt x="951265" y="148343"/>
                  </a:lnTo>
                  <a:lnTo>
                    <a:pt x="916356" y="119001"/>
                  </a:lnTo>
                  <a:lnTo>
                    <a:pt x="879101" y="92482"/>
                  </a:lnTo>
                  <a:lnTo>
                    <a:pt x="839669" y="68953"/>
                  </a:lnTo>
                  <a:lnTo>
                    <a:pt x="798233" y="48584"/>
                  </a:lnTo>
                  <a:lnTo>
                    <a:pt x="754961" y="31542"/>
                  </a:lnTo>
                  <a:lnTo>
                    <a:pt x="710024" y="17994"/>
                  </a:lnTo>
                  <a:lnTo>
                    <a:pt x="663593" y="8109"/>
                  </a:lnTo>
                  <a:lnTo>
                    <a:pt x="615837" y="2055"/>
                  </a:lnTo>
                  <a:lnTo>
                    <a:pt x="566928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328798" y="2287651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975101" y="1950973"/>
          <a:ext cx="11506834" cy="10439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6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1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8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39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5F4F4"/>
                      </a:solidFill>
                      <a:prstDash val="solid"/>
                    </a:lnL>
                    <a:lnR w="9525">
                      <a:solidFill>
                        <a:srgbClr val="F5F4F4"/>
                      </a:solidFill>
                      <a:prstDash val="solid"/>
                    </a:lnR>
                    <a:lnT w="28575">
                      <a:solidFill>
                        <a:srgbClr val="F5F4F4"/>
                      </a:solidFill>
                      <a:prstDash val="solid"/>
                    </a:lnT>
                    <a:lnB w="28575">
                      <a:solidFill>
                        <a:srgbClr val="F5F4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2410">
                        <a:lnSpc>
                          <a:spcPct val="100000"/>
                        </a:lnSpc>
                        <a:spcBef>
                          <a:spcPts val="2265"/>
                        </a:spcBef>
                      </a:pPr>
                      <a:r>
                        <a:rPr sz="2200" b="1" spc="30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sz="2200" b="1" spc="-75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55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git</a:t>
                      </a:r>
                      <a:r>
                        <a:rPr sz="2200" b="1" spc="-60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15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log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7655" marB="0">
                    <a:lnL w="9525">
                      <a:solidFill>
                        <a:srgbClr val="F5F4F4"/>
                      </a:solidFill>
                      <a:prstDash val="solid"/>
                    </a:lnL>
                    <a:lnR w="28575">
                      <a:solidFill>
                        <a:srgbClr val="F5F4F4"/>
                      </a:solidFill>
                      <a:prstDash val="solid"/>
                    </a:lnR>
                    <a:lnT w="28575">
                      <a:solidFill>
                        <a:srgbClr val="F5F4F4"/>
                      </a:solidFill>
                      <a:prstDash val="solid"/>
                    </a:lnT>
                    <a:lnB w="28575">
                      <a:solidFill>
                        <a:srgbClr val="F5F4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0">
                        <a:lnSpc>
                          <a:spcPct val="100000"/>
                        </a:lnSpc>
                        <a:spcBef>
                          <a:spcPts val="2660"/>
                        </a:spcBef>
                      </a:pPr>
                      <a:r>
                        <a:rPr sz="2200" spc="-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List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details</a:t>
                      </a:r>
                      <a:r>
                        <a:rPr sz="2200" spc="-5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3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commit</a:t>
                      </a:r>
                      <a:r>
                        <a:rPr sz="2200" spc="-6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4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associated</a:t>
                      </a:r>
                      <a:r>
                        <a:rPr sz="2200" spc="-6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sz="2200" spc="-7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-5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file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337820" marB="0">
                    <a:lnL w="28575">
                      <a:solidFill>
                        <a:srgbClr val="F5F4F4"/>
                      </a:solidFill>
                      <a:prstDash val="solid"/>
                    </a:lnL>
                    <a:solidFill>
                      <a:srgbClr val="F8DE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1854707" y="3364103"/>
            <a:ext cx="2294255" cy="1256030"/>
            <a:chOff x="1854707" y="3364103"/>
            <a:chExt cx="2294255" cy="125603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2932" y="3364103"/>
              <a:ext cx="1255852" cy="125583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854707" y="3400044"/>
              <a:ext cx="1134110" cy="1120140"/>
            </a:xfrm>
            <a:custGeom>
              <a:avLst/>
              <a:gdLst/>
              <a:ahLst/>
              <a:cxnLst/>
              <a:rect l="l" t="t" r="r" b="b"/>
              <a:pathLst>
                <a:path w="1134110" h="1120139">
                  <a:moveTo>
                    <a:pt x="566928" y="0"/>
                  </a:moveTo>
                  <a:lnTo>
                    <a:pt x="518018" y="2055"/>
                  </a:lnTo>
                  <a:lnTo>
                    <a:pt x="470262" y="8109"/>
                  </a:lnTo>
                  <a:lnTo>
                    <a:pt x="423831" y="17994"/>
                  </a:lnTo>
                  <a:lnTo>
                    <a:pt x="378894" y="31542"/>
                  </a:lnTo>
                  <a:lnTo>
                    <a:pt x="335622" y="48584"/>
                  </a:lnTo>
                  <a:lnTo>
                    <a:pt x="294186" y="68953"/>
                  </a:lnTo>
                  <a:lnTo>
                    <a:pt x="254754" y="92482"/>
                  </a:lnTo>
                  <a:lnTo>
                    <a:pt x="217499" y="119001"/>
                  </a:lnTo>
                  <a:lnTo>
                    <a:pt x="182590" y="148343"/>
                  </a:lnTo>
                  <a:lnTo>
                    <a:pt x="150197" y="180340"/>
                  </a:lnTo>
                  <a:lnTo>
                    <a:pt x="120490" y="214824"/>
                  </a:lnTo>
                  <a:lnTo>
                    <a:pt x="93641" y="251627"/>
                  </a:lnTo>
                  <a:lnTo>
                    <a:pt x="69819" y="290581"/>
                  </a:lnTo>
                  <a:lnTo>
                    <a:pt x="49195" y="331518"/>
                  </a:lnTo>
                  <a:lnTo>
                    <a:pt x="31939" y="374270"/>
                  </a:lnTo>
                  <a:lnTo>
                    <a:pt x="18221" y="418669"/>
                  </a:lnTo>
                  <a:lnTo>
                    <a:pt x="8211" y="464547"/>
                  </a:lnTo>
                  <a:lnTo>
                    <a:pt x="2081" y="511737"/>
                  </a:lnTo>
                  <a:lnTo>
                    <a:pt x="0" y="560069"/>
                  </a:lnTo>
                  <a:lnTo>
                    <a:pt x="2081" y="608402"/>
                  </a:lnTo>
                  <a:lnTo>
                    <a:pt x="8211" y="655592"/>
                  </a:lnTo>
                  <a:lnTo>
                    <a:pt x="18221" y="701470"/>
                  </a:lnTo>
                  <a:lnTo>
                    <a:pt x="31939" y="745869"/>
                  </a:lnTo>
                  <a:lnTo>
                    <a:pt x="49195" y="788621"/>
                  </a:lnTo>
                  <a:lnTo>
                    <a:pt x="69819" y="829558"/>
                  </a:lnTo>
                  <a:lnTo>
                    <a:pt x="93641" y="868512"/>
                  </a:lnTo>
                  <a:lnTo>
                    <a:pt x="120490" y="905315"/>
                  </a:lnTo>
                  <a:lnTo>
                    <a:pt x="150197" y="939799"/>
                  </a:lnTo>
                  <a:lnTo>
                    <a:pt x="182590" y="971796"/>
                  </a:lnTo>
                  <a:lnTo>
                    <a:pt x="217499" y="1001138"/>
                  </a:lnTo>
                  <a:lnTo>
                    <a:pt x="254754" y="1027657"/>
                  </a:lnTo>
                  <a:lnTo>
                    <a:pt x="294186" y="1051186"/>
                  </a:lnTo>
                  <a:lnTo>
                    <a:pt x="335622" y="1071555"/>
                  </a:lnTo>
                  <a:lnTo>
                    <a:pt x="378894" y="1088597"/>
                  </a:lnTo>
                  <a:lnTo>
                    <a:pt x="423831" y="1102145"/>
                  </a:lnTo>
                  <a:lnTo>
                    <a:pt x="470262" y="1112030"/>
                  </a:lnTo>
                  <a:lnTo>
                    <a:pt x="518018" y="1118084"/>
                  </a:lnTo>
                  <a:lnTo>
                    <a:pt x="566928" y="1120139"/>
                  </a:lnTo>
                  <a:lnTo>
                    <a:pt x="615837" y="1118084"/>
                  </a:lnTo>
                  <a:lnTo>
                    <a:pt x="663593" y="1112030"/>
                  </a:lnTo>
                  <a:lnTo>
                    <a:pt x="710024" y="1102145"/>
                  </a:lnTo>
                  <a:lnTo>
                    <a:pt x="754961" y="1088597"/>
                  </a:lnTo>
                  <a:lnTo>
                    <a:pt x="798233" y="1071555"/>
                  </a:lnTo>
                  <a:lnTo>
                    <a:pt x="839669" y="1051186"/>
                  </a:lnTo>
                  <a:lnTo>
                    <a:pt x="879101" y="1027657"/>
                  </a:lnTo>
                  <a:lnTo>
                    <a:pt x="916356" y="1001138"/>
                  </a:lnTo>
                  <a:lnTo>
                    <a:pt x="951265" y="971796"/>
                  </a:lnTo>
                  <a:lnTo>
                    <a:pt x="983658" y="939799"/>
                  </a:lnTo>
                  <a:lnTo>
                    <a:pt x="1013365" y="905315"/>
                  </a:lnTo>
                  <a:lnTo>
                    <a:pt x="1040214" y="868512"/>
                  </a:lnTo>
                  <a:lnTo>
                    <a:pt x="1064036" y="829558"/>
                  </a:lnTo>
                  <a:lnTo>
                    <a:pt x="1084660" y="788621"/>
                  </a:lnTo>
                  <a:lnTo>
                    <a:pt x="1101916" y="745869"/>
                  </a:lnTo>
                  <a:lnTo>
                    <a:pt x="1115634" y="701470"/>
                  </a:lnTo>
                  <a:lnTo>
                    <a:pt x="1125644" y="655592"/>
                  </a:lnTo>
                  <a:lnTo>
                    <a:pt x="1131774" y="608402"/>
                  </a:lnTo>
                  <a:lnTo>
                    <a:pt x="1133856" y="560069"/>
                  </a:lnTo>
                  <a:lnTo>
                    <a:pt x="1131774" y="511737"/>
                  </a:lnTo>
                  <a:lnTo>
                    <a:pt x="1125644" y="464547"/>
                  </a:lnTo>
                  <a:lnTo>
                    <a:pt x="1115634" y="418669"/>
                  </a:lnTo>
                  <a:lnTo>
                    <a:pt x="1101916" y="374270"/>
                  </a:lnTo>
                  <a:lnTo>
                    <a:pt x="1084660" y="331518"/>
                  </a:lnTo>
                  <a:lnTo>
                    <a:pt x="1064036" y="290581"/>
                  </a:lnTo>
                  <a:lnTo>
                    <a:pt x="1040214" y="251627"/>
                  </a:lnTo>
                  <a:lnTo>
                    <a:pt x="1013365" y="214824"/>
                  </a:lnTo>
                  <a:lnTo>
                    <a:pt x="983658" y="180340"/>
                  </a:lnTo>
                  <a:lnTo>
                    <a:pt x="951265" y="148343"/>
                  </a:lnTo>
                  <a:lnTo>
                    <a:pt x="916356" y="119001"/>
                  </a:lnTo>
                  <a:lnTo>
                    <a:pt x="879101" y="92482"/>
                  </a:lnTo>
                  <a:lnTo>
                    <a:pt x="839669" y="68953"/>
                  </a:lnTo>
                  <a:lnTo>
                    <a:pt x="798233" y="48584"/>
                  </a:lnTo>
                  <a:lnTo>
                    <a:pt x="754961" y="31542"/>
                  </a:lnTo>
                  <a:lnTo>
                    <a:pt x="710024" y="17994"/>
                  </a:lnTo>
                  <a:lnTo>
                    <a:pt x="663593" y="8109"/>
                  </a:lnTo>
                  <a:lnTo>
                    <a:pt x="615837" y="2055"/>
                  </a:lnTo>
                  <a:lnTo>
                    <a:pt x="566928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28798" y="3765930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975101" y="3427729"/>
          <a:ext cx="11506834" cy="1045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6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1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8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54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5F4F4"/>
                      </a:solidFill>
                      <a:prstDash val="solid"/>
                    </a:lnL>
                    <a:lnR w="9525">
                      <a:solidFill>
                        <a:srgbClr val="F5F4F4"/>
                      </a:solidFill>
                      <a:prstDash val="solid"/>
                    </a:lnR>
                    <a:lnT w="28575">
                      <a:solidFill>
                        <a:srgbClr val="F5F4F4"/>
                      </a:solidFill>
                      <a:prstDash val="solid"/>
                    </a:lnT>
                    <a:lnB w="28575">
                      <a:solidFill>
                        <a:srgbClr val="F5F4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2410">
                        <a:lnSpc>
                          <a:spcPct val="100000"/>
                        </a:lnSpc>
                        <a:spcBef>
                          <a:spcPts val="2280"/>
                        </a:spcBef>
                      </a:pPr>
                      <a:r>
                        <a:rPr sz="2200" b="1" spc="25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sz="2200" b="1" spc="-65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55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git</a:t>
                      </a:r>
                      <a:r>
                        <a:rPr sz="2200" b="1" spc="-60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50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checkout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9560" marB="0">
                    <a:lnL w="9525">
                      <a:solidFill>
                        <a:srgbClr val="F5F4F4"/>
                      </a:solidFill>
                      <a:prstDash val="solid"/>
                    </a:lnL>
                    <a:lnR w="28575">
                      <a:solidFill>
                        <a:srgbClr val="F5F4F4"/>
                      </a:solidFill>
                      <a:prstDash val="solid"/>
                    </a:lnR>
                    <a:lnT w="28575">
                      <a:solidFill>
                        <a:srgbClr val="F5F4F4"/>
                      </a:solidFill>
                      <a:prstDash val="solid"/>
                    </a:lnT>
                    <a:lnB w="28575">
                      <a:solidFill>
                        <a:srgbClr val="F5F4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0">
                        <a:lnSpc>
                          <a:spcPct val="100000"/>
                        </a:lnSpc>
                        <a:spcBef>
                          <a:spcPts val="2670"/>
                        </a:spcBef>
                      </a:pPr>
                      <a:r>
                        <a:rPr sz="2200" spc="4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Stage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-5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file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339090" marB="0">
                    <a:lnL w="28575">
                      <a:solidFill>
                        <a:srgbClr val="F5F4F4"/>
                      </a:solidFill>
                      <a:prstDash val="solid"/>
                    </a:lnL>
                    <a:solidFill>
                      <a:srgbClr val="F8DE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1854707" y="4882007"/>
            <a:ext cx="2294255" cy="1256030"/>
            <a:chOff x="1854707" y="4882007"/>
            <a:chExt cx="2294255" cy="125603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2932" y="4882007"/>
              <a:ext cx="1255852" cy="125577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854707" y="4917948"/>
              <a:ext cx="1134110" cy="1120140"/>
            </a:xfrm>
            <a:custGeom>
              <a:avLst/>
              <a:gdLst/>
              <a:ahLst/>
              <a:cxnLst/>
              <a:rect l="l" t="t" r="r" b="b"/>
              <a:pathLst>
                <a:path w="1134110" h="1120139">
                  <a:moveTo>
                    <a:pt x="566928" y="0"/>
                  </a:moveTo>
                  <a:lnTo>
                    <a:pt x="518018" y="2055"/>
                  </a:lnTo>
                  <a:lnTo>
                    <a:pt x="470262" y="8109"/>
                  </a:lnTo>
                  <a:lnTo>
                    <a:pt x="423831" y="17994"/>
                  </a:lnTo>
                  <a:lnTo>
                    <a:pt x="378894" y="31542"/>
                  </a:lnTo>
                  <a:lnTo>
                    <a:pt x="335622" y="48584"/>
                  </a:lnTo>
                  <a:lnTo>
                    <a:pt x="294186" y="68953"/>
                  </a:lnTo>
                  <a:lnTo>
                    <a:pt x="254754" y="92482"/>
                  </a:lnTo>
                  <a:lnTo>
                    <a:pt x="217499" y="119001"/>
                  </a:lnTo>
                  <a:lnTo>
                    <a:pt x="182590" y="148343"/>
                  </a:lnTo>
                  <a:lnTo>
                    <a:pt x="150197" y="180340"/>
                  </a:lnTo>
                  <a:lnTo>
                    <a:pt x="120490" y="214824"/>
                  </a:lnTo>
                  <a:lnTo>
                    <a:pt x="93641" y="251627"/>
                  </a:lnTo>
                  <a:lnTo>
                    <a:pt x="69819" y="290581"/>
                  </a:lnTo>
                  <a:lnTo>
                    <a:pt x="49195" y="331518"/>
                  </a:lnTo>
                  <a:lnTo>
                    <a:pt x="31939" y="374270"/>
                  </a:lnTo>
                  <a:lnTo>
                    <a:pt x="18221" y="418669"/>
                  </a:lnTo>
                  <a:lnTo>
                    <a:pt x="8211" y="464547"/>
                  </a:lnTo>
                  <a:lnTo>
                    <a:pt x="2081" y="511737"/>
                  </a:lnTo>
                  <a:lnTo>
                    <a:pt x="0" y="560069"/>
                  </a:lnTo>
                  <a:lnTo>
                    <a:pt x="2081" y="608402"/>
                  </a:lnTo>
                  <a:lnTo>
                    <a:pt x="8211" y="655592"/>
                  </a:lnTo>
                  <a:lnTo>
                    <a:pt x="18221" y="701470"/>
                  </a:lnTo>
                  <a:lnTo>
                    <a:pt x="31939" y="745869"/>
                  </a:lnTo>
                  <a:lnTo>
                    <a:pt x="49195" y="788621"/>
                  </a:lnTo>
                  <a:lnTo>
                    <a:pt x="69819" y="829558"/>
                  </a:lnTo>
                  <a:lnTo>
                    <a:pt x="93641" y="868512"/>
                  </a:lnTo>
                  <a:lnTo>
                    <a:pt x="120490" y="905315"/>
                  </a:lnTo>
                  <a:lnTo>
                    <a:pt x="150197" y="939799"/>
                  </a:lnTo>
                  <a:lnTo>
                    <a:pt x="182590" y="971796"/>
                  </a:lnTo>
                  <a:lnTo>
                    <a:pt x="217499" y="1001138"/>
                  </a:lnTo>
                  <a:lnTo>
                    <a:pt x="254754" y="1027657"/>
                  </a:lnTo>
                  <a:lnTo>
                    <a:pt x="294186" y="1051186"/>
                  </a:lnTo>
                  <a:lnTo>
                    <a:pt x="335622" y="1071555"/>
                  </a:lnTo>
                  <a:lnTo>
                    <a:pt x="378894" y="1088597"/>
                  </a:lnTo>
                  <a:lnTo>
                    <a:pt x="423831" y="1102145"/>
                  </a:lnTo>
                  <a:lnTo>
                    <a:pt x="470262" y="1112030"/>
                  </a:lnTo>
                  <a:lnTo>
                    <a:pt x="518018" y="1118084"/>
                  </a:lnTo>
                  <a:lnTo>
                    <a:pt x="566928" y="1120139"/>
                  </a:lnTo>
                  <a:lnTo>
                    <a:pt x="615837" y="1118084"/>
                  </a:lnTo>
                  <a:lnTo>
                    <a:pt x="663593" y="1112030"/>
                  </a:lnTo>
                  <a:lnTo>
                    <a:pt x="710024" y="1102145"/>
                  </a:lnTo>
                  <a:lnTo>
                    <a:pt x="754961" y="1088597"/>
                  </a:lnTo>
                  <a:lnTo>
                    <a:pt x="798233" y="1071555"/>
                  </a:lnTo>
                  <a:lnTo>
                    <a:pt x="839669" y="1051186"/>
                  </a:lnTo>
                  <a:lnTo>
                    <a:pt x="879101" y="1027657"/>
                  </a:lnTo>
                  <a:lnTo>
                    <a:pt x="916356" y="1001138"/>
                  </a:lnTo>
                  <a:lnTo>
                    <a:pt x="951265" y="971796"/>
                  </a:lnTo>
                  <a:lnTo>
                    <a:pt x="983658" y="939799"/>
                  </a:lnTo>
                  <a:lnTo>
                    <a:pt x="1013365" y="905315"/>
                  </a:lnTo>
                  <a:lnTo>
                    <a:pt x="1040214" y="868512"/>
                  </a:lnTo>
                  <a:lnTo>
                    <a:pt x="1064036" y="829558"/>
                  </a:lnTo>
                  <a:lnTo>
                    <a:pt x="1084660" y="788621"/>
                  </a:lnTo>
                  <a:lnTo>
                    <a:pt x="1101916" y="745869"/>
                  </a:lnTo>
                  <a:lnTo>
                    <a:pt x="1115634" y="701470"/>
                  </a:lnTo>
                  <a:lnTo>
                    <a:pt x="1125644" y="655592"/>
                  </a:lnTo>
                  <a:lnTo>
                    <a:pt x="1131774" y="608402"/>
                  </a:lnTo>
                  <a:lnTo>
                    <a:pt x="1133856" y="560069"/>
                  </a:lnTo>
                  <a:lnTo>
                    <a:pt x="1131774" y="511737"/>
                  </a:lnTo>
                  <a:lnTo>
                    <a:pt x="1125644" y="464547"/>
                  </a:lnTo>
                  <a:lnTo>
                    <a:pt x="1115634" y="418669"/>
                  </a:lnTo>
                  <a:lnTo>
                    <a:pt x="1101916" y="374270"/>
                  </a:lnTo>
                  <a:lnTo>
                    <a:pt x="1084660" y="331518"/>
                  </a:lnTo>
                  <a:lnTo>
                    <a:pt x="1064036" y="290581"/>
                  </a:lnTo>
                  <a:lnTo>
                    <a:pt x="1040214" y="251627"/>
                  </a:lnTo>
                  <a:lnTo>
                    <a:pt x="1013365" y="214824"/>
                  </a:lnTo>
                  <a:lnTo>
                    <a:pt x="983658" y="180340"/>
                  </a:lnTo>
                  <a:lnTo>
                    <a:pt x="951265" y="148343"/>
                  </a:lnTo>
                  <a:lnTo>
                    <a:pt x="916356" y="119001"/>
                  </a:lnTo>
                  <a:lnTo>
                    <a:pt x="879101" y="92482"/>
                  </a:lnTo>
                  <a:lnTo>
                    <a:pt x="839669" y="68953"/>
                  </a:lnTo>
                  <a:lnTo>
                    <a:pt x="798233" y="48584"/>
                  </a:lnTo>
                  <a:lnTo>
                    <a:pt x="754961" y="31542"/>
                  </a:lnTo>
                  <a:lnTo>
                    <a:pt x="710024" y="17994"/>
                  </a:lnTo>
                  <a:lnTo>
                    <a:pt x="663593" y="8109"/>
                  </a:lnTo>
                  <a:lnTo>
                    <a:pt x="615837" y="2055"/>
                  </a:lnTo>
                  <a:lnTo>
                    <a:pt x="566928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328798" y="5283530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975101" y="4945634"/>
          <a:ext cx="11506834" cy="1045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6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1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8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54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5F4F4"/>
                      </a:solidFill>
                      <a:prstDash val="solid"/>
                    </a:lnL>
                    <a:lnR w="9525">
                      <a:solidFill>
                        <a:srgbClr val="F5F4F4"/>
                      </a:solidFill>
                      <a:prstDash val="solid"/>
                    </a:lnR>
                    <a:lnT w="28575">
                      <a:solidFill>
                        <a:srgbClr val="F5F4F4"/>
                      </a:solidFill>
                      <a:prstDash val="solid"/>
                    </a:lnT>
                    <a:lnB w="28575">
                      <a:solidFill>
                        <a:srgbClr val="F5F4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2410">
                        <a:lnSpc>
                          <a:spcPct val="100000"/>
                        </a:lnSpc>
                        <a:spcBef>
                          <a:spcPts val="2280"/>
                        </a:spcBef>
                      </a:pPr>
                      <a:r>
                        <a:rPr sz="2200" b="1" spc="25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sz="2200" b="1" spc="-60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55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git</a:t>
                      </a:r>
                      <a:r>
                        <a:rPr sz="2200" b="1" spc="-55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55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status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9560" marB="0">
                    <a:lnL w="9525">
                      <a:solidFill>
                        <a:srgbClr val="F5F4F4"/>
                      </a:solidFill>
                      <a:prstDash val="solid"/>
                    </a:lnL>
                    <a:lnR w="28575">
                      <a:solidFill>
                        <a:srgbClr val="F5F4F4"/>
                      </a:solidFill>
                      <a:prstDash val="solid"/>
                    </a:lnR>
                    <a:lnT w="28575">
                      <a:solidFill>
                        <a:srgbClr val="F5F4F4"/>
                      </a:solidFill>
                      <a:prstDash val="solid"/>
                    </a:lnT>
                    <a:lnB w="28575">
                      <a:solidFill>
                        <a:srgbClr val="F5F4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0">
                        <a:lnSpc>
                          <a:spcPct val="100000"/>
                        </a:lnSpc>
                        <a:spcBef>
                          <a:spcPts val="2670"/>
                        </a:spcBef>
                      </a:pPr>
                      <a:r>
                        <a:rPr sz="2200" spc="8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Share</a:t>
                      </a:r>
                      <a:r>
                        <a:rPr sz="2200" spc="-7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2200" spc="-7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14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command</a:t>
                      </a:r>
                      <a:r>
                        <a:rPr sz="2200" spc="-7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un-stage</a:t>
                      </a:r>
                      <a:r>
                        <a:rPr sz="2200" spc="-6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-5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file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339090" marB="0">
                    <a:lnL w="28575">
                      <a:solidFill>
                        <a:srgbClr val="F5F4F4"/>
                      </a:solidFill>
                      <a:prstDash val="solid"/>
                    </a:lnL>
                    <a:solidFill>
                      <a:srgbClr val="F8DE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9" name="object 19"/>
          <p:cNvGrpSpPr/>
          <p:nvPr/>
        </p:nvGrpSpPr>
        <p:grpSpPr>
          <a:xfrm>
            <a:off x="1854707" y="6498844"/>
            <a:ext cx="2294255" cy="1256030"/>
            <a:chOff x="1854707" y="6498844"/>
            <a:chExt cx="2294255" cy="125603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2932" y="6498844"/>
              <a:ext cx="1255852" cy="125583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54707" y="6534912"/>
              <a:ext cx="1134110" cy="1120140"/>
            </a:xfrm>
            <a:custGeom>
              <a:avLst/>
              <a:gdLst/>
              <a:ahLst/>
              <a:cxnLst/>
              <a:rect l="l" t="t" r="r" b="b"/>
              <a:pathLst>
                <a:path w="1134110" h="1120140">
                  <a:moveTo>
                    <a:pt x="566928" y="0"/>
                  </a:moveTo>
                  <a:lnTo>
                    <a:pt x="518018" y="2055"/>
                  </a:lnTo>
                  <a:lnTo>
                    <a:pt x="470262" y="8109"/>
                  </a:lnTo>
                  <a:lnTo>
                    <a:pt x="423831" y="17994"/>
                  </a:lnTo>
                  <a:lnTo>
                    <a:pt x="378894" y="31542"/>
                  </a:lnTo>
                  <a:lnTo>
                    <a:pt x="335622" y="48584"/>
                  </a:lnTo>
                  <a:lnTo>
                    <a:pt x="294186" y="68953"/>
                  </a:lnTo>
                  <a:lnTo>
                    <a:pt x="254754" y="92482"/>
                  </a:lnTo>
                  <a:lnTo>
                    <a:pt x="217499" y="119001"/>
                  </a:lnTo>
                  <a:lnTo>
                    <a:pt x="182590" y="148343"/>
                  </a:lnTo>
                  <a:lnTo>
                    <a:pt x="150197" y="180340"/>
                  </a:lnTo>
                  <a:lnTo>
                    <a:pt x="120490" y="214824"/>
                  </a:lnTo>
                  <a:lnTo>
                    <a:pt x="93641" y="251627"/>
                  </a:lnTo>
                  <a:lnTo>
                    <a:pt x="69819" y="290581"/>
                  </a:lnTo>
                  <a:lnTo>
                    <a:pt x="49195" y="331518"/>
                  </a:lnTo>
                  <a:lnTo>
                    <a:pt x="31939" y="374270"/>
                  </a:lnTo>
                  <a:lnTo>
                    <a:pt x="18221" y="418669"/>
                  </a:lnTo>
                  <a:lnTo>
                    <a:pt x="8211" y="464547"/>
                  </a:lnTo>
                  <a:lnTo>
                    <a:pt x="2081" y="511737"/>
                  </a:lnTo>
                  <a:lnTo>
                    <a:pt x="0" y="560070"/>
                  </a:lnTo>
                  <a:lnTo>
                    <a:pt x="2081" y="608402"/>
                  </a:lnTo>
                  <a:lnTo>
                    <a:pt x="8211" y="655592"/>
                  </a:lnTo>
                  <a:lnTo>
                    <a:pt x="18221" y="701470"/>
                  </a:lnTo>
                  <a:lnTo>
                    <a:pt x="31939" y="745869"/>
                  </a:lnTo>
                  <a:lnTo>
                    <a:pt x="49195" y="788621"/>
                  </a:lnTo>
                  <a:lnTo>
                    <a:pt x="69819" y="829558"/>
                  </a:lnTo>
                  <a:lnTo>
                    <a:pt x="93641" y="868512"/>
                  </a:lnTo>
                  <a:lnTo>
                    <a:pt x="120490" y="905315"/>
                  </a:lnTo>
                  <a:lnTo>
                    <a:pt x="150197" y="939799"/>
                  </a:lnTo>
                  <a:lnTo>
                    <a:pt x="182590" y="971796"/>
                  </a:lnTo>
                  <a:lnTo>
                    <a:pt x="217499" y="1001138"/>
                  </a:lnTo>
                  <a:lnTo>
                    <a:pt x="254754" y="1027657"/>
                  </a:lnTo>
                  <a:lnTo>
                    <a:pt x="294186" y="1051186"/>
                  </a:lnTo>
                  <a:lnTo>
                    <a:pt x="335622" y="1071555"/>
                  </a:lnTo>
                  <a:lnTo>
                    <a:pt x="378894" y="1088597"/>
                  </a:lnTo>
                  <a:lnTo>
                    <a:pt x="423831" y="1102145"/>
                  </a:lnTo>
                  <a:lnTo>
                    <a:pt x="470262" y="1112030"/>
                  </a:lnTo>
                  <a:lnTo>
                    <a:pt x="518018" y="1118084"/>
                  </a:lnTo>
                  <a:lnTo>
                    <a:pt x="566928" y="1120140"/>
                  </a:lnTo>
                  <a:lnTo>
                    <a:pt x="615837" y="1118084"/>
                  </a:lnTo>
                  <a:lnTo>
                    <a:pt x="663593" y="1112030"/>
                  </a:lnTo>
                  <a:lnTo>
                    <a:pt x="710024" y="1102145"/>
                  </a:lnTo>
                  <a:lnTo>
                    <a:pt x="754961" y="1088597"/>
                  </a:lnTo>
                  <a:lnTo>
                    <a:pt x="798233" y="1071555"/>
                  </a:lnTo>
                  <a:lnTo>
                    <a:pt x="839669" y="1051186"/>
                  </a:lnTo>
                  <a:lnTo>
                    <a:pt x="879101" y="1027657"/>
                  </a:lnTo>
                  <a:lnTo>
                    <a:pt x="916356" y="1001138"/>
                  </a:lnTo>
                  <a:lnTo>
                    <a:pt x="951265" y="971796"/>
                  </a:lnTo>
                  <a:lnTo>
                    <a:pt x="983658" y="939799"/>
                  </a:lnTo>
                  <a:lnTo>
                    <a:pt x="1013365" y="905315"/>
                  </a:lnTo>
                  <a:lnTo>
                    <a:pt x="1040214" y="868512"/>
                  </a:lnTo>
                  <a:lnTo>
                    <a:pt x="1064036" y="829558"/>
                  </a:lnTo>
                  <a:lnTo>
                    <a:pt x="1084660" y="788621"/>
                  </a:lnTo>
                  <a:lnTo>
                    <a:pt x="1101916" y="745869"/>
                  </a:lnTo>
                  <a:lnTo>
                    <a:pt x="1115634" y="701470"/>
                  </a:lnTo>
                  <a:lnTo>
                    <a:pt x="1125644" y="655592"/>
                  </a:lnTo>
                  <a:lnTo>
                    <a:pt x="1131774" y="608402"/>
                  </a:lnTo>
                  <a:lnTo>
                    <a:pt x="1133856" y="560070"/>
                  </a:lnTo>
                  <a:lnTo>
                    <a:pt x="1131774" y="511737"/>
                  </a:lnTo>
                  <a:lnTo>
                    <a:pt x="1125644" y="464547"/>
                  </a:lnTo>
                  <a:lnTo>
                    <a:pt x="1115634" y="418669"/>
                  </a:lnTo>
                  <a:lnTo>
                    <a:pt x="1101916" y="374270"/>
                  </a:lnTo>
                  <a:lnTo>
                    <a:pt x="1084660" y="331518"/>
                  </a:lnTo>
                  <a:lnTo>
                    <a:pt x="1064036" y="290581"/>
                  </a:lnTo>
                  <a:lnTo>
                    <a:pt x="1040214" y="251627"/>
                  </a:lnTo>
                  <a:lnTo>
                    <a:pt x="1013365" y="214824"/>
                  </a:lnTo>
                  <a:lnTo>
                    <a:pt x="983658" y="180340"/>
                  </a:lnTo>
                  <a:lnTo>
                    <a:pt x="951265" y="148343"/>
                  </a:lnTo>
                  <a:lnTo>
                    <a:pt x="916356" y="119001"/>
                  </a:lnTo>
                  <a:lnTo>
                    <a:pt x="879101" y="92482"/>
                  </a:lnTo>
                  <a:lnTo>
                    <a:pt x="839669" y="68953"/>
                  </a:lnTo>
                  <a:lnTo>
                    <a:pt x="798233" y="48584"/>
                  </a:lnTo>
                  <a:lnTo>
                    <a:pt x="754961" y="31542"/>
                  </a:lnTo>
                  <a:lnTo>
                    <a:pt x="710024" y="17994"/>
                  </a:lnTo>
                  <a:lnTo>
                    <a:pt x="663593" y="8109"/>
                  </a:lnTo>
                  <a:lnTo>
                    <a:pt x="615837" y="2055"/>
                  </a:lnTo>
                  <a:lnTo>
                    <a:pt x="566928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328798" y="6901053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4</a:t>
            </a:r>
            <a:endParaRPr sz="2200">
              <a:latin typeface="Arial"/>
              <a:cs typeface="Arial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2975101" y="6562597"/>
          <a:ext cx="11506834" cy="10439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6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1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8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39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5F4F4"/>
                      </a:solidFill>
                      <a:prstDash val="solid"/>
                    </a:lnL>
                    <a:lnR w="9525">
                      <a:solidFill>
                        <a:srgbClr val="F5F4F4"/>
                      </a:solidFill>
                      <a:prstDash val="solid"/>
                    </a:lnR>
                    <a:lnT w="28575">
                      <a:solidFill>
                        <a:srgbClr val="F5F4F4"/>
                      </a:solidFill>
                      <a:prstDash val="solid"/>
                    </a:lnT>
                    <a:lnB w="28575">
                      <a:solidFill>
                        <a:srgbClr val="F5F4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2410">
                        <a:lnSpc>
                          <a:spcPct val="100000"/>
                        </a:lnSpc>
                        <a:spcBef>
                          <a:spcPts val="2280"/>
                        </a:spcBef>
                      </a:pPr>
                      <a:r>
                        <a:rPr sz="2200" b="1" spc="25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sz="2200" b="1" spc="-65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55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git</a:t>
                      </a:r>
                      <a:r>
                        <a:rPr sz="2200" b="1" spc="-60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70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reset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9560" marB="0">
                    <a:lnL w="9525">
                      <a:solidFill>
                        <a:srgbClr val="F5F4F4"/>
                      </a:solidFill>
                      <a:prstDash val="solid"/>
                    </a:lnL>
                    <a:lnR w="28575">
                      <a:solidFill>
                        <a:srgbClr val="F5F4F4"/>
                      </a:solidFill>
                      <a:prstDash val="solid"/>
                    </a:lnR>
                    <a:lnT w="28575">
                      <a:solidFill>
                        <a:srgbClr val="F5F4F4"/>
                      </a:solidFill>
                      <a:prstDash val="solid"/>
                    </a:lnT>
                    <a:lnB w="28575">
                      <a:solidFill>
                        <a:srgbClr val="F5F4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0">
                        <a:lnSpc>
                          <a:spcPct val="100000"/>
                        </a:lnSpc>
                        <a:spcBef>
                          <a:spcPts val="2670"/>
                        </a:spcBef>
                      </a:pPr>
                      <a:r>
                        <a:rPr sz="2200" spc="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Remove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-5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file</a:t>
                      </a:r>
                      <a:r>
                        <a:rPr sz="2200" spc="-7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from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staging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4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area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339090" marB="0">
                    <a:lnL w="28575">
                      <a:solidFill>
                        <a:srgbClr val="F5F4F4"/>
                      </a:solidFill>
                      <a:prstDash val="solid"/>
                    </a:lnL>
                    <a:solidFill>
                      <a:srgbClr val="F8DE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6465" y="637996"/>
            <a:ext cx="5958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latin typeface="Tahoma"/>
                <a:cs typeface="Tahoma"/>
              </a:rPr>
              <a:t>Rolling</a:t>
            </a:r>
            <a:r>
              <a:rPr spc="-105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Back</a:t>
            </a:r>
            <a:r>
              <a:rPr spc="-105" dirty="0">
                <a:latin typeface="Tahoma"/>
                <a:cs typeface="Tahoma"/>
              </a:rPr>
              <a:t> </a:t>
            </a:r>
            <a:r>
              <a:rPr spc="25" dirty="0">
                <a:latin typeface="Tahoma"/>
                <a:cs typeface="Tahoma"/>
              </a:rPr>
              <a:t>to</a:t>
            </a:r>
            <a:r>
              <a:rPr spc="-100" dirty="0">
                <a:latin typeface="Tahoma"/>
                <a:cs typeface="Tahoma"/>
              </a:rPr>
              <a:t> </a:t>
            </a:r>
            <a:r>
              <a:rPr spc="-10" dirty="0">
                <a:latin typeface="Tahoma"/>
                <a:cs typeface="Tahoma"/>
              </a:rPr>
              <a:t>Previous</a:t>
            </a:r>
            <a:r>
              <a:rPr spc="-105" dirty="0">
                <a:latin typeface="Tahoma"/>
                <a:cs typeface="Tahoma"/>
              </a:rPr>
              <a:t> </a:t>
            </a:r>
            <a:r>
              <a:rPr spc="5" dirty="0">
                <a:latin typeface="Tahoma"/>
                <a:cs typeface="Tahoma"/>
              </a:rPr>
              <a:t>Commits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3041" y="2113279"/>
            <a:ext cx="14589760" cy="33515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14999"/>
              </a:lnSpc>
              <a:spcBef>
                <a:spcPts val="100"/>
              </a:spcBef>
            </a:pPr>
            <a:r>
              <a:rPr sz="2400" b="1" spc="70" dirty="0">
                <a:solidFill>
                  <a:srgbClr val="3E3E3E"/>
                </a:solidFill>
                <a:latin typeface="Arial"/>
                <a:cs typeface="Arial"/>
              </a:rPr>
              <a:t>Problem </a:t>
            </a:r>
            <a:r>
              <a:rPr sz="2400" b="1" spc="90" dirty="0">
                <a:solidFill>
                  <a:srgbClr val="3E3E3E"/>
                </a:solidFill>
                <a:latin typeface="Arial"/>
                <a:cs typeface="Arial"/>
              </a:rPr>
              <a:t>Statement: </a:t>
            </a:r>
            <a:r>
              <a:rPr sz="2400" spc="95" dirty="0">
                <a:solidFill>
                  <a:srgbClr val="3E3E3E"/>
                </a:solidFill>
                <a:latin typeface="Trebuchet MS"/>
                <a:cs typeface="Trebuchet MS"/>
              </a:rPr>
              <a:t>You </a:t>
            </a:r>
            <a:r>
              <a:rPr sz="2400" spc="75" dirty="0">
                <a:solidFill>
                  <a:srgbClr val="3E3E3E"/>
                </a:solidFill>
                <a:latin typeface="Trebuchet MS"/>
                <a:cs typeface="Trebuchet MS"/>
              </a:rPr>
              <a:t>have </a:t>
            </a:r>
            <a:r>
              <a:rPr sz="2400" spc="80" dirty="0">
                <a:solidFill>
                  <a:srgbClr val="3E3E3E"/>
                </a:solidFill>
                <a:latin typeface="Trebuchet MS"/>
                <a:cs typeface="Trebuchet MS"/>
              </a:rPr>
              <a:t>updated </a:t>
            </a:r>
            <a:r>
              <a:rPr sz="2400" spc="3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400" spc="-10" dirty="0">
                <a:solidFill>
                  <a:srgbClr val="3E3E3E"/>
                </a:solidFill>
                <a:latin typeface="Trebuchet MS"/>
                <a:cs typeface="Trebuchet MS"/>
              </a:rPr>
              <a:t>project </a:t>
            </a:r>
            <a:r>
              <a:rPr sz="2400" spc="-55" dirty="0">
                <a:solidFill>
                  <a:srgbClr val="3E3E3E"/>
                </a:solidFill>
                <a:latin typeface="Trebuchet MS"/>
                <a:cs typeface="Trebuchet MS"/>
              </a:rPr>
              <a:t>file </a:t>
            </a:r>
            <a:r>
              <a:rPr sz="2400" spc="15" dirty="0">
                <a:solidFill>
                  <a:srgbClr val="3E3E3E"/>
                </a:solidFill>
                <a:latin typeface="Trebuchet MS"/>
                <a:cs typeface="Trebuchet MS"/>
              </a:rPr>
              <a:t>with </a:t>
            </a:r>
            <a:r>
              <a:rPr sz="2400" spc="145" dirty="0">
                <a:solidFill>
                  <a:srgbClr val="3E3E3E"/>
                </a:solidFill>
                <a:latin typeface="Trebuchet MS"/>
                <a:cs typeface="Trebuchet MS"/>
              </a:rPr>
              <a:t>some </a:t>
            </a:r>
            <a:r>
              <a:rPr sz="2400" spc="65" dirty="0">
                <a:solidFill>
                  <a:srgbClr val="3E3E3E"/>
                </a:solidFill>
                <a:latin typeface="Trebuchet MS"/>
                <a:cs typeface="Trebuchet MS"/>
              </a:rPr>
              <a:t>code </a:t>
            </a:r>
            <a:r>
              <a:rPr sz="2400" spc="114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400" spc="75" dirty="0">
                <a:solidFill>
                  <a:srgbClr val="3E3E3E"/>
                </a:solidFill>
                <a:latin typeface="Trebuchet MS"/>
                <a:cs typeface="Trebuchet MS"/>
              </a:rPr>
              <a:t>have </a:t>
            </a:r>
            <a:r>
              <a:rPr sz="2400" spc="50" dirty="0">
                <a:solidFill>
                  <a:srgbClr val="3E3E3E"/>
                </a:solidFill>
                <a:latin typeface="Trebuchet MS"/>
                <a:cs typeface="Trebuchet MS"/>
              </a:rPr>
              <a:t>committed </a:t>
            </a:r>
            <a:r>
              <a:rPr sz="2400" spc="3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400" spc="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4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Trebuchet MS"/>
                <a:cs typeface="Trebuchet MS"/>
              </a:rPr>
              <a:t>repository.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Trebuchet MS"/>
                <a:cs typeface="Trebuchet MS"/>
              </a:rPr>
              <a:t>However,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45" dirty="0">
                <a:solidFill>
                  <a:srgbClr val="3E3E3E"/>
                </a:solidFill>
                <a:latin typeface="Trebuchet MS"/>
                <a:cs typeface="Trebuchet MS"/>
              </a:rPr>
              <a:t>co-worker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Trebuchet MS"/>
                <a:cs typeface="Trebuchet MS"/>
              </a:rPr>
              <a:t>needs</a:t>
            </a:r>
            <a:r>
              <a:rPr sz="24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4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Trebuchet MS"/>
                <a:cs typeface="Trebuchet MS"/>
              </a:rPr>
              <a:t>previous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rebuchet MS"/>
                <a:cs typeface="Trebuchet MS"/>
              </a:rPr>
              <a:t>version</a:t>
            </a:r>
            <a:r>
              <a:rPr sz="24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-35" dirty="0">
                <a:solidFill>
                  <a:srgbClr val="3E3E3E"/>
                </a:solidFill>
                <a:latin typeface="Trebuchet MS"/>
                <a:cs typeface="Trebuchet MS"/>
              </a:rPr>
              <a:t>fix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145" dirty="0">
                <a:solidFill>
                  <a:srgbClr val="3E3E3E"/>
                </a:solidFill>
                <a:latin typeface="Trebuchet MS"/>
                <a:cs typeface="Trebuchet MS"/>
              </a:rPr>
              <a:t>some </a:t>
            </a:r>
            <a:r>
              <a:rPr sz="2400" spc="-7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3E3E3E"/>
                </a:solidFill>
                <a:latin typeface="Trebuchet MS"/>
                <a:cs typeface="Trebuchet MS"/>
              </a:rPr>
              <a:t>code.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rebuchet MS"/>
                <a:cs typeface="Trebuchet MS"/>
              </a:rPr>
              <a:t>Help</a:t>
            </a:r>
            <a:r>
              <a:rPr sz="24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9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45" dirty="0">
                <a:solidFill>
                  <a:srgbClr val="3E3E3E"/>
                </a:solidFill>
                <a:latin typeface="Trebuchet MS"/>
                <a:cs typeface="Trebuchet MS"/>
              </a:rPr>
              <a:t>co-worker</a:t>
            </a:r>
            <a:r>
              <a:rPr sz="24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rebuchet MS"/>
                <a:cs typeface="Trebuchet MS"/>
              </a:rPr>
              <a:t>providing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Trebuchet MS"/>
                <a:cs typeface="Trebuchet MS"/>
              </a:rPr>
              <a:t>previous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3E3E3E"/>
                </a:solidFill>
                <a:latin typeface="Trebuchet MS"/>
                <a:cs typeface="Trebuchet MS"/>
              </a:rPr>
              <a:t>version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file.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050">
              <a:latin typeface="Trebuchet MS"/>
              <a:cs typeface="Trebuchet MS"/>
            </a:endParaRPr>
          </a:p>
          <a:p>
            <a:pPr marL="204470">
              <a:lnSpc>
                <a:spcPct val="100000"/>
              </a:lnSpc>
              <a:spcBef>
                <a:spcPts val="5"/>
              </a:spcBef>
            </a:pPr>
            <a:r>
              <a:rPr sz="24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4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125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4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65" dirty="0">
                <a:solidFill>
                  <a:srgbClr val="3E3E3E"/>
                </a:solidFill>
                <a:latin typeface="Arial"/>
                <a:cs typeface="Arial"/>
              </a:rPr>
              <a:t>Perform:</a:t>
            </a:r>
            <a:endParaRPr sz="2400">
              <a:latin typeface="Arial"/>
              <a:cs typeface="Arial"/>
            </a:endParaRPr>
          </a:p>
          <a:p>
            <a:pPr marL="433070" indent="-369570">
              <a:lnSpc>
                <a:spcPct val="100000"/>
              </a:lnSpc>
              <a:spcBef>
                <a:spcPts val="1440"/>
              </a:spcBef>
              <a:buSzPct val="91666"/>
              <a:buAutoNum type="arabicPeriod"/>
              <a:tabLst>
                <a:tab pos="433070" algn="l"/>
                <a:tab pos="433705" algn="l"/>
              </a:tabLst>
            </a:pPr>
            <a:r>
              <a:rPr sz="2400" spc="35" dirty="0">
                <a:solidFill>
                  <a:srgbClr val="3E3E3E"/>
                </a:solidFill>
                <a:latin typeface="Trebuchet MS"/>
                <a:cs typeface="Trebuchet MS"/>
              </a:rPr>
              <a:t>Rolling</a:t>
            </a:r>
            <a:r>
              <a:rPr sz="2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Trebuchet MS"/>
                <a:cs typeface="Trebuchet MS"/>
              </a:rPr>
              <a:t>back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Trebuchet MS"/>
                <a:cs typeface="Trebuchet MS"/>
              </a:rPr>
              <a:t>previous</a:t>
            </a:r>
            <a:r>
              <a:rPr sz="2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rebuchet MS"/>
                <a:cs typeface="Trebuchet MS"/>
              </a:rPr>
              <a:t>commit</a:t>
            </a:r>
            <a:r>
              <a:rPr sz="24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3E3E3E"/>
                </a:solidFill>
                <a:latin typeface="Trebuchet MS"/>
                <a:cs typeface="Trebuchet MS"/>
              </a:rPr>
              <a:t>reset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130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endParaRPr sz="2400">
              <a:latin typeface="Trebuchet MS"/>
              <a:cs typeface="Trebuchet MS"/>
            </a:endParaRPr>
          </a:p>
          <a:p>
            <a:pPr marL="433070" indent="-369570">
              <a:lnSpc>
                <a:spcPct val="100000"/>
              </a:lnSpc>
              <a:spcBef>
                <a:spcPts val="1425"/>
              </a:spcBef>
              <a:buSzPct val="91666"/>
              <a:buAutoNum type="arabicPeriod"/>
              <a:tabLst>
                <a:tab pos="433070" algn="l"/>
                <a:tab pos="433705" algn="l"/>
              </a:tabLst>
            </a:pPr>
            <a:r>
              <a:rPr sz="2400" spc="35" dirty="0">
                <a:solidFill>
                  <a:srgbClr val="3E3E3E"/>
                </a:solidFill>
                <a:latin typeface="Trebuchet MS"/>
                <a:cs typeface="Trebuchet MS"/>
              </a:rPr>
              <a:t>Rolling</a:t>
            </a:r>
            <a:r>
              <a:rPr sz="24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3E3E3E"/>
                </a:solidFill>
                <a:latin typeface="Trebuchet MS"/>
                <a:cs typeface="Trebuchet MS"/>
              </a:rPr>
              <a:t>back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7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Trebuchet MS"/>
                <a:cs typeface="Trebuchet MS"/>
              </a:rPr>
              <a:t>previous</a:t>
            </a:r>
            <a:r>
              <a:rPr sz="24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65" dirty="0">
                <a:solidFill>
                  <a:srgbClr val="3E3E3E"/>
                </a:solidFill>
                <a:latin typeface="Trebuchet MS"/>
                <a:cs typeface="Trebuchet MS"/>
              </a:rPr>
              <a:t>commit</a:t>
            </a:r>
            <a:r>
              <a:rPr sz="24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10" dirty="0">
                <a:solidFill>
                  <a:srgbClr val="3E3E3E"/>
                </a:solidFill>
                <a:latin typeface="Trebuchet MS"/>
                <a:cs typeface="Trebuchet MS"/>
              </a:rPr>
              <a:t>revert</a:t>
            </a:r>
            <a:r>
              <a:rPr sz="24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400" spc="130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9061" y="3682365"/>
            <a:ext cx="5582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" dirty="0"/>
              <a:t>Cleaning</a:t>
            </a:r>
            <a:r>
              <a:rPr spc="-65" dirty="0"/>
              <a:t> </a:t>
            </a:r>
            <a:r>
              <a:rPr spc="160" dirty="0"/>
              <a:t>the</a:t>
            </a:r>
            <a:r>
              <a:rPr spc="-55" dirty="0"/>
              <a:t> </a:t>
            </a:r>
            <a:r>
              <a:rPr spc="65" dirty="0"/>
              <a:t>Working</a:t>
            </a:r>
            <a:r>
              <a:rPr spc="-35" dirty="0"/>
              <a:t> </a:t>
            </a:r>
            <a:r>
              <a:rPr spc="80" dirty="0"/>
              <a:t>Directory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13168" y="306451"/>
            <a:ext cx="16294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30" dirty="0">
                <a:solidFill>
                  <a:srgbClr val="3E3E3E"/>
                </a:solidFill>
              </a:rPr>
              <a:t>Clean</a:t>
            </a:r>
          </a:p>
        </p:txBody>
      </p:sp>
      <p:sp>
        <p:nvSpPr>
          <p:cNvPr id="4" name="object 4"/>
          <p:cNvSpPr/>
          <p:nvPr/>
        </p:nvSpPr>
        <p:spPr>
          <a:xfrm>
            <a:off x="9381108" y="1240536"/>
            <a:ext cx="1165860" cy="307340"/>
          </a:xfrm>
          <a:custGeom>
            <a:avLst/>
            <a:gdLst/>
            <a:ahLst/>
            <a:cxnLst/>
            <a:rect l="l" t="t" r="r" b="b"/>
            <a:pathLst>
              <a:path w="1165859" h="307340">
                <a:moveTo>
                  <a:pt x="695720" y="12700"/>
                </a:moveTo>
                <a:lnTo>
                  <a:pt x="553847" y="12700"/>
                </a:lnTo>
                <a:lnTo>
                  <a:pt x="593471" y="13716"/>
                </a:lnTo>
                <a:lnTo>
                  <a:pt x="632841" y="16764"/>
                </a:lnTo>
                <a:lnTo>
                  <a:pt x="671702" y="21590"/>
                </a:lnTo>
                <a:lnTo>
                  <a:pt x="710057" y="28067"/>
                </a:lnTo>
                <a:lnTo>
                  <a:pt x="747776" y="36449"/>
                </a:lnTo>
                <a:lnTo>
                  <a:pt x="785114" y="46609"/>
                </a:lnTo>
                <a:lnTo>
                  <a:pt x="821563" y="58547"/>
                </a:lnTo>
                <a:lnTo>
                  <a:pt x="857250" y="72390"/>
                </a:lnTo>
                <a:lnTo>
                  <a:pt x="892048" y="88011"/>
                </a:lnTo>
                <a:lnTo>
                  <a:pt x="926084" y="105283"/>
                </a:lnTo>
                <a:lnTo>
                  <a:pt x="990854" y="145288"/>
                </a:lnTo>
                <a:lnTo>
                  <a:pt x="1051052" y="192150"/>
                </a:lnTo>
                <a:lnTo>
                  <a:pt x="1079373" y="218313"/>
                </a:lnTo>
                <a:lnTo>
                  <a:pt x="1106170" y="246125"/>
                </a:lnTo>
                <a:lnTo>
                  <a:pt x="1131697" y="275590"/>
                </a:lnTo>
                <a:lnTo>
                  <a:pt x="1155700" y="306959"/>
                </a:lnTo>
                <a:lnTo>
                  <a:pt x="1165860" y="299212"/>
                </a:lnTo>
                <a:lnTo>
                  <a:pt x="1141349" y="267335"/>
                </a:lnTo>
                <a:lnTo>
                  <a:pt x="1115314" y="237236"/>
                </a:lnTo>
                <a:lnTo>
                  <a:pt x="1087882" y="209042"/>
                </a:lnTo>
                <a:lnTo>
                  <a:pt x="1059180" y="182372"/>
                </a:lnTo>
                <a:lnTo>
                  <a:pt x="1029081" y="157607"/>
                </a:lnTo>
                <a:lnTo>
                  <a:pt x="997712" y="134620"/>
                </a:lnTo>
                <a:lnTo>
                  <a:pt x="965326" y="113411"/>
                </a:lnTo>
                <a:lnTo>
                  <a:pt x="931799" y="93980"/>
                </a:lnTo>
                <a:lnTo>
                  <a:pt x="897255" y="76454"/>
                </a:lnTo>
                <a:lnTo>
                  <a:pt x="861822" y="60579"/>
                </a:lnTo>
                <a:lnTo>
                  <a:pt x="825500" y="46609"/>
                </a:lnTo>
                <a:lnTo>
                  <a:pt x="788416" y="34290"/>
                </a:lnTo>
                <a:lnTo>
                  <a:pt x="750570" y="24130"/>
                </a:lnTo>
                <a:lnTo>
                  <a:pt x="712216" y="15494"/>
                </a:lnTo>
                <a:lnTo>
                  <a:pt x="695720" y="12700"/>
                </a:lnTo>
                <a:close/>
              </a:path>
              <a:path w="1165859" h="307340">
                <a:moveTo>
                  <a:pt x="41529" y="114808"/>
                </a:moveTo>
                <a:lnTo>
                  <a:pt x="0" y="189103"/>
                </a:lnTo>
                <a:lnTo>
                  <a:pt x="84327" y="177673"/>
                </a:lnTo>
                <a:lnTo>
                  <a:pt x="55420" y="165989"/>
                </a:lnTo>
                <a:lnTo>
                  <a:pt x="45339" y="165989"/>
                </a:lnTo>
                <a:lnTo>
                  <a:pt x="38608" y="155194"/>
                </a:lnTo>
                <a:lnTo>
                  <a:pt x="41848" y="153159"/>
                </a:lnTo>
                <a:lnTo>
                  <a:pt x="41529" y="114808"/>
                </a:lnTo>
                <a:close/>
              </a:path>
              <a:path w="1165859" h="307340">
                <a:moveTo>
                  <a:pt x="41941" y="160540"/>
                </a:moveTo>
                <a:lnTo>
                  <a:pt x="45339" y="165989"/>
                </a:lnTo>
                <a:lnTo>
                  <a:pt x="49287" y="163509"/>
                </a:lnTo>
                <a:lnTo>
                  <a:pt x="41941" y="160540"/>
                </a:lnTo>
                <a:close/>
              </a:path>
              <a:path w="1165859" h="307340">
                <a:moveTo>
                  <a:pt x="49287" y="163509"/>
                </a:moveTo>
                <a:lnTo>
                  <a:pt x="45339" y="165989"/>
                </a:lnTo>
                <a:lnTo>
                  <a:pt x="55420" y="165989"/>
                </a:lnTo>
                <a:lnTo>
                  <a:pt x="49287" y="163509"/>
                </a:lnTo>
                <a:close/>
              </a:path>
              <a:path w="1165859" h="307340">
                <a:moveTo>
                  <a:pt x="553593" y="0"/>
                </a:moveTo>
                <a:lnTo>
                  <a:pt x="513080" y="762"/>
                </a:lnTo>
                <a:lnTo>
                  <a:pt x="472440" y="3556"/>
                </a:lnTo>
                <a:lnTo>
                  <a:pt x="431673" y="8000"/>
                </a:lnTo>
                <a:lnTo>
                  <a:pt x="390906" y="14478"/>
                </a:lnTo>
                <a:lnTo>
                  <a:pt x="350139" y="22733"/>
                </a:lnTo>
                <a:lnTo>
                  <a:pt x="309372" y="33020"/>
                </a:lnTo>
                <a:lnTo>
                  <a:pt x="268859" y="45085"/>
                </a:lnTo>
                <a:lnTo>
                  <a:pt x="228473" y="59182"/>
                </a:lnTo>
                <a:lnTo>
                  <a:pt x="188595" y="75057"/>
                </a:lnTo>
                <a:lnTo>
                  <a:pt x="148971" y="92964"/>
                </a:lnTo>
                <a:lnTo>
                  <a:pt x="109855" y="112903"/>
                </a:lnTo>
                <a:lnTo>
                  <a:pt x="71374" y="134620"/>
                </a:lnTo>
                <a:lnTo>
                  <a:pt x="41848" y="153159"/>
                </a:lnTo>
                <a:lnTo>
                  <a:pt x="41941" y="160540"/>
                </a:lnTo>
                <a:lnTo>
                  <a:pt x="49287" y="163509"/>
                </a:lnTo>
                <a:lnTo>
                  <a:pt x="78105" y="145415"/>
                </a:lnTo>
                <a:lnTo>
                  <a:pt x="116205" y="123952"/>
                </a:lnTo>
                <a:lnTo>
                  <a:pt x="154813" y="104394"/>
                </a:lnTo>
                <a:lnTo>
                  <a:pt x="193801" y="86614"/>
                </a:lnTo>
                <a:lnTo>
                  <a:pt x="233172" y="70993"/>
                </a:lnTo>
                <a:lnTo>
                  <a:pt x="273050" y="57023"/>
                </a:lnTo>
                <a:lnTo>
                  <a:pt x="312927" y="45085"/>
                </a:lnTo>
                <a:lnTo>
                  <a:pt x="353187" y="35052"/>
                </a:lnTo>
                <a:lnTo>
                  <a:pt x="393319" y="26924"/>
                </a:lnTo>
                <a:lnTo>
                  <a:pt x="433705" y="20574"/>
                </a:lnTo>
                <a:lnTo>
                  <a:pt x="473837" y="16129"/>
                </a:lnTo>
                <a:lnTo>
                  <a:pt x="513969" y="13462"/>
                </a:lnTo>
                <a:lnTo>
                  <a:pt x="553847" y="12700"/>
                </a:lnTo>
                <a:lnTo>
                  <a:pt x="695720" y="12700"/>
                </a:lnTo>
                <a:lnTo>
                  <a:pt x="673226" y="8890"/>
                </a:lnTo>
                <a:lnTo>
                  <a:pt x="633730" y="4064"/>
                </a:lnTo>
                <a:lnTo>
                  <a:pt x="593851" y="1143"/>
                </a:lnTo>
                <a:lnTo>
                  <a:pt x="553593" y="0"/>
                </a:lnTo>
                <a:close/>
              </a:path>
              <a:path w="1165859" h="307340">
                <a:moveTo>
                  <a:pt x="41848" y="153159"/>
                </a:moveTo>
                <a:lnTo>
                  <a:pt x="38608" y="155194"/>
                </a:lnTo>
                <a:lnTo>
                  <a:pt x="41909" y="160489"/>
                </a:lnTo>
                <a:lnTo>
                  <a:pt x="41848" y="153159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202173" y="1613916"/>
            <a:ext cx="5864860" cy="676910"/>
            <a:chOff x="5202173" y="1613916"/>
            <a:chExt cx="5864860" cy="676910"/>
          </a:xfrm>
        </p:grpSpPr>
        <p:sp>
          <p:nvSpPr>
            <p:cNvPr id="6" name="object 6"/>
            <p:cNvSpPr/>
            <p:nvPr/>
          </p:nvSpPr>
          <p:spPr>
            <a:xfrm>
              <a:off x="5202173" y="1632966"/>
              <a:ext cx="3677285" cy="638810"/>
            </a:xfrm>
            <a:custGeom>
              <a:avLst/>
              <a:gdLst/>
              <a:ahLst/>
              <a:cxnLst/>
              <a:rect l="l" t="t" r="r" b="b"/>
              <a:pathLst>
                <a:path w="3677284" h="638810">
                  <a:moveTo>
                    <a:pt x="787908" y="307085"/>
                  </a:moveTo>
                  <a:lnTo>
                    <a:pt x="791568" y="261719"/>
                  </a:lnTo>
                  <a:lnTo>
                    <a:pt x="802199" y="218415"/>
                  </a:lnTo>
                  <a:lnTo>
                    <a:pt x="819281" y="177649"/>
                  </a:lnTo>
                  <a:lnTo>
                    <a:pt x="842291" y="139898"/>
                  </a:lnTo>
                  <a:lnTo>
                    <a:pt x="870706" y="105636"/>
                  </a:lnTo>
                  <a:lnTo>
                    <a:pt x="904004" y="75341"/>
                  </a:lnTo>
                  <a:lnTo>
                    <a:pt x="941664" y="49487"/>
                  </a:lnTo>
                  <a:lnTo>
                    <a:pt x="983163" y="28550"/>
                  </a:lnTo>
                  <a:lnTo>
                    <a:pt x="1027979" y="13006"/>
                  </a:lnTo>
                  <a:lnTo>
                    <a:pt x="1075590" y="3330"/>
                  </a:lnTo>
                  <a:lnTo>
                    <a:pt x="1125474" y="0"/>
                  </a:lnTo>
                  <a:lnTo>
                    <a:pt x="1175357" y="3330"/>
                  </a:lnTo>
                  <a:lnTo>
                    <a:pt x="1222968" y="13006"/>
                  </a:lnTo>
                  <a:lnTo>
                    <a:pt x="1267784" y="28550"/>
                  </a:lnTo>
                  <a:lnTo>
                    <a:pt x="1309283" y="49487"/>
                  </a:lnTo>
                  <a:lnTo>
                    <a:pt x="1346943" y="75341"/>
                  </a:lnTo>
                  <a:lnTo>
                    <a:pt x="1380241" y="105636"/>
                  </a:lnTo>
                  <a:lnTo>
                    <a:pt x="1408656" y="139898"/>
                  </a:lnTo>
                  <a:lnTo>
                    <a:pt x="1431666" y="177649"/>
                  </a:lnTo>
                  <a:lnTo>
                    <a:pt x="1448748" y="218415"/>
                  </a:lnTo>
                  <a:lnTo>
                    <a:pt x="1459379" y="261719"/>
                  </a:lnTo>
                  <a:lnTo>
                    <a:pt x="1463040" y="307085"/>
                  </a:lnTo>
                  <a:lnTo>
                    <a:pt x="1459379" y="352452"/>
                  </a:lnTo>
                  <a:lnTo>
                    <a:pt x="1448748" y="395756"/>
                  </a:lnTo>
                  <a:lnTo>
                    <a:pt x="1431666" y="436522"/>
                  </a:lnTo>
                  <a:lnTo>
                    <a:pt x="1408656" y="474273"/>
                  </a:lnTo>
                  <a:lnTo>
                    <a:pt x="1380241" y="508535"/>
                  </a:lnTo>
                  <a:lnTo>
                    <a:pt x="1346943" y="538830"/>
                  </a:lnTo>
                  <a:lnTo>
                    <a:pt x="1309283" y="564684"/>
                  </a:lnTo>
                  <a:lnTo>
                    <a:pt x="1267784" y="585621"/>
                  </a:lnTo>
                  <a:lnTo>
                    <a:pt x="1222968" y="601165"/>
                  </a:lnTo>
                  <a:lnTo>
                    <a:pt x="1175357" y="610841"/>
                  </a:lnTo>
                  <a:lnTo>
                    <a:pt x="1125474" y="614172"/>
                  </a:lnTo>
                  <a:lnTo>
                    <a:pt x="1075590" y="610841"/>
                  </a:lnTo>
                  <a:lnTo>
                    <a:pt x="1027979" y="601165"/>
                  </a:lnTo>
                  <a:lnTo>
                    <a:pt x="983163" y="585621"/>
                  </a:lnTo>
                  <a:lnTo>
                    <a:pt x="941664" y="564684"/>
                  </a:lnTo>
                  <a:lnTo>
                    <a:pt x="904004" y="538830"/>
                  </a:lnTo>
                  <a:lnTo>
                    <a:pt x="870706" y="508535"/>
                  </a:lnTo>
                  <a:lnTo>
                    <a:pt x="842291" y="474273"/>
                  </a:lnTo>
                  <a:lnTo>
                    <a:pt x="819281" y="436522"/>
                  </a:lnTo>
                  <a:lnTo>
                    <a:pt x="802199" y="395756"/>
                  </a:lnTo>
                  <a:lnTo>
                    <a:pt x="791568" y="352452"/>
                  </a:lnTo>
                  <a:lnTo>
                    <a:pt x="787908" y="307085"/>
                  </a:lnTo>
                  <a:close/>
                </a:path>
                <a:path w="3677284" h="638810">
                  <a:moveTo>
                    <a:pt x="0" y="294131"/>
                  </a:moveTo>
                  <a:lnTo>
                    <a:pt x="767461" y="294131"/>
                  </a:lnTo>
                </a:path>
                <a:path w="3677284" h="638810">
                  <a:moveTo>
                    <a:pt x="1473707" y="318515"/>
                  </a:moveTo>
                  <a:lnTo>
                    <a:pt x="2171192" y="318515"/>
                  </a:lnTo>
                </a:path>
                <a:path w="3677284" h="638810">
                  <a:moveTo>
                    <a:pt x="2208276" y="332231"/>
                  </a:moveTo>
                  <a:lnTo>
                    <a:pt x="2211926" y="286968"/>
                  </a:lnTo>
                  <a:lnTo>
                    <a:pt x="2222532" y="243766"/>
                  </a:lnTo>
                  <a:lnTo>
                    <a:pt x="2239572" y="203099"/>
                  </a:lnTo>
                  <a:lnTo>
                    <a:pt x="2262526" y="165441"/>
                  </a:lnTo>
                  <a:lnTo>
                    <a:pt x="2290873" y="131266"/>
                  </a:lnTo>
                  <a:lnTo>
                    <a:pt x="2324094" y="101048"/>
                  </a:lnTo>
                  <a:lnTo>
                    <a:pt x="2361667" y="75262"/>
                  </a:lnTo>
                  <a:lnTo>
                    <a:pt x="2403073" y="54380"/>
                  </a:lnTo>
                  <a:lnTo>
                    <a:pt x="2447790" y="38878"/>
                  </a:lnTo>
                  <a:lnTo>
                    <a:pt x="2495299" y="29229"/>
                  </a:lnTo>
                  <a:lnTo>
                    <a:pt x="2545079" y="25907"/>
                  </a:lnTo>
                  <a:lnTo>
                    <a:pt x="2594860" y="29229"/>
                  </a:lnTo>
                  <a:lnTo>
                    <a:pt x="2642369" y="38878"/>
                  </a:lnTo>
                  <a:lnTo>
                    <a:pt x="2687086" y="54380"/>
                  </a:lnTo>
                  <a:lnTo>
                    <a:pt x="2728492" y="75262"/>
                  </a:lnTo>
                  <a:lnTo>
                    <a:pt x="2766065" y="101048"/>
                  </a:lnTo>
                  <a:lnTo>
                    <a:pt x="2799286" y="131266"/>
                  </a:lnTo>
                  <a:lnTo>
                    <a:pt x="2827633" y="165441"/>
                  </a:lnTo>
                  <a:lnTo>
                    <a:pt x="2850587" y="203099"/>
                  </a:lnTo>
                  <a:lnTo>
                    <a:pt x="2867627" y="243766"/>
                  </a:lnTo>
                  <a:lnTo>
                    <a:pt x="2878233" y="286968"/>
                  </a:lnTo>
                  <a:lnTo>
                    <a:pt x="2881883" y="332231"/>
                  </a:lnTo>
                  <a:lnTo>
                    <a:pt x="2878233" y="377495"/>
                  </a:lnTo>
                  <a:lnTo>
                    <a:pt x="2867627" y="420697"/>
                  </a:lnTo>
                  <a:lnTo>
                    <a:pt x="2850587" y="461364"/>
                  </a:lnTo>
                  <a:lnTo>
                    <a:pt x="2827633" y="499022"/>
                  </a:lnTo>
                  <a:lnTo>
                    <a:pt x="2799286" y="533197"/>
                  </a:lnTo>
                  <a:lnTo>
                    <a:pt x="2766065" y="563415"/>
                  </a:lnTo>
                  <a:lnTo>
                    <a:pt x="2728492" y="589201"/>
                  </a:lnTo>
                  <a:lnTo>
                    <a:pt x="2687086" y="610083"/>
                  </a:lnTo>
                  <a:lnTo>
                    <a:pt x="2642369" y="625585"/>
                  </a:lnTo>
                  <a:lnTo>
                    <a:pt x="2594860" y="635234"/>
                  </a:lnTo>
                  <a:lnTo>
                    <a:pt x="2545079" y="638555"/>
                  </a:lnTo>
                  <a:lnTo>
                    <a:pt x="2495299" y="635234"/>
                  </a:lnTo>
                  <a:lnTo>
                    <a:pt x="2447790" y="625585"/>
                  </a:lnTo>
                  <a:lnTo>
                    <a:pt x="2403073" y="610083"/>
                  </a:lnTo>
                  <a:lnTo>
                    <a:pt x="2361667" y="589201"/>
                  </a:lnTo>
                  <a:lnTo>
                    <a:pt x="2324094" y="563415"/>
                  </a:lnTo>
                  <a:lnTo>
                    <a:pt x="2290873" y="533197"/>
                  </a:lnTo>
                  <a:lnTo>
                    <a:pt x="2262526" y="499022"/>
                  </a:lnTo>
                  <a:lnTo>
                    <a:pt x="2239572" y="461364"/>
                  </a:lnTo>
                  <a:lnTo>
                    <a:pt x="2222532" y="420697"/>
                  </a:lnTo>
                  <a:lnTo>
                    <a:pt x="2211926" y="377495"/>
                  </a:lnTo>
                  <a:lnTo>
                    <a:pt x="2208276" y="332231"/>
                  </a:lnTo>
                  <a:close/>
                </a:path>
                <a:path w="3677284" h="638810">
                  <a:moveTo>
                    <a:pt x="2909316" y="318515"/>
                  </a:moveTo>
                  <a:lnTo>
                    <a:pt x="3676777" y="318515"/>
                  </a:lnTo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03970" y="1632966"/>
              <a:ext cx="675640" cy="614680"/>
            </a:xfrm>
            <a:custGeom>
              <a:avLst/>
              <a:gdLst/>
              <a:ahLst/>
              <a:cxnLst/>
              <a:rect l="l" t="t" r="r" b="b"/>
              <a:pathLst>
                <a:path w="675640" h="614680">
                  <a:moveTo>
                    <a:pt x="337565" y="0"/>
                  </a:moveTo>
                  <a:lnTo>
                    <a:pt x="287682" y="3330"/>
                  </a:lnTo>
                  <a:lnTo>
                    <a:pt x="240071" y="13006"/>
                  </a:lnTo>
                  <a:lnTo>
                    <a:pt x="195255" y="28550"/>
                  </a:lnTo>
                  <a:lnTo>
                    <a:pt x="153756" y="49487"/>
                  </a:lnTo>
                  <a:lnTo>
                    <a:pt x="116096" y="75341"/>
                  </a:lnTo>
                  <a:lnTo>
                    <a:pt x="82798" y="105636"/>
                  </a:lnTo>
                  <a:lnTo>
                    <a:pt x="54383" y="139898"/>
                  </a:lnTo>
                  <a:lnTo>
                    <a:pt x="31373" y="177649"/>
                  </a:lnTo>
                  <a:lnTo>
                    <a:pt x="14291" y="218415"/>
                  </a:lnTo>
                  <a:lnTo>
                    <a:pt x="3660" y="261719"/>
                  </a:lnTo>
                  <a:lnTo>
                    <a:pt x="0" y="307085"/>
                  </a:lnTo>
                  <a:lnTo>
                    <a:pt x="3660" y="352452"/>
                  </a:lnTo>
                  <a:lnTo>
                    <a:pt x="14291" y="395756"/>
                  </a:lnTo>
                  <a:lnTo>
                    <a:pt x="31373" y="436522"/>
                  </a:lnTo>
                  <a:lnTo>
                    <a:pt x="54383" y="474273"/>
                  </a:lnTo>
                  <a:lnTo>
                    <a:pt x="82798" y="508535"/>
                  </a:lnTo>
                  <a:lnTo>
                    <a:pt x="116096" y="538830"/>
                  </a:lnTo>
                  <a:lnTo>
                    <a:pt x="153756" y="564684"/>
                  </a:lnTo>
                  <a:lnTo>
                    <a:pt x="195255" y="585621"/>
                  </a:lnTo>
                  <a:lnTo>
                    <a:pt x="240071" y="601165"/>
                  </a:lnTo>
                  <a:lnTo>
                    <a:pt x="287682" y="610841"/>
                  </a:lnTo>
                  <a:lnTo>
                    <a:pt x="337565" y="614172"/>
                  </a:lnTo>
                  <a:lnTo>
                    <a:pt x="387449" y="610841"/>
                  </a:lnTo>
                  <a:lnTo>
                    <a:pt x="435060" y="601165"/>
                  </a:lnTo>
                  <a:lnTo>
                    <a:pt x="479876" y="585621"/>
                  </a:lnTo>
                  <a:lnTo>
                    <a:pt x="521375" y="564684"/>
                  </a:lnTo>
                  <a:lnTo>
                    <a:pt x="559035" y="538830"/>
                  </a:lnTo>
                  <a:lnTo>
                    <a:pt x="592333" y="508535"/>
                  </a:lnTo>
                  <a:lnTo>
                    <a:pt x="620748" y="474273"/>
                  </a:lnTo>
                  <a:lnTo>
                    <a:pt x="643758" y="436522"/>
                  </a:lnTo>
                  <a:lnTo>
                    <a:pt x="660840" y="395756"/>
                  </a:lnTo>
                  <a:lnTo>
                    <a:pt x="671471" y="352452"/>
                  </a:lnTo>
                  <a:lnTo>
                    <a:pt x="675131" y="307085"/>
                  </a:lnTo>
                  <a:lnTo>
                    <a:pt x="671471" y="261719"/>
                  </a:lnTo>
                  <a:lnTo>
                    <a:pt x="660840" y="218415"/>
                  </a:lnTo>
                  <a:lnTo>
                    <a:pt x="643758" y="177649"/>
                  </a:lnTo>
                  <a:lnTo>
                    <a:pt x="620748" y="139898"/>
                  </a:lnTo>
                  <a:lnTo>
                    <a:pt x="592333" y="105636"/>
                  </a:lnTo>
                  <a:lnTo>
                    <a:pt x="559035" y="75341"/>
                  </a:lnTo>
                  <a:lnTo>
                    <a:pt x="521375" y="49487"/>
                  </a:lnTo>
                  <a:lnTo>
                    <a:pt x="479876" y="28550"/>
                  </a:lnTo>
                  <a:lnTo>
                    <a:pt x="435060" y="13006"/>
                  </a:lnTo>
                  <a:lnTo>
                    <a:pt x="387449" y="3330"/>
                  </a:lnTo>
                  <a:lnTo>
                    <a:pt x="337565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03970" y="1632966"/>
              <a:ext cx="1383665" cy="614680"/>
            </a:xfrm>
            <a:custGeom>
              <a:avLst/>
              <a:gdLst/>
              <a:ahLst/>
              <a:cxnLst/>
              <a:rect l="l" t="t" r="r" b="b"/>
              <a:pathLst>
                <a:path w="1383665" h="614680">
                  <a:moveTo>
                    <a:pt x="0" y="307085"/>
                  </a:moveTo>
                  <a:lnTo>
                    <a:pt x="3660" y="261719"/>
                  </a:lnTo>
                  <a:lnTo>
                    <a:pt x="14291" y="218415"/>
                  </a:lnTo>
                  <a:lnTo>
                    <a:pt x="31373" y="177649"/>
                  </a:lnTo>
                  <a:lnTo>
                    <a:pt x="54383" y="139898"/>
                  </a:lnTo>
                  <a:lnTo>
                    <a:pt x="82798" y="105636"/>
                  </a:lnTo>
                  <a:lnTo>
                    <a:pt x="116096" y="75341"/>
                  </a:lnTo>
                  <a:lnTo>
                    <a:pt x="153756" y="49487"/>
                  </a:lnTo>
                  <a:lnTo>
                    <a:pt x="195255" y="28550"/>
                  </a:lnTo>
                  <a:lnTo>
                    <a:pt x="240071" y="13006"/>
                  </a:lnTo>
                  <a:lnTo>
                    <a:pt x="287682" y="3330"/>
                  </a:lnTo>
                  <a:lnTo>
                    <a:pt x="337565" y="0"/>
                  </a:lnTo>
                  <a:lnTo>
                    <a:pt x="387449" y="3330"/>
                  </a:lnTo>
                  <a:lnTo>
                    <a:pt x="435060" y="13006"/>
                  </a:lnTo>
                  <a:lnTo>
                    <a:pt x="479876" y="28550"/>
                  </a:lnTo>
                  <a:lnTo>
                    <a:pt x="521375" y="49487"/>
                  </a:lnTo>
                  <a:lnTo>
                    <a:pt x="559035" y="75341"/>
                  </a:lnTo>
                  <a:lnTo>
                    <a:pt x="592333" y="105636"/>
                  </a:lnTo>
                  <a:lnTo>
                    <a:pt x="620748" y="139898"/>
                  </a:lnTo>
                  <a:lnTo>
                    <a:pt x="643758" y="177649"/>
                  </a:lnTo>
                  <a:lnTo>
                    <a:pt x="660840" y="218415"/>
                  </a:lnTo>
                  <a:lnTo>
                    <a:pt x="671471" y="261719"/>
                  </a:lnTo>
                  <a:lnTo>
                    <a:pt x="675131" y="307085"/>
                  </a:lnTo>
                  <a:lnTo>
                    <a:pt x="671471" y="352452"/>
                  </a:lnTo>
                  <a:lnTo>
                    <a:pt x="660840" y="395756"/>
                  </a:lnTo>
                  <a:lnTo>
                    <a:pt x="643758" y="436522"/>
                  </a:lnTo>
                  <a:lnTo>
                    <a:pt x="620748" y="474273"/>
                  </a:lnTo>
                  <a:lnTo>
                    <a:pt x="592333" y="508535"/>
                  </a:lnTo>
                  <a:lnTo>
                    <a:pt x="559035" y="538830"/>
                  </a:lnTo>
                  <a:lnTo>
                    <a:pt x="521375" y="564684"/>
                  </a:lnTo>
                  <a:lnTo>
                    <a:pt x="479876" y="585621"/>
                  </a:lnTo>
                  <a:lnTo>
                    <a:pt x="435060" y="601165"/>
                  </a:lnTo>
                  <a:lnTo>
                    <a:pt x="387449" y="610841"/>
                  </a:lnTo>
                  <a:lnTo>
                    <a:pt x="337565" y="614172"/>
                  </a:lnTo>
                  <a:lnTo>
                    <a:pt x="287682" y="610841"/>
                  </a:lnTo>
                  <a:lnTo>
                    <a:pt x="240071" y="601165"/>
                  </a:lnTo>
                  <a:lnTo>
                    <a:pt x="195255" y="585621"/>
                  </a:lnTo>
                  <a:lnTo>
                    <a:pt x="153756" y="564684"/>
                  </a:lnTo>
                  <a:lnTo>
                    <a:pt x="116096" y="538830"/>
                  </a:lnTo>
                  <a:lnTo>
                    <a:pt x="82798" y="508535"/>
                  </a:lnTo>
                  <a:lnTo>
                    <a:pt x="54383" y="474273"/>
                  </a:lnTo>
                  <a:lnTo>
                    <a:pt x="31373" y="436522"/>
                  </a:lnTo>
                  <a:lnTo>
                    <a:pt x="14291" y="395756"/>
                  </a:lnTo>
                  <a:lnTo>
                    <a:pt x="3660" y="352452"/>
                  </a:lnTo>
                  <a:lnTo>
                    <a:pt x="0" y="307085"/>
                  </a:lnTo>
                  <a:close/>
                </a:path>
                <a:path w="1383665" h="614680">
                  <a:moveTo>
                    <a:pt x="685800" y="316991"/>
                  </a:moveTo>
                  <a:lnTo>
                    <a:pt x="1383283" y="316991"/>
                  </a:lnTo>
                </a:path>
              </a:pathLst>
            </a:custGeom>
            <a:ln w="381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99953" y="1632966"/>
              <a:ext cx="754380" cy="638810"/>
            </a:xfrm>
            <a:custGeom>
              <a:avLst/>
              <a:gdLst/>
              <a:ahLst/>
              <a:cxnLst/>
              <a:rect l="l" t="t" r="r" b="b"/>
              <a:pathLst>
                <a:path w="754379" h="638810">
                  <a:moveTo>
                    <a:pt x="754379" y="0"/>
                  </a:moveTo>
                  <a:lnTo>
                    <a:pt x="0" y="0"/>
                  </a:lnTo>
                  <a:lnTo>
                    <a:pt x="0" y="638555"/>
                  </a:lnTo>
                  <a:lnTo>
                    <a:pt x="754379" y="638555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99953" y="1632966"/>
              <a:ext cx="754380" cy="638810"/>
            </a:xfrm>
            <a:custGeom>
              <a:avLst/>
              <a:gdLst/>
              <a:ahLst/>
              <a:cxnLst/>
              <a:rect l="l" t="t" r="r" b="b"/>
              <a:pathLst>
                <a:path w="754379" h="638810">
                  <a:moveTo>
                    <a:pt x="0" y="638555"/>
                  </a:moveTo>
                  <a:lnTo>
                    <a:pt x="754379" y="638555"/>
                  </a:lnTo>
                  <a:lnTo>
                    <a:pt x="754379" y="0"/>
                  </a:lnTo>
                  <a:lnTo>
                    <a:pt x="0" y="0"/>
                  </a:lnTo>
                  <a:lnTo>
                    <a:pt x="0" y="638555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466196" y="1719199"/>
              <a:ext cx="422275" cy="490855"/>
            </a:xfrm>
            <a:custGeom>
              <a:avLst/>
              <a:gdLst/>
              <a:ahLst/>
              <a:cxnLst/>
              <a:rect l="l" t="t" r="r" b="b"/>
              <a:pathLst>
                <a:path w="422275" h="490855">
                  <a:moveTo>
                    <a:pt x="384809" y="0"/>
                  </a:moveTo>
                  <a:lnTo>
                    <a:pt x="210947" y="207518"/>
                  </a:lnTo>
                  <a:lnTo>
                    <a:pt x="37083" y="0"/>
                  </a:lnTo>
                  <a:lnTo>
                    <a:pt x="0" y="31115"/>
                  </a:lnTo>
                  <a:lnTo>
                    <a:pt x="179324" y="245236"/>
                  </a:lnTo>
                  <a:lnTo>
                    <a:pt x="0" y="459358"/>
                  </a:lnTo>
                  <a:lnTo>
                    <a:pt x="37083" y="490474"/>
                  </a:lnTo>
                  <a:lnTo>
                    <a:pt x="210947" y="282955"/>
                  </a:lnTo>
                  <a:lnTo>
                    <a:pt x="384809" y="490474"/>
                  </a:lnTo>
                  <a:lnTo>
                    <a:pt x="421894" y="459358"/>
                  </a:lnTo>
                  <a:lnTo>
                    <a:pt x="242443" y="245236"/>
                  </a:lnTo>
                  <a:lnTo>
                    <a:pt x="421894" y="31115"/>
                  </a:lnTo>
                  <a:lnTo>
                    <a:pt x="3848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995928" y="2395727"/>
            <a:ext cx="8265159" cy="683260"/>
          </a:xfrm>
          <a:custGeom>
            <a:avLst/>
            <a:gdLst/>
            <a:ahLst/>
            <a:cxnLst/>
            <a:rect l="l" t="t" r="r" b="b"/>
            <a:pathLst>
              <a:path w="8265159" h="683260">
                <a:moveTo>
                  <a:pt x="0" y="113792"/>
                </a:moveTo>
                <a:lnTo>
                  <a:pt x="8939" y="69490"/>
                </a:lnTo>
                <a:lnTo>
                  <a:pt x="33321" y="33321"/>
                </a:lnTo>
                <a:lnTo>
                  <a:pt x="69490" y="8939"/>
                </a:lnTo>
                <a:lnTo>
                  <a:pt x="113792" y="0"/>
                </a:lnTo>
                <a:lnTo>
                  <a:pt x="8150860" y="0"/>
                </a:lnTo>
                <a:lnTo>
                  <a:pt x="8195161" y="8939"/>
                </a:lnTo>
                <a:lnTo>
                  <a:pt x="8231330" y="33321"/>
                </a:lnTo>
                <a:lnTo>
                  <a:pt x="8255712" y="69490"/>
                </a:lnTo>
                <a:lnTo>
                  <a:pt x="8264652" y="113792"/>
                </a:lnTo>
                <a:lnTo>
                  <a:pt x="8264652" y="568960"/>
                </a:lnTo>
                <a:lnTo>
                  <a:pt x="8255712" y="613261"/>
                </a:lnTo>
                <a:lnTo>
                  <a:pt x="8231330" y="649430"/>
                </a:lnTo>
                <a:lnTo>
                  <a:pt x="8195161" y="673812"/>
                </a:lnTo>
                <a:lnTo>
                  <a:pt x="8150860" y="682751"/>
                </a:lnTo>
                <a:lnTo>
                  <a:pt x="113792" y="682751"/>
                </a:lnTo>
                <a:lnTo>
                  <a:pt x="69490" y="673812"/>
                </a:lnTo>
                <a:lnTo>
                  <a:pt x="33321" y="649430"/>
                </a:lnTo>
                <a:lnTo>
                  <a:pt x="8939" y="613261"/>
                </a:lnTo>
                <a:lnTo>
                  <a:pt x="0" y="568960"/>
                </a:lnTo>
                <a:lnTo>
                  <a:pt x="0" y="113792"/>
                </a:lnTo>
                <a:close/>
              </a:path>
            </a:pathLst>
          </a:custGeom>
          <a:ln w="9525">
            <a:solidFill>
              <a:srgbClr val="0A52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643120" y="2541777"/>
            <a:ext cx="69672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0" dirty="0">
                <a:solidFill>
                  <a:srgbClr val="3E3E3E"/>
                </a:solidFill>
                <a:latin typeface="Trebuchet MS"/>
                <a:cs typeface="Trebuchet MS"/>
              </a:rPr>
              <a:t>“g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clean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”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mo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ve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t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wo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ki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n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-140" dirty="0">
                <a:solidFill>
                  <a:srgbClr val="3E3E3E"/>
                </a:solidFill>
                <a:latin typeface="Trebuchet MS"/>
                <a:cs typeface="Trebuchet MS"/>
              </a:rPr>
              <a:t>’s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u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n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acke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fil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es.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60969" y="3227832"/>
            <a:ext cx="13004800" cy="4924425"/>
            <a:chOff x="1660969" y="3227832"/>
            <a:chExt cx="13004800" cy="492442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6960" y="3227832"/>
              <a:ext cx="11562588" cy="373837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595610" y="6349746"/>
              <a:ext cx="1184275" cy="283845"/>
            </a:xfrm>
            <a:custGeom>
              <a:avLst/>
              <a:gdLst/>
              <a:ahLst/>
              <a:cxnLst/>
              <a:rect l="l" t="t" r="r" b="b"/>
              <a:pathLst>
                <a:path w="1184275" h="283845">
                  <a:moveTo>
                    <a:pt x="0" y="283463"/>
                  </a:moveTo>
                  <a:lnTo>
                    <a:pt x="1184148" y="283463"/>
                  </a:lnTo>
                  <a:lnTo>
                    <a:pt x="1184148" y="0"/>
                  </a:lnTo>
                  <a:lnTo>
                    <a:pt x="0" y="0"/>
                  </a:lnTo>
                  <a:lnTo>
                    <a:pt x="0" y="283463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845289" y="6437883"/>
              <a:ext cx="864235" cy="786130"/>
            </a:xfrm>
            <a:custGeom>
              <a:avLst/>
              <a:gdLst/>
              <a:ahLst/>
              <a:cxnLst/>
              <a:rect l="l" t="t" r="r" b="b"/>
              <a:pathLst>
                <a:path w="864234" h="786129">
                  <a:moveTo>
                    <a:pt x="835405" y="42926"/>
                  </a:moveTo>
                  <a:lnTo>
                    <a:pt x="835405" y="779272"/>
                  </a:lnTo>
                  <a:lnTo>
                    <a:pt x="841882" y="785749"/>
                  </a:lnTo>
                  <a:lnTo>
                    <a:pt x="851280" y="785749"/>
                  </a:lnTo>
                  <a:lnTo>
                    <a:pt x="851280" y="758698"/>
                  </a:lnTo>
                  <a:lnTo>
                    <a:pt x="849756" y="757174"/>
                  </a:lnTo>
                  <a:lnTo>
                    <a:pt x="863980" y="757174"/>
                  </a:lnTo>
                  <a:lnTo>
                    <a:pt x="863980" y="57150"/>
                  </a:lnTo>
                  <a:lnTo>
                    <a:pt x="849756" y="57150"/>
                  </a:lnTo>
                  <a:lnTo>
                    <a:pt x="835405" y="42926"/>
                  </a:lnTo>
                  <a:close/>
                </a:path>
                <a:path w="864234" h="786129">
                  <a:moveTo>
                    <a:pt x="863980" y="757174"/>
                  </a:moveTo>
                  <a:lnTo>
                    <a:pt x="851280" y="757174"/>
                  </a:lnTo>
                  <a:lnTo>
                    <a:pt x="851280" y="758698"/>
                  </a:lnTo>
                  <a:lnTo>
                    <a:pt x="863980" y="771398"/>
                  </a:lnTo>
                  <a:lnTo>
                    <a:pt x="863980" y="757174"/>
                  </a:lnTo>
                  <a:close/>
                </a:path>
                <a:path w="864234" h="786129">
                  <a:moveTo>
                    <a:pt x="851280" y="757174"/>
                  </a:moveTo>
                  <a:lnTo>
                    <a:pt x="849756" y="757174"/>
                  </a:lnTo>
                  <a:lnTo>
                    <a:pt x="851280" y="758698"/>
                  </a:lnTo>
                  <a:lnTo>
                    <a:pt x="851280" y="757174"/>
                  </a:lnTo>
                  <a:close/>
                </a:path>
                <a:path w="864234" h="786129">
                  <a:moveTo>
                    <a:pt x="85725" y="0"/>
                  </a:moveTo>
                  <a:lnTo>
                    <a:pt x="0" y="42926"/>
                  </a:lnTo>
                  <a:lnTo>
                    <a:pt x="85725" y="85725"/>
                  </a:lnTo>
                  <a:lnTo>
                    <a:pt x="85725" y="57150"/>
                  </a:lnTo>
                  <a:lnTo>
                    <a:pt x="71374" y="57150"/>
                  </a:lnTo>
                  <a:lnTo>
                    <a:pt x="71374" y="28575"/>
                  </a:lnTo>
                  <a:lnTo>
                    <a:pt x="85725" y="28575"/>
                  </a:lnTo>
                  <a:lnTo>
                    <a:pt x="85725" y="0"/>
                  </a:lnTo>
                  <a:close/>
                </a:path>
                <a:path w="864234" h="786129">
                  <a:moveTo>
                    <a:pt x="85725" y="28575"/>
                  </a:moveTo>
                  <a:lnTo>
                    <a:pt x="71374" y="28575"/>
                  </a:lnTo>
                  <a:lnTo>
                    <a:pt x="71374" y="57150"/>
                  </a:lnTo>
                  <a:lnTo>
                    <a:pt x="85725" y="57150"/>
                  </a:lnTo>
                  <a:lnTo>
                    <a:pt x="85725" y="28575"/>
                  </a:lnTo>
                  <a:close/>
                </a:path>
                <a:path w="864234" h="786129">
                  <a:moveTo>
                    <a:pt x="857630" y="28575"/>
                  </a:moveTo>
                  <a:lnTo>
                    <a:pt x="85725" y="28575"/>
                  </a:lnTo>
                  <a:lnTo>
                    <a:pt x="85725" y="57150"/>
                  </a:lnTo>
                  <a:lnTo>
                    <a:pt x="835405" y="57150"/>
                  </a:lnTo>
                  <a:lnTo>
                    <a:pt x="835405" y="42926"/>
                  </a:lnTo>
                  <a:lnTo>
                    <a:pt x="863980" y="42926"/>
                  </a:lnTo>
                  <a:lnTo>
                    <a:pt x="863980" y="35052"/>
                  </a:lnTo>
                  <a:lnTo>
                    <a:pt x="857630" y="28575"/>
                  </a:lnTo>
                  <a:close/>
                </a:path>
                <a:path w="864234" h="786129">
                  <a:moveTo>
                    <a:pt x="863980" y="42926"/>
                  </a:moveTo>
                  <a:lnTo>
                    <a:pt x="835405" y="42926"/>
                  </a:lnTo>
                  <a:lnTo>
                    <a:pt x="849756" y="57150"/>
                  </a:lnTo>
                  <a:lnTo>
                    <a:pt x="863980" y="57150"/>
                  </a:lnTo>
                  <a:lnTo>
                    <a:pt x="863980" y="42926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65732" y="7208520"/>
              <a:ext cx="12995275" cy="939165"/>
            </a:xfrm>
            <a:custGeom>
              <a:avLst/>
              <a:gdLst/>
              <a:ahLst/>
              <a:cxnLst/>
              <a:rect l="l" t="t" r="r" b="b"/>
              <a:pathLst>
                <a:path w="12995275" h="939165">
                  <a:moveTo>
                    <a:pt x="0" y="156463"/>
                  </a:moveTo>
                  <a:lnTo>
                    <a:pt x="7981" y="107029"/>
                  </a:lnTo>
                  <a:lnTo>
                    <a:pt x="30203" y="64081"/>
                  </a:lnTo>
                  <a:lnTo>
                    <a:pt x="64081" y="30203"/>
                  </a:lnTo>
                  <a:lnTo>
                    <a:pt x="107029" y="7981"/>
                  </a:lnTo>
                  <a:lnTo>
                    <a:pt x="156463" y="0"/>
                  </a:lnTo>
                  <a:lnTo>
                    <a:pt x="12838684" y="0"/>
                  </a:lnTo>
                  <a:lnTo>
                    <a:pt x="12888118" y="7981"/>
                  </a:lnTo>
                  <a:lnTo>
                    <a:pt x="12931066" y="30203"/>
                  </a:lnTo>
                  <a:lnTo>
                    <a:pt x="12964944" y="64081"/>
                  </a:lnTo>
                  <a:lnTo>
                    <a:pt x="12987166" y="107029"/>
                  </a:lnTo>
                  <a:lnTo>
                    <a:pt x="12995148" y="156463"/>
                  </a:lnTo>
                  <a:lnTo>
                    <a:pt x="12995148" y="782307"/>
                  </a:lnTo>
                  <a:lnTo>
                    <a:pt x="12987166" y="831767"/>
                  </a:lnTo>
                  <a:lnTo>
                    <a:pt x="12964944" y="874722"/>
                  </a:lnTo>
                  <a:lnTo>
                    <a:pt x="12931066" y="908594"/>
                  </a:lnTo>
                  <a:lnTo>
                    <a:pt x="12888118" y="930807"/>
                  </a:lnTo>
                  <a:lnTo>
                    <a:pt x="12838684" y="938783"/>
                  </a:lnTo>
                  <a:lnTo>
                    <a:pt x="156463" y="938783"/>
                  </a:lnTo>
                  <a:lnTo>
                    <a:pt x="107029" y="930807"/>
                  </a:lnTo>
                  <a:lnTo>
                    <a:pt x="64081" y="908594"/>
                  </a:lnTo>
                  <a:lnTo>
                    <a:pt x="30203" y="874722"/>
                  </a:lnTo>
                  <a:lnTo>
                    <a:pt x="7981" y="831767"/>
                  </a:lnTo>
                  <a:lnTo>
                    <a:pt x="0" y="782307"/>
                  </a:lnTo>
                  <a:lnTo>
                    <a:pt x="0" y="156463"/>
                  </a:lnTo>
                  <a:close/>
                </a:path>
              </a:pathLst>
            </a:custGeom>
            <a:ln w="9525">
              <a:solidFill>
                <a:srgbClr val="0A52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041398" y="7316216"/>
            <a:ext cx="122459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default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clean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this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point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result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fatal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error.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default,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designed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globally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allow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passing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"power"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option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trigger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clean.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17640" y="306451"/>
            <a:ext cx="3219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</a:rPr>
              <a:t>Git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Clean: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55" dirty="0">
                <a:solidFill>
                  <a:srgbClr val="3E3E3E"/>
                </a:solidFill>
              </a:rPr>
              <a:t>Options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57500" y="1217675"/>
            <a:ext cx="10540365" cy="561340"/>
          </a:xfrm>
          <a:prstGeom prst="rect">
            <a:avLst/>
          </a:prstGeom>
          <a:solidFill>
            <a:srgbClr val="BEBEBE"/>
          </a:solidFill>
        </p:spPr>
        <p:txBody>
          <a:bodyPr vert="horz" wrap="square" lIns="0" tIns="971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765"/>
              </a:spcBef>
            </a:pP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clean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-n: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Shows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removed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without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removing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them.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500" y="1853183"/>
            <a:ext cx="10539984" cy="11292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857500" y="3605784"/>
            <a:ext cx="10540365" cy="561340"/>
          </a:xfrm>
          <a:prstGeom prst="rect">
            <a:avLst/>
          </a:prstGeom>
          <a:solidFill>
            <a:srgbClr val="BEBEBE"/>
          </a:solidFill>
        </p:spPr>
        <p:txBody>
          <a:bodyPr vert="horz" wrap="square" lIns="0" tIns="9779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770"/>
              </a:spcBef>
            </a:pP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clean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–f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--force: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Removes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untracked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directory.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7500" y="4241291"/>
            <a:ext cx="10539984" cy="112928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857500" y="5765291"/>
            <a:ext cx="10540365" cy="939165"/>
          </a:xfrm>
          <a:prstGeom prst="rect">
            <a:avLst/>
          </a:prstGeom>
          <a:solidFill>
            <a:srgbClr val="BEBEBE"/>
          </a:solidFill>
        </p:spPr>
        <p:txBody>
          <a:bodyPr vert="horz" wrap="square" lIns="0" tIns="119380" rIns="0" bIns="0" rtlCol="0">
            <a:spAutoFit/>
          </a:bodyPr>
          <a:lstStyle/>
          <a:p>
            <a:pPr marL="92075" marR="788670">
              <a:lnSpc>
                <a:spcPct val="100000"/>
              </a:lnSpc>
              <a:spcBef>
                <a:spcPts val="940"/>
              </a:spcBef>
            </a:pP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clean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–fx: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Removes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untracked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any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usually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ignores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current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directory.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57500" y="7161276"/>
            <a:ext cx="10540365" cy="1129665"/>
          </a:xfrm>
          <a:prstGeom prst="rect">
            <a:avLst/>
          </a:prstGeom>
          <a:solidFill>
            <a:srgbClr val="BEBEBE"/>
          </a:solidFill>
        </p:spPr>
        <p:txBody>
          <a:bodyPr vert="horz" wrap="square" lIns="0" tIns="47625" rIns="0" bIns="0" rtlCol="0">
            <a:spAutoFit/>
          </a:bodyPr>
          <a:lstStyle/>
          <a:p>
            <a:pPr marL="92075" marR="136525">
              <a:lnSpc>
                <a:spcPct val="100000"/>
              </a:lnSpc>
              <a:spcBef>
                <a:spcPts val="375"/>
              </a:spcBef>
            </a:pP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clean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–d: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Git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clean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resort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untracked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directories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when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no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&lt;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path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&gt;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specified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prevent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too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much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deletion.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-d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remove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such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directories.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800" y="669163"/>
            <a:ext cx="5582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latin typeface="Tahoma"/>
                <a:cs typeface="Tahoma"/>
              </a:rPr>
              <a:t>Cleaning</a:t>
            </a:r>
            <a:r>
              <a:rPr spc="-125" dirty="0">
                <a:latin typeface="Tahoma"/>
                <a:cs typeface="Tahoma"/>
              </a:rPr>
              <a:t> </a:t>
            </a:r>
            <a:r>
              <a:rPr spc="25" dirty="0">
                <a:latin typeface="Tahoma"/>
                <a:cs typeface="Tahoma"/>
              </a:rPr>
              <a:t>the</a:t>
            </a:r>
            <a:r>
              <a:rPr spc="-114" dirty="0">
                <a:latin typeface="Tahoma"/>
                <a:cs typeface="Tahoma"/>
              </a:rPr>
              <a:t> </a:t>
            </a:r>
            <a:r>
              <a:rPr spc="-35" dirty="0">
                <a:latin typeface="Tahoma"/>
                <a:cs typeface="Tahoma"/>
              </a:rPr>
              <a:t>Working</a:t>
            </a:r>
            <a:r>
              <a:rPr spc="-100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Directory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0908" y="2104770"/>
            <a:ext cx="11801475" cy="1687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95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Statement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: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Demonstrate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how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manage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keep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working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directory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clean.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100">
              <a:latin typeface="Trebuchet MS"/>
              <a:cs typeface="Trebuchet MS"/>
            </a:endParaRPr>
          </a:p>
          <a:p>
            <a:pPr marL="139065">
              <a:lnSpc>
                <a:spcPct val="100000"/>
              </a:lnSpc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Perform: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367665" algn="l"/>
              </a:tabLst>
            </a:pPr>
            <a:r>
              <a:rPr sz="2000" spc="-60" dirty="0">
                <a:latin typeface="Trebuchet MS"/>
                <a:cs typeface="Trebuchet MS"/>
              </a:rPr>
              <a:t>1.	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Cleaning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working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directory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8497" y="3669284"/>
            <a:ext cx="5467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/>
              <a:t>Updating</a:t>
            </a:r>
            <a:r>
              <a:rPr spc="-40" dirty="0"/>
              <a:t> </a:t>
            </a:r>
            <a:r>
              <a:rPr spc="160" dirty="0"/>
              <a:t>the</a:t>
            </a:r>
            <a:r>
              <a:rPr spc="-55" dirty="0"/>
              <a:t> </a:t>
            </a:r>
            <a:r>
              <a:rPr spc="25" dirty="0"/>
              <a:t>Previous</a:t>
            </a:r>
            <a:r>
              <a:rPr spc="-60" dirty="0"/>
              <a:t> </a:t>
            </a:r>
            <a:r>
              <a:rPr spc="100" dirty="0"/>
              <a:t>Commit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92928" y="306451"/>
            <a:ext cx="5468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3E3E3E"/>
                </a:solidFill>
              </a:rPr>
              <a:t>Updating</a:t>
            </a:r>
            <a:r>
              <a:rPr spc="-40" dirty="0">
                <a:solidFill>
                  <a:srgbClr val="3E3E3E"/>
                </a:solidFill>
              </a:rPr>
              <a:t> </a:t>
            </a:r>
            <a:r>
              <a:rPr spc="160" dirty="0">
                <a:solidFill>
                  <a:srgbClr val="3E3E3E"/>
                </a:solidFill>
              </a:rPr>
              <a:t>the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Previous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00" dirty="0">
                <a:solidFill>
                  <a:srgbClr val="3E3E3E"/>
                </a:solidFill>
              </a:rPr>
              <a:t>Commit</a:t>
            </a:r>
          </a:p>
        </p:txBody>
      </p:sp>
      <p:sp>
        <p:nvSpPr>
          <p:cNvPr id="4" name="object 4"/>
          <p:cNvSpPr/>
          <p:nvPr/>
        </p:nvSpPr>
        <p:spPr>
          <a:xfrm>
            <a:off x="2077211" y="1571244"/>
            <a:ext cx="12102465" cy="826135"/>
          </a:xfrm>
          <a:custGeom>
            <a:avLst/>
            <a:gdLst/>
            <a:ahLst/>
            <a:cxnLst/>
            <a:rect l="l" t="t" r="r" b="b"/>
            <a:pathLst>
              <a:path w="12102465" h="826135">
                <a:moveTo>
                  <a:pt x="0" y="137667"/>
                </a:moveTo>
                <a:lnTo>
                  <a:pt x="7014" y="94138"/>
                </a:lnTo>
                <a:lnTo>
                  <a:pt x="26550" y="56345"/>
                </a:lnTo>
                <a:lnTo>
                  <a:pt x="56345" y="26550"/>
                </a:lnTo>
                <a:lnTo>
                  <a:pt x="94138" y="7014"/>
                </a:lnTo>
                <a:lnTo>
                  <a:pt x="137668" y="0"/>
                </a:lnTo>
                <a:lnTo>
                  <a:pt x="11964416" y="0"/>
                </a:lnTo>
                <a:lnTo>
                  <a:pt x="12007945" y="7014"/>
                </a:lnTo>
                <a:lnTo>
                  <a:pt x="12045738" y="26550"/>
                </a:lnTo>
                <a:lnTo>
                  <a:pt x="12075533" y="56345"/>
                </a:lnTo>
                <a:lnTo>
                  <a:pt x="12095069" y="94138"/>
                </a:lnTo>
                <a:lnTo>
                  <a:pt x="12102084" y="137667"/>
                </a:lnTo>
                <a:lnTo>
                  <a:pt x="12102084" y="688339"/>
                </a:lnTo>
                <a:lnTo>
                  <a:pt x="12095069" y="731869"/>
                </a:lnTo>
                <a:lnTo>
                  <a:pt x="12075533" y="769662"/>
                </a:lnTo>
                <a:lnTo>
                  <a:pt x="12045738" y="799457"/>
                </a:lnTo>
                <a:lnTo>
                  <a:pt x="12007945" y="818993"/>
                </a:lnTo>
                <a:lnTo>
                  <a:pt x="11964416" y="826007"/>
                </a:lnTo>
                <a:lnTo>
                  <a:pt x="137668" y="826007"/>
                </a:lnTo>
                <a:lnTo>
                  <a:pt x="94138" y="818993"/>
                </a:lnTo>
                <a:lnTo>
                  <a:pt x="56345" y="799457"/>
                </a:lnTo>
                <a:lnTo>
                  <a:pt x="26550" y="769662"/>
                </a:lnTo>
                <a:lnTo>
                  <a:pt x="7014" y="731869"/>
                </a:lnTo>
                <a:lnTo>
                  <a:pt x="0" y="688339"/>
                </a:lnTo>
                <a:lnTo>
                  <a:pt x="0" y="137667"/>
                </a:lnTo>
                <a:close/>
              </a:path>
            </a:pathLst>
          </a:custGeom>
          <a:ln w="9524">
            <a:solidFill>
              <a:srgbClr val="0A52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46705" y="1621663"/>
            <a:ext cx="115582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“git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commit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--amend”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let's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fix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very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last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commit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if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want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redo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endParaRPr sz="220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</a:pP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commit,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make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additional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forgot,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stage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them,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commit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again.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34411" y="3617976"/>
            <a:ext cx="6015355" cy="2365375"/>
          </a:xfrm>
          <a:custGeom>
            <a:avLst/>
            <a:gdLst/>
            <a:ahLst/>
            <a:cxnLst/>
            <a:rect l="l" t="t" r="r" b="b"/>
            <a:pathLst>
              <a:path w="6015355" h="2365375">
                <a:moveTo>
                  <a:pt x="5818123" y="0"/>
                </a:moveTo>
                <a:lnTo>
                  <a:pt x="197104" y="0"/>
                </a:lnTo>
                <a:lnTo>
                  <a:pt x="151915" y="5206"/>
                </a:lnTo>
                <a:lnTo>
                  <a:pt x="110430" y="20037"/>
                </a:lnTo>
                <a:lnTo>
                  <a:pt x="73833" y="43307"/>
                </a:lnTo>
                <a:lnTo>
                  <a:pt x="43307" y="73833"/>
                </a:lnTo>
                <a:lnTo>
                  <a:pt x="20037" y="110430"/>
                </a:lnTo>
                <a:lnTo>
                  <a:pt x="5206" y="151915"/>
                </a:lnTo>
                <a:lnTo>
                  <a:pt x="0" y="197103"/>
                </a:lnTo>
                <a:lnTo>
                  <a:pt x="0" y="2168144"/>
                </a:lnTo>
                <a:lnTo>
                  <a:pt x="5206" y="2213332"/>
                </a:lnTo>
                <a:lnTo>
                  <a:pt x="20037" y="2254817"/>
                </a:lnTo>
                <a:lnTo>
                  <a:pt x="43307" y="2291414"/>
                </a:lnTo>
                <a:lnTo>
                  <a:pt x="73833" y="2321940"/>
                </a:lnTo>
                <a:lnTo>
                  <a:pt x="110430" y="2345210"/>
                </a:lnTo>
                <a:lnTo>
                  <a:pt x="151915" y="2360041"/>
                </a:lnTo>
                <a:lnTo>
                  <a:pt x="197104" y="2365248"/>
                </a:lnTo>
                <a:lnTo>
                  <a:pt x="5818123" y="2365248"/>
                </a:lnTo>
                <a:lnTo>
                  <a:pt x="5863312" y="2360041"/>
                </a:lnTo>
                <a:lnTo>
                  <a:pt x="5904797" y="2345210"/>
                </a:lnTo>
                <a:lnTo>
                  <a:pt x="5941394" y="2321940"/>
                </a:lnTo>
                <a:lnTo>
                  <a:pt x="5971920" y="2291414"/>
                </a:lnTo>
                <a:lnTo>
                  <a:pt x="5995190" y="2254817"/>
                </a:lnTo>
                <a:lnTo>
                  <a:pt x="6010021" y="2213332"/>
                </a:lnTo>
                <a:lnTo>
                  <a:pt x="6015228" y="2168144"/>
                </a:lnTo>
                <a:lnTo>
                  <a:pt x="6015228" y="197103"/>
                </a:lnTo>
                <a:lnTo>
                  <a:pt x="6010021" y="151915"/>
                </a:lnTo>
                <a:lnTo>
                  <a:pt x="5995190" y="110430"/>
                </a:lnTo>
                <a:lnTo>
                  <a:pt x="5971920" y="73833"/>
                </a:lnTo>
                <a:lnTo>
                  <a:pt x="5941394" y="43307"/>
                </a:lnTo>
                <a:lnTo>
                  <a:pt x="5904797" y="20037"/>
                </a:lnTo>
                <a:lnTo>
                  <a:pt x="5863312" y="5206"/>
                </a:lnTo>
                <a:lnTo>
                  <a:pt x="5818123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71698" y="4030726"/>
            <a:ext cx="499110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commi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2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95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2200" spc="21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“fi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FFFFFF"/>
                </a:solidFill>
                <a:latin typeface="Trebuchet MS"/>
                <a:cs typeface="Trebuchet MS"/>
              </a:rPr>
              <a:t>bug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40" dirty="0">
                <a:solidFill>
                  <a:srgbClr val="FFFFFF"/>
                </a:solidFill>
                <a:latin typeface="Trebuchet MS"/>
                <a:cs typeface="Trebuchet MS"/>
              </a:rPr>
              <a:t>#20</a:t>
            </a:r>
            <a:r>
              <a:rPr sz="2200" spc="145" dirty="0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r>
              <a:rPr sz="2200" spc="-385" dirty="0">
                <a:solidFill>
                  <a:srgbClr val="FFFFFF"/>
                </a:solidFill>
                <a:latin typeface="Trebuchet MS"/>
                <a:cs typeface="Trebuchet MS"/>
              </a:rPr>
              <a:t>”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45"/>
              </a:spcBef>
            </a:pP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Trebuchet MS"/>
                <a:cs typeface="Trebuchet MS"/>
              </a:rPr>
              <a:t>git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add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simpli_file.txt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commi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2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--</a:t>
            </a:r>
            <a:r>
              <a:rPr sz="2200" spc="110" dirty="0">
                <a:solidFill>
                  <a:srgbClr val="FFFFFF"/>
                </a:solidFill>
                <a:latin typeface="Trebuchet MS"/>
                <a:cs typeface="Trebuchet MS"/>
              </a:rPr>
              <a:t>amen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2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95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2200" spc="21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“fi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FFFFFF"/>
                </a:solidFill>
                <a:latin typeface="Trebuchet MS"/>
                <a:cs typeface="Trebuchet MS"/>
              </a:rPr>
              <a:t>bug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r>
              <a:rPr sz="2200" spc="-145" dirty="0">
                <a:solidFill>
                  <a:srgbClr val="FFFFFF"/>
                </a:solidFill>
                <a:latin typeface="Trebuchet MS"/>
                <a:cs typeface="Trebuchet MS"/>
              </a:rPr>
              <a:t>9”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68568" y="4076699"/>
            <a:ext cx="3178175" cy="1577340"/>
          </a:xfrm>
          <a:custGeom>
            <a:avLst/>
            <a:gdLst/>
            <a:ahLst/>
            <a:cxnLst/>
            <a:rect l="l" t="t" r="r" b="b"/>
            <a:pathLst>
              <a:path w="3178175" h="1577339">
                <a:moveTo>
                  <a:pt x="3149346" y="31750"/>
                </a:moveTo>
                <a:lnTo>
                  <a:pt x="1254252" y="31750"/>
                </a:lnTo>
                <a:lnTo>
                  <a:pt x="1254252" y="0"/>
                </a:lnTo>
                <a:lnTo>
                  <a:pt x="1178052" y="38100"/>
                </a:lnTo>
                <a:lnTo>
                  <a:pt x="1254252" y="76200"/>
                </a:lnTo>
                <a:lnTo>
                  <a:pt x="1254252" y="44450"/>
                </a:lnTo>
                <a:lnTo>
                  <a:pt x="3149346" y="44450"/>
                </a:lnTo>
                <a:lnTo>
                  <a:pt x="3149346" y="31750"/>
                </a:lnTo>
                <a:close/>
              </a:path>
              <a:path w="3178175" h="1577339">
                <a:moveTo>
                  <a:pt x="3174873" y="776986"/>
                </a:moveTo>
                <a:lnTo>
                  <a:pt x="76200" y="776986"/>
                </a:lnTo>
                <a:lnTo>
                  <a:pt x="76200" y="745236"/>
                </a:lnTo>
                <a:lnTo>
                  <a:pt x="0" y="783336"/>
                </a:lnTo>
                <a:lnTo>
                  <a:pt x="76200" y="821436"/>
                </a:lnTo>
                <a:lnTo>
                  <a:pt x="76200" y="789686"/>
                </a:lnTo>
                <a:lnTo>
                  <a:pt x="3174873" y="789686"/>
                </a:lnTo>
                <a:lnTo>
                  <a:pt x="3174873" y="776986"/>
                </a:lnTo>
                <a:close/>
              </a:path>
              <a:path w="3178175" h="1577339">
                <a:moveTo>
                  <a:pt x="3177667" y="1532890"/>
                </a:moveTo>
                <a:lnTo>
                  <a:pt x="2141220" y="1532890"/>
                </a:lnTo>
                <a:lnTo>
                  <a:pt x="2141220" y="1501140"/>
                </a:lnTo>
                <a:lnTo>
                  <a:pt x="2065020" y="1539240"/>
                </a:lnTo>
                <a:lnTo>
                  <a:pt x="2141220" y="1577340"/>
                </a:lnTo>
                <a:lnTo>
                  <a:pt x="2141220" y="1545590"/>
                </a:lnTo>
                <a:lnTo>
                  <a:pt x="3177667" y="1545590"/>
                </a:lnTo>
                <a:lnTo>
                  <a:pt x="3177667" y="153289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337293" y="3779266"/>
            <a:ext cx="4216400" cy="21971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1096010">
              <a:lnSpc>
                <a:spcPct val="100499"/>
              </a:lnSpc>
              <a:spcBef>
                <a:spcPts val="80"/>
              </a:spcBef>
            </a:pP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Committed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mistake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message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Add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110"/>
              </a:spcBef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Commit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--amend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option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correct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message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452" y="758951"/>
            <a:ext cx="8791956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09664" y="306451"/>
            <a:ext cx="28371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solidFill>
                  <a:srgbClr val="3E3E3E"/>
                </a:solidFill>
              </a:rPr>
              <a:t>Unstaging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130" dirty="0">
                <a:solidFill>
                  <a:srgbClr val="3E3E3E"/>
                </a:solidFill>
              </a:rPr>
              <a:t>a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File</a:t>
            </a:r>
          </a:p>
        </p:txBody>
      </p:sp>
      <p:sp>
        <p:nvSpPr>
          <p:cNvPr id="4" name="object 4"/>
          <p:cNvSpPr/>
          <p:nvPr/>
        </p:nvSpPr>
        <p:spPr>
          <a:xfrm>
            <a:off x="1177289" y="1248917"/>
            <a:ext cx="10000615" cy="826135"/>
          </a:xfrm>
          <a:custGeom>
            <a:avLst/>
            <a:gdLst/>
            <a:ahLst/>
            <a:cxnLst/>
            <a:rect l="l" t="t" r="r" b="b"/>
            <a:pathLst>
              <a:path w="10000615" h="826135">
                <a:moveTo>
                  <a:pt x="0" y="137667"/>
                </a:moveTo>
                <a:lnTo>
                  <a:pt x="7018" y="94138"/>
                </a:lnTo>
                <a:lnTo>
                  <a:pt x="26561" y="56345"/>
                </a:lnTo>
                <a:lnTo>
                  <a:pt x="56361" y="26550"/>
                </a:lnTo>
                <a:lnTo>
                  <a:pt x="94153" y="7014"/>
                </a:lnTo>
                <a:lnTo>
                  <a:pt x="137668" y="0"/>
                </a:lnTo>
                <a:lnTo>
                  <a:pt x="9862819" y="0"/>
                </a:lnTo>
                <a:lnTo>
                  <a:pt x="9906349" y="7014"/>
                </a:lnTo>
                <a:lnTo>
                  <a:pt x="9944142" y="26550"/>
                </a:lnTo>
                <a:lnTo>
                  <a:pt x="9973937" y="56345"/>
                </a:lnTo>
                <a:lnTo>
                  <a:pt x="9993473" y="94138"/>
                </a:lnTo>
                <a:lnTo>
                  <a:pt x="10000488" y="137667"/>
                </a:lnTo>
                <a:lnTo>
                  <a:pt x="10000488" y="688339"/>
                </a:lnTo>
                <a:lnTo>
                  <a:pt x="9993473" y="731869"/>
                </a:lnTo>
                <a:lnTo>
                  <a:pt x="9973937" y="769662"/>
                </a:lnTo>
                <a:lnTo>
                  <a:pt x="9944142" y="799457"/>
                </a:lnTo>
                <a:lnTo>
                  <a:pt x="9906349" y="818993"/>
                </a:lnTo>
                <a:lnTo>
                  <a:pt x="9862819" y="826007"/>
                </a:lnTo>
                <a:lnTo>
                  <a:pt x="137668" y="826007"/>
                </a:lnTo>
                <a:lnTo>
                  <a:pt x="94153" y="818993"/>
                </a:lnTo>
                <a:lnTo>
                  <a:pt x="56361" y="799457"/>
                </a:lnTo>
                <a:lnTo>
                  <a:pt x="26561" y="769662"/>
                </a:lnTo>
                <a:lnTo>
                  <a:pt x="7018" y="731869"/>
                </a:lnTo>
                <a:lnTo>
                  <a:pt x="0" y="688339"/>
                </a:lnTo>
                <a:lnTo>
                  <a:pt x="0" y="137667"/>
                </a:lnTo>
                <a:close/>
              </a:path>
            </a:pathLst>
          </a:custGeom>
          <a:ln w="28575">
            <a:solidFill>
              <a:srgbClr val="0A52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88870" y="1465579"/>
            <a:ext cx="75742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0" dirty="0">
                <a:solidFill>
                  <a:srgbClr val="3E3E3E"/>
                </a:solidFill>
                <a:latin typeface="Trebuchet MS"/>
                <a:cs typeface="Trebuchet MS"/>
              </a:rPr>
              <a:t>“g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set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--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head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&lt;file&gt;”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comm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nd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70" dirty="0">
                <a:solidFill>
                  <a:srgbClr val="3E3E3E"/>
                </a:solidFill>
                <a:latin typeface="Trebuchet MS"/>
                <a:cs typeface="Trebuchet MS"/>
              </a:rPr>
              <a:t>u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s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u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n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stag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fil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e.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6527" y="2295144"/>
            <a:ext cx="9925812" cy="26090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340208" y="3428746"/>
            <a:ext cx="2428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Before</a:t>
            </a:r>
            <a:r>
              <a:rPr sz="2200" b="1"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Unstaging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6527" y="5234940"/>
            <a:ext cx="9925812" cy="358444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469494" y="6178753"/>
            <a:ext cx="2217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95" dirty="0">
                <a:solidFill>
                  <a:srgbClr val="3E3E3E"/>
                </a:solidFill>
                <a:latin typeface="Arial"/>
                <a:cs typeface="Arial"/>
              </a:rPr>
              <a:t>After</a:t>
            </a:r>
            <a:r>
              <a:rPr sz="2200" b="1" spc="-10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Unstaging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646407" y="3989070"/>
            <a:ext cx="3947160" cy="1511300"/>
            <a:chOff x="11646407" y="3989070"/>
            <a:chExt cx="3947160" cy="1511300"/>
          </a:xfrm>
        </p:grpSpPr>
        <p:sp>
          <p:nvSpPr>
            <p:cNvPr id="11" name="object 11"/>
            <p:cNvSpPr/>
            <p:nvPr/>
          </p:nvSpPr>
          <p:spPr>
            <a:xfrm>
              <a:off x="13562075" y="3989070"/>
              <a:ext cx="114300" cy="641350"/>
            </a:xfrm>
            <a:custGeom>
              <a:avLst/>
              <a:gdLst/>
              <a:ahLst/>
              <a:cxnLst/>
              <a:rect l="l" t="t" r="r" b="b"/>
              <a:pathLst>
                <a:path w="114300" h="641350">
                  <a:moveTo>
                    <a:pt x="38100" y="526795"/>
                  </a:moveTo>
                  <a:lnTo>
                    <a:pt x="0" y="526795"/>
                  </a:lnTo>
                  <a:lnTo>
                    <a:pt x="57150" y="641095"/>
                  </a:lnTo>
                  <a:lnTo>
                    <a:pt x="104775" y="545845"/>
                  </a:lnTo>
                  <a:lnTo>
                    <a:pt x="38100" y="545845"/>
                  </a:lnTo>
                  <a:lnTo>
                    <a:pt x="38100" y="526795"/>
                  </a:lnTo>
                  <a:close/>
                </a:path>
                <a:path w="114300" h="641350">
                  <a:moveTo>
                    <a:pt x="76200" y="393445"/>
                  </a:moveTo>
                  <a:lnTo>
                    <a:pt x="38100" y="393445"/>
                  </a:lnTo>
                  <a:lnTo>
                    <a:pt x="38100" y="545845"/>
                  </a:lnTo>
                  <a:lnTo>
                    <a:pt x="76200" y="545845"/>
                  </a:lnTo>
                  <a:lnTo>
                    <a:pt x="76200" y="393445"/>
                  </a:lnTo>
                  <a:close/>
                </a:path>
                <a:path w="114300" h="641350">
                  <a:moveTo>
                    <a:pt x="114300" y="526795"/>
                  </a:moveTo>
                  <a:lnTo>
                    <a:pt x="76200" y="526795"/>
                  </a:lnTo>
                  <a:lnTo>
                    <a:pt x="76200" y="545845"/>
                  </a:lnTo>
                  <a:lnTo>
                    <a:pt x="104775" y="545845"/>
                  </a:lnTo>
                  <a:lnTo>
                    <a:pt x="114300" y="526795"/>
                  </a:lnTo>
                  <a:close/>
                </a:path>
                <a:path w="114300" h="641350">
                  <a:moveTo>
                    <a:pt x="76200" y="126745"/>
                  </a:moveTo>
                  <a:lnTo>
                    <a:pt x="38100" y="126745"/>
                  </a:lnTo>
                  <a:lnTo>
                    <a:pt x="38100" y="279145"/>
                  </a:lnTo>
                  <a:lnTo>
                    <a:pt x="76200" y="279145"/>
                  </a:lnTo>
                  <a:lnTo>
                    <a:pt x="76200" y="126745"/>
                  </a:lnTo>
                  <a:close/>
                </a:path>
                <a:path w="114300" h="641350">
                  <a:moveTo>
                    <a:pt x="76200" y="0"/>
                  </a:moveTo>
                  <a:lnTo>
                    <a:pt x="38100" y="0"/>
                  </a:lnTo>
                  <a:lnTo>
                    <a:pt x="38100" y="12445"/>
                  </a:lnTo>
                  <a:lnTo>
                    <a:pt x="76200" y="12445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646407" y="4628388"/>
              <a:ext cx="3947160" cy="871855"/>
            </a:xfrm>
            <a:custGeom>
              <a:avLst/>
              <a:gdLst/>
              <a:ahLst/>
              <a:cxnLst/>
              <a:rect l="l" t="t" r="r" b="b"/>
              <a:pathLst>
                <a:path w="3947159" h="871854">
                  <a:moveTo>
                    <a:pt x="3874515" y="0"/>
                  </a:moveTo>
                  <a:lnTo>
                    <a:pt x="72644" y="0"/>
                  </a:lnTo>
                  <a:lnTo>
                    <a:pt x="44362" y="5707"/>
                  </a:lnTo>
                  <a:lnTo>
                    <a:pt x="21272" y="21272"/>
                  </a:lnTo>
                  <a:lnTo>
                    <a:pt x="5707" y="44362"/>
                  </a:lnTo>
                  <a:lnTo>
                    <a:pt x="0" y="72644"/>
                  </a:lnTo>
                  <a:lnTo>
                    <a:pt x="0" y="799084"/>
                  </a:lnTo>
                  <a:lnTo>
                    <a:pt x="5707" y="827365"/>
                  </a:lnTo>
                  <a:lnTo>
                    <a:pt x="21272" y="850455"/>
                  </a:lnTo>
                  <a:lnTo>
                    <a:pt x="44362" y="866020"/>
                  </a:lnTo>
                  <a:lnTo>
                    <a:pt x="72644" y="871727"/>
                  </a:lnTo>
                  <a:lnTo>
                    <a:pt x="3874515" y="871727"/>
                  </a:lnTo>
                  <a:lnTo>
                    <a:pt x="3902797" y="866020"/>
                  </a:lnTo>
                  <a:lnTo>
                    <a:pt x="3925887" y="850455"/>
                  </a:lnTo>
                  <a:lnTo>
                    <a:pt x="3941452" y="827365"/>
                  </a:lnTo>
                  <a:lnTo>
                    <a:pt x="3947159" y="799084"/>
                  </a:lnTo>
                  <a:lnTo>
                    <a:pt x="3947159" y="72644"/>
                  </a:lnTo>
                  <a:lnTo>
                    <a:pt x="3941452" y="44362"/>
                  </a:lnTo>
                  <a:lnTo>
                    <a:pt x="3925887" y="21272"/>
                  </a:lnTo>
                  <a:lnTo>
                    <a:pt x="3902797" y="5707"/>
                  </a:lnTo>
                  <a:lnTo>
                    <a:pt x="3874515" y="0"/>
                  </a:lnTo>
                  <a:close/>
                </a:path>
              </a:pathLst>
            </a:custGeom>
            <a:solidFill>
              <a:srgbClr val="829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2486893" y="4668087"/>
            <a:ext cx="2270125" cy="697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r>
              <a:rPr sz="2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Trebuchet MS"/>
                <a:cs typeface="Trebuchet MS"/>
              </a:rPr>
              <a:t>git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reset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70" dirty="0">
                <a:solidFill>
                  <a:srgbClr val="FFFFFF"/>
                </a:solidFill>
                <a:latin typeface="Trebuchet MS"/>
                <a:cs typeface="Trebuchet MS"/>
              </a:rPr>
              <a:t>–HEAD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simpli_file.txt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562076" y="5500878"/>
            <a:ext cx="114300" cy="641350"/>
          </a:xfrm>
          <a:custGeom>
            <a:avLst/>
            <a:gdLst/>
            <a:ahLst/>
            <a:cxnLst/>
            <a:rect l="l" t="t" r="r" b="b"/>
            <a:pathLst>
              <a:path w="114300" h="641350">
                <a:moveTo>
                  <a:pt x="38100" y="526796"/>
                </a:moveTo>
                <a:lnTo>
                  <a:pt x="0" y="526796"/>
                </a:lnTo>
                <a:lnTo>
                  <a:pt x="57150" y="641096"/>
                </a:lnTo>
                <a:lnTo>
                  <a:pt x="104775" y="545846"/>
                </a:lnTo>
                <a:lnTo>
                  <a:pt x="38100" y="545846"/>
                </a:lnTo>
                <a:lnTo>
                  <a:pt x="38100" y="526796"/>
                </a:lnTo>
                <a:close/>
              </a:path>
              <a:path w="114300" h="641350">
                <a:moveTo>
                  <a:pt x="76200" y="393446"/>
                </a:moveTo>
                <a:lnTo>
                  <a:pt x="38100" y="393446"/>
                </a:lnTo>
                <a:lnTo>
                  <a:pt x="38100" y="545846"/>
                </a:lnTo>
                <a:lnTo>
                  <a:pt x="76200" y="545846"/>
                </a:lnTo>
                <a:lnTo>
                  <a:pt x="76200" y="393446"/>
                </a:lnTo>
                <a:close/>
              </a:path>
              <a:path w="114300" h="641350">
                <a:moveTo>
                  <a:pt x="114300" y="526796"/>
                </a:moveTo>
                <a:lnTo>
                  <a:pt x="76200" y="526796"/>
                </a:lnTo>
                <a:lnTo>
                  <a:pt x="76200" y="545846"/>
                </a:lnTo>
                <a:lnTo>
                  <a:pt x="104775" y="545846"/>
                </a:lnTo>
                <a:lnTo>
                  <a:pt x="114300" y="526796"/>
                </a:lnTo>
                <a:close/>
              </a:path>
              <a:path w="114300" h="641350">
                <a:moveTo>
                  <a:pt x="76200" y="126746"/>
                </a:moveTo>
                <a:lnTo>
                  <a:pt x="38100" y="126746"/>
                </a:lnTo>
                <a:lnTo>
                  <a:pt x="38100" y="279146"/>
                </a:lnTo>
                <a:lnTo>
                  <a:pt x="76200" y="279146"/>
                </a:lnTo>
                <a:lnTo>
                  <a:pt x="76200" y="126746"/>
                </a:lnTo>
                <a:close/>
              </a:path>
              <a:path w="114300" h="641350">
                <a:moveTo>
                  <a:pt x="76200" y="0"/>
                </a:moveTo>
                <a:lnTo>
                  <a:pt x="38100" y="0"/>
                </a:lnTo>
                <a:lnTo>
                  <a:pt x="38100" y="12446"/>
                </a:lnTo>
                <a:lnTo>
                  <a:pt x="76200" y="12446"/>
                </a:lnTo>
                <a:lnTo>
                  <a:pt x="76200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430" y="686765"/>
            <a:ext cx="65849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latin typeface="Tahoma"/>
                <a:cs typeface="Tahoma"/>
              </a:rPr>
              <a:t>Adding</a:t>
            </a:r>
            <a:r>
              <a:rPr spc="-85" dirty="0">
                <a:latin typeface="Tahoma"/>
                <a:cs typeface="Tahoma"/>
              </a:rPr>
              <a:t> </a:t>
            </a:r>
            <a:r>
              <a:rPr spc="-35" dirty="0">
                <a:latin typeface="Tahoma"/>
                <a:cs typeface="Tahoma"/>
              </a:rPr>
              <a:t>Changes</a:t>
            </a:r>
            <a:r>
              <a:rPr spc="-95" dirty="0">
                <a:latin typeface="Tahoma"/>
                <a:cs typeface="Tahoma"/>
              </a:rPr>
              <a:t> </a:t>
            </a:r>
            <a:r>
              <a:rPr spc="25" dirty="0">
                <a:latin typeface="Tahoma"/>
                <a:cs typeface="Tahoma"/>
              </a:rPr>
              <a:t>to</a:t>
            </a:r>
            <a:r>
              <a:rPr spc="-100" dirty="0">
                <a:latin typeface="Tahoma"/>
                <a:cs typeface="Tahoma"/>
              </a:rPr>
              <a:t> </a:t>
            </a:r>
            <a:r>
              <a:rPr spc="-15" dirty="0">
                <a:latin typeface="Tahoma"/>
                <a:cs typeface="Tahoma"/>
              </a:rPr>
              <a:t>Your</a:t>
            </a:r>
            <a:r>
              <a:rPr spc="-100" dirty="0">
                <a:latin typeface="Tahoma"/>
                <a:cs typeface="Tahoma"/>
              </a:rPr>
              <a:t> </a:t>
            </a:r>
            <a:r>
              <a:rPr spc="-5" dirty="0">
                <a:latin typeface="Tahoma"/>
                <a:cs typeface="Tahoma"/>
              </a:rPr>
              <a:t>Last</a:t>
            </a:r>
            <a:r>
              <a:rPr spc="-105" dirty="0">
                <a:latin typeface="Tahoma"/>
                <a:cs typeface="Tahoma"/>
              </a:rPr>
              <a:t> </a:t>
            </a:r>
            <a:r>
              <a:rPr spc="15" dirty="0">
                <a:latin typeface="Tahoma"/>
                <a:cs typeface="Tahoma"/>
              </a:rPr>
              <a:t>Commit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5538" y="1922171"/>
            <a:ext cx="12882880" cy="451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065" marR="1240790">
              <a:lnSpc>
                <a:spcPct val="152700"/>
              </a:lnSpc>
              <a:spcBef>
                <a:spcPts val="100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forgot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add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line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code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last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committed.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Add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modify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last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commit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message.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 marL="139065">
              <a:lnSpc>
                <a:spcPct val="100000"/>
              </a:lnSpc>
              <a:spcBef>
                <a:spcPts val="2180"/>
              </a:spcBef>
            </a:pP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Perform:</a:t>
            </a:r>
            <a:endParaRPr sz="2200">
              <a:latin typeface="Arial"/>
              <a:cs typeface="Arial"/>
            </a:endParaRPr>
          </a:p>
          <a:p>
            <a:pPr marL="367665" indent="-355600">
              <a:lnSpc>
                <a:spcPct val="100000"/>
              </a:lnSpc>
              <a:spcBef>
                <a:spcPts val="530"/>
              </a:spcBef>
              <a:buClr>
                <a:srgbClr val="000000"/>
              </a:buClr>
              <a:buSzPct val="90909"/>
              <a:buAutoNum type="arabicPeriod"/>
              <a:tabLst>
                <a:tab pos="367665" algn="l"/>
                <a:tab pos="368300" algn="l"/>
              </a:tabLst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Checking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list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  <a:p>
            <a:pPr marL="367665" indent="-355600">
              <a:lnSpc>
                <a:spcPct val="100000"/>
              </a:lnSpc>
              <a:spcBef>
                <a:spcPts val="530"/>
              </a:spcBef>
              <a:buClr>
                <a:srgbClr val="000000"/>
              </a:buClr>
              <a:buSzPct val="90909"/>
              <a:buAutoNum type="arabicPeriod"/>
              <a:tabLst>
                <a:tab pos="367665" algn="l"/>
                <a:tab pos="368300" algn="l"/>
              </a:tabLst>
            </a:pP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Opening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vi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editor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implement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necessary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endParaRPr sz="2200">
              <a:latin typeface="Trebuchet MS"/>
              <a:cs typeface="Trebuchet MS"/>
            </a:endParaRPr>
          </a:p>
          <a:p>
            <a:pPr marL="367665" indent="-355600">
              <a:lnSpc>
                <a:spcPct val="100000"/>
              </a:lnSpc>
              <a:spcBef>
                <a:spcPts val="525"/>
              </a:spcBef>
              <a:buClr>
                <a:srgbClr val="000000"/>
              </a:buClr>
              <a:buSzPct val="90909"/>
              <a:buAutoNum type="arabicPeriod"/>
              <a:tabLst>
                <a:tab pos="367665" algn="l"/>
                <a:tab pos="368300" algn="l"/>
              </a:tabLst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Executing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status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check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status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repository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.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shows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being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modified</a:t>
            </a:r>
            <a:endParaRPr sz="2200">
              <a:latin typeface="Trebuchet MS"/>
              <a:cs typeface="Trebuchet MS"/>
            </a:endParaRPr>
          </a:p>
          <a:p>
            <a:pPr marL="367665" indent="-355600">
              <a:lnSpc>
                <a:spcPct val="100000"/>
              </a:lnSpc>
              <a:spcBef>
                <a:spcPts val="530"/>
              </a:spcBef>
              <a:buClr>
                <a:srgbClr val="000000"/>
              </a:buClr>
              <a:buSzPct val="90909"/>
              <a:buAutoNum type="arabicPeriod"/>
              <a:tabLst>
                <a:tab pos="367665" algn="l"/>
                <a:tab pos="368300" algn="l"/>
              </a:tabLst>
            </a:pP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add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add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staging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area</a:t>
            </a:r>
            <a:endParaRPr sz="2200">
              <a:latin typeface="Trebuchet MS"/>
              <a:cs typeface="Trebuchet MS"/>
            </a:endParaRPr>
          </a:p>
          <a:p>
            <a:pPr marL="367665" indent="-355600">
              <a:lnSpc>
                <a:spcPct val="100000"/>
              </a:lnSpc>
              <a:spcBef>
                <a:spcPts val="530"/>
              </a:spcBef>
              <a:buClr>
                <a:srgbClr val="000000"/>
              </a:buClr>
              <a:buSzPct val="90909"/>
              <a:buAutoNum type="arabicPeriod"/>
              <a:tabLst>
                <a:tab pos="367665" algn="l"/>
                <a:tab pos="368300" algn="l"/>
              </a:tabLst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Executing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95" dirty="0">
                <a:solidFill>
                  <a:srgbClr val="3E3E3E"/>
                </a:solidFill>
                <a:latin typeface="Arial"/>
                <a:cs typeface="Arial"/>
              </a:rPr>
              <a:t>commit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--amend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modify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most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recent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commit</a:t>
            </a:r>
            <a:endParaRPr sz="2200">
              <a:latin typeface="Trebuchet MS"/>
              <a:cs typeface="Trebuchet MS"/>
            </a:endParaRPr>
          </a:p>
          <a:p>
            <a:pPr marL="367665" indent="-355600">
              <a:lnSpc>
                <a:spcPct val="100000"/>
              </a:lnSpc>
              <a:spcBef>
                <a:spcPts val="530"/>
              </a:spcBef>
              <a:buClr>
                <a:srgbClr val="000000"/>
              </a:buClr>
              <a:buSzPct val="90909"/>
              <a:buAutoNum type="arabicPeriod"/>
              <a:tabLst>
                <a:tab pos="367665" algn="l"/>
                <a:tab pos="368300" algn="l"/>
              </a:tabLst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Executing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log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--oneline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check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recent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commit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modified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message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</TotalTime>
  <Words>11861</Words>
  <Application>Microsoft Office PowerPoint</Application>
  <PresentationFormat>Custom</PresentationFormat>
  <Paragraphs>2242</Paragraphs>
  <Slides>286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286</vt:i4>
      </vt:variant>
    </vt:vector>
  </HeadingPairs>
  <TitlesOfParts>
    <vt:vector size="297" baseType="lpstr">
      <vt:lpstr>Arial</vt:lpstr>
      <vt:lpstr>Arial MT</vt:lpstr>
      <vt:lpstr>Calibri</vt:lpstr>
      <vt:lpstr>Courier New</vt:lpstr>
      <vt:lpstr>Lucida Sans Unicode</vt:lpstr>
      <vt:lpstr>Microsoft Sans Serif</vt:lpstr>
      <vt:lpstr>Tahoma</vt:lpstr>
      <vt:lpstr>Times New Roman</vt:lpstr>
      <vt:lpstr>Trebuchet MS</vt:lpstr>
      <vt:lpstr>Verdana</vt:lpstr>
      <vt:lpstr>Office Theme</vt:lpstr>
      <vt:lpstr>Git and GitHub Training</vt:lpstr>
      <vt:lpstr>Course Introduction</vt:lpstr>
      <vt:lpstr>Learning Objectives</vt:lpstr>
      <vt:lpstr>What Is Git?</vt:lpstr>
      <vt:lpstr>PowerPoint Presentation</vt:lpstr>
      <vt:lpstr>Comparison of Version-Control Software</vt:lpstr>
      <vt:lpstr>Who Uses Git?</vt:lpstr>
      <vt:lpstr>Course Features</vt:lpstr>
      <vt:lpstr>Course Outline</vt:lpstr>
      <vt:lpstr>Customer Support</vt:lpstr>
      <vt:lpstr>Get Certified. Get Ahead.</vt:lpstr>
      <vt:lpstr>Git Basics</vt:lpstr>
      <vt:lpstr>Learning Objectives</vt:lpstr>
      <vt:lpstr>Overview of Version Control Systems</vt:lpstr>
      <vt:lpstr>Version Control Systems: Definition</vt:lpstr>
      <vt:lpstr>Centralized Version Control System</vt:lpstr>
      <vt:lpstr>Distributed Version Control System</vt:lpstr>
      <vt:lpstr>Version Control System: Benefits</vt:lpstr>
      <vt:lpstr>Version Control System: Tools</vt:lpstr>
      <vt:lpstr>History of Git</vt:lpstr>
      <vt:lpstr>Git: History</vt:lpstr>
      <vt:lpstr>Git: History</vt:lpstr>
      <vt:lpstr>Importance of Git</vt:lpstr>
      <vt:lpstr>Overview of Git</vt:lpstr>
      <vt:lpstr>Limitations of Existing Version Control Systems</vt:lpstr>
      <vt:lpstr>Git: Definition</vt:lpstr>
      <vt:lpstr>Git: Features</vt:lpstr>
      <vt:lpstr>Git: Life Cycle</vt:lpstr>
      <vt:lpstr>Install Git on Linux</vt:lpstr>
      <vt:lpstr>Understand Git Buzzwords</vt:lpstr>
      <vt:lpstr>Git Buzzwords</vt:lpstr>
      <vt:lpstr>Git Buzzwords</vt:lpstr>
      <vt:lpstr>Git Buzzwords</vt:lpstr>
      <vt:lpstr>Git Buzzwords</vt:lpstr>
      <vt:lpstr>Git Buzzwords</vt:lpstr>
      <vt:lpstr>Git Buzzwords</vt:lpstr>
      <vt:lpstr>Git Buzzwords</vt:lpstr>
      <vt:lpstr>Git Buzzwords</vt:lpstr>
      <vt:lpstr>Git Buzzwords</vt:lpstr>
      <vt:lpstr>Git Buzzwords</vt:lpstr>
      <vt:lpstr>Introduction to GitHub</vt:lpstr>
      <vt:lpstr>GitHub: Basics</vt:lpstr>
      <vt:lpstr>Git vs. GitHub</vt:lpstr>
      <vt:lpstr>Git vs. GitHub</vt:lpstr>
      <vt:lpstr>Creating a Git Repository</vt:lpstr>
      <vt:lpstr>Steps to Create a Git Repository</vt:lpstr>
      <vt:lpstr>Create a GitHub Repository</vt:lpstr>
      <vt:lpstr>Git Configuration Level</vt:lpstr>
      <vt:lpstr>Git Configuration Level</vt:lpstr>
      <vt:lpstr>Configure Git</vt:lpstr>
      <vt:lpstr>Clone a GitHub Repository</vt:lpstr>
      <vt:lpstr>Basic Git Commands</vt:lpstr>
      <vt:lpstr>Basic Git Commands</vt:lpstr>
      <vt:lpstr>Basic Git Commands</vt:lpstr>
      <vt:lpstr>Basic Git Commands</vt:lpstr>
      <vt:lpstr>Basic Git Commands</vt:lpstr>
      <vt:lpstr>Basic Git Commands</vt:lpstr>
      <vt:lpstr>Basic Git Commands</vt:lpstr>
      <vt:lpstr>Basic Git Commands</vt:lpstr>
      <vt:lpstr>Basic Git Commands</vt:lpstr>
      <vt:lpstr>Create Git Alias</vt:lpstr>
      <vt:lpstr>Web Scale Architecture</vt:lpstr>
      <vt:lpstr>Web Scale Architecture</vt:lpstr>
      <vt:lpstr>Difference between GitHub, Bitbucket, and GitLab</vt:lpstr>
      <vt:lpstr>GitHub vs. GitLab vs. Bitbucket</vt:lpstr>
      <vt:lpstr>Key Takeaways</vt:lpstr>
      <vt:lpstr>PowerPoint Presentation</vt:lpstr>
      <vt:lpstr>Getting Started with Git</vt:lpstr>
      <vt:lpstr>Learning Objectives</vt:lpstr>
      <vt:lpstr>Git Workflow</vt:lpstr>
      <vt:lpstr>Git’s Three-Stage Workflow</vt:lpstr>
      <vt:lpstr>Working Directory to Staging Area</vt:lpstr>
      <vt:lpstr>Staging Area to Local Repository</vt:lpstr>
      <vt:lpstr>Managing and Viewing Changes</vt:lpstr>
      <vt:lpstr>01</vt:lpstr>
      <vt:lpstr>Centralized Workflow</vt:lpstr>
      <vt:lpstr>Centralized Workflow</vt:lpstr>
      <vt:lpstr>Feature Branch Workflow</vt:lpstr>
      <vt:lpstr>Feature Branch Workflow</vt:lpstr>
      <vt:lpstr>Gitflow Workflow</vt:lpstr>
      <vt:lpstr>Forking Workflow</vt:lpstr>
      <vt:lpstr>Demonstrate the Centralized Git Workflow</vt:lpstr>
      <vt:lpstr>Tracking File Changes</vt:lpstr>
      <vt:lpstr>Track Changes between Stages</vt:lpstr>
      <vt:lpstr>Track Changes between Stages</vt:lpstr>
      <vt:lpstr>Tracking File Changes</vt:lpstr>
      <vt:lpstr>Reverting to Earlier Commits</vt:lpstr>
      <vt:lpstr>Reverting to Earlier Commits</vt:lpstr>
      <vt:lpstr>Resetting to Earlier Commits</vt:lpstr>
      <vt:lpstr>Steps to Revert to Earlier Commits in Git</vt:lpstr>
      <vt:lpstr>Rolling Back to Previous Commits</vt:lpstr>
      <vt:lpstr>Cleaning the Working Directory</vt:lpstr>
      <vt:lpstr>Git Clean</vt:lpstr>
      <vt:lpstr>Git Clean: Options</vt:lpstr>
      <vt:lpstr>Cleaning the Working Directory</vt:lpstr>
      <vt:lpstr>Updating the Previous Commit</vt:lpstr>
      <vt:lpstr>Updating the Previous Commit</vt:lpstr>
      <vt:lpstr>Unstaging a File</vt:lpstr>
      <vt:lpstr>Adding Changes to Your Last Commit</vt:lpstr>
      <vt:lpstr>Deleting Files in Git</vt:lpstr>
      <vt:lpstr>Deleting Files from Staging Area and Working Directory</vt:lpstr>
      <vt:lpstr>Restoring Deleted Files</vt:lpstr>
      <vt:lpstr>Deleting Files in Git</vt:lpstr>
      <vt:lpstr>Ignoring Files in Git</vt:lpstr>
      <vt:lpstr>How to Ignore Files in Git</vt:lpstr>
      <vt:lpstr>Ignoring Files in Git</vt:lpstr>
      <vt:lpstr>Renaming Files in Git</vt:lpstr>
      <vt:lpstr>Steps to Rename Files in Git</vt:lpstr>
      <vt:lpstr>Renaming Files in Git</vt:lpstr>
      <vt:lpstr>Git vs. Other Version Control Systems</vt:lpstr>
      <vt:lpstr>Git vs. Other Version Control Systems</vt:lpstr>
      <vt:lpstr>Migration from SVN to Git</vt:lpstr>
      <vt:lpstr>SVN: Definition</vt:lpstr>
      <vt:lpstr>Git vs. SVN</vt:lpstr>
      <vt:lpstr>Migrate to Git from SVN</vt:lpstr>
      <vt:lpstr>Migrate to Git from SVN</vt:lpstr>
      <vt:lpstr>Migrate to Git from SVN</vt:lpstr>
      <vt:lpstr>Migrate to Git from SVN</vt:lpstr>
      <vt:lpstr>Migrate to Git from SVN</vt:lpstr>
      <vt:lpstr>Key Takeaways</vt:lpstr>
      <vt:lpstr>Create and Work with a Local Git Repository</vt:lpstr>
      <vt:lpstr>PowerPoint Presentation</vt:lpstr>
      <vt:lpstr>Remote Repositories</vt:lpstr>
      <vt:lpstr>Learning Objectives</vt:lpstr>
      <vt:lpstr>Creating a Repository in GitHub Using HTTPS and SSH</vt:lpstr>
      <vt:lpstr>GitHub: Using HTTPS</vt:lpstr>
      <vt:lpstr>Create a Repository in GitHub Using HTTPS</vt:lpstr>
      <vt:lpstr>GitHub: Using SSH</vt:lpstr>
      <vt:lpstr>Create a Repository in GitHub Using SSH</vt:lpstr>
      <vt:lpstr>Create a Repository in GitHub Using SSH</vt:lpstr>
      <vt:lpstr>Managing Multiple Commits in Git</vt:lpstr>
      <vt:lpstr>How Does Git Manage Changes?</vt:lpstr>
      <vt:lpstr>Managing Multiple Commits in Git</vt:lpstr>
      <vt:lpstr>Managing Multiple Commits in Git</vt:lpstr>
      <vt:lpstr>Fork and Pull Requests in GitHub</vt:lpstr>
      <vt:lpstr>GitHub: Fork and Pull</vt:lpstr>
      <vt:lpstr>GitHub: Fork and Pull</vt:lpstr>
      <vt:lpstr>Create a Fork and Pull Request</vt:lpstr>
      <vt:lpstr>Pulling Commits from GitHub</vt:lpstr>
      <vt:lpstr>GitHub: Pulling Commits</vt:lpstr>
      <vt:lpstr>Pulling Commits from GitHub</vt:lpstr>
      <vt:lpstr>Merging File Changes in Git</vt:lpstr>
      <vt:lpstr>Scenario of Merging File Changes in Git</vt:lpstr>
      <vt:lpstr>Merging File Changes in Git</vt:lpstr>
      <vt:lpstr>Issue Tracking in GitHub</vt:lpstr>
      <vt:lpstr>Creating and Tracking Issues</vt:lpstr>
      <vt:lpstr>Creating and Tracking Issues</vt:lpstr>
      <vt:lpstr>Understand Upstream and Downstream</vt:lpstr>
      <vt:lpstr>Downstream and Upstream</vt:lpstr>
      <vt:lpstr>Getting Started with Git Upstream</vt:lpstr>
      <vt:lpstr>Creating and Verifying Tags</vt:lpstr>
      <vt:lpstr>Introduction to Tags</vt:lpstr>
      <vt:lpstr>Different Commands in Tags</vt:lpstr>
      <vt:lpstr>Create and Delete Tags</vt:lpstr>
      <vt:lpstr>Key Takeaways</vt:lpstr>
      <vt:lpstr>Remote Repositories</vt:lpstr>
      <vt:lpstr>PowerPoint Presentation</vt:lpstr>
      <vt:lpstr>Branching, Merging, and Rebasing in Git</vt:lpstr>
      <vt:lpstr>Learning Objectives</vt:lpstr>
      <vt:lpstr>Branching in Git</vt:lpstr>
      <vt:lpstr>Introduction to Branches</vt:lpstr>
      <vt:lpstr>Branch: Example</vt:lpstr>
      <vt:lpstr>Branch Commands</vt:lpstr>
      <vt:lpstr>Branching in Git</vt:lpstr>
      <vt:lpstr>Switch between the Branches</vt:lpstr>
      <vt:lpstr>Switching Branches</vt:lpstr>
      <vt:lpstr>Switching Branches</vt:lpstr>
      <vt:lpstr>Switching Branches</vt:lpstr>
      <vt:lpstr>Switching Branches</vt:lpstr>
      <vt:lpstr>Switching between Branches</vt:lpstr>
      <vt:lpstr>Merging Branches in Git</vt:lpstr>
      <vt:lpstr>Merging Branches: Prerequisites</vt:lpstr>
      <vt:lpstr>Steps to Merge Branches</vt:lpstr>
      <vt:lpstr>Merging Branches in Git</vt:lpstr>
      <vt:lpstr>Fast Forward and Recursive Change</vt:lpstr>
      <vt:lpstr>Fast Forward Merge</vt:lpstr>
      <vt:lpstr>Recursive Merge</vt:lpstr>
      <vt:lpstr>Fast Forward Merge vs. Recursive Merge</vt:lpstr>
      <vt:lpstr>Resolving Merge Conflicts in Git</vt:lpstr>
      <vt:lpstr>Merging Conflicts Across Branches</vt:lpstr>
      <vt:lpstr>Resolving Merge Conflicts on Delete</vt:lpstr>
      <vt:lpstr>Resolving Merge Conflicts on Modifications</vt:lpstr>
      <vt:lpstr>Stashing in Git</vt:lpstr>
      <vt:lpstr>Stashing across Branches</vt:lpstr>
      <vt:lpstr>Stashing in Git</vt:lpstr>
      <vt:lpstr>Rebasing in Git</vt:lpstr>
      <vt:lpstr>Why Rebase?</vt:lpstr>
      <vt:lpstr>Rebase: Example</vt:lpstr>
      <vt:lpstr>Rebase vs. Merge</vt:lpstr>
      <vt:lpstr>Rebase vs. Merge</vt:lpstr>
      <vt:lpstr>Rebase vs. Merge</vt:lpstr>
      <vt:lpstr>Rebasing in Git</vt:lpstr>
      <vt:lpstr>Key Takeaways</vt:lpstr>
      <vt:lpstr>Lesson-End Project</vt:lpstr>
      <vt:lpstr>PowerPoint Presentation</vt:lpstr>
      <vt:lpstr>Bitbucket and GitLab</vt:lpstr>
      <vt:lpstr>Learning Objectives</vt:lpstr>
      <vt:lpstr>Introduction to Bitbucket</vt:lpstr>
      <vt:lpstr>What Is Bitbucket?</vt:lpstr>
      <vt:lpstr>Git with Bitbucket Cloud</vt:lpstr>
      <vt:lpstr>Git Repository</vt:lpstr>
      <vt:lpstr>Copy Git Repository and Add Files</vt:lpstr>
      <vt:lpstr>Pull Changes from Repository on Bitbucket</vt:lpstr>
      <vt:lpstr>Use a Git Branch to Merge a File</vt:lpstr>
      <vt:lpstr>Code Review in Bitbucket Cloud</vt:lpstr>
      <vt:lpstr>Create a Repository and Add Teammate</vt:lpstr>
      <vt:lpstr>Clone and Make a Change on a New Branch</vt:lpstr>
      <vt:lpstr>Create a Pull Request to Merge Change</vt:lpstr>
      <vt:lpstr>Branching with Bitbucket Cloud</vt:lpstr>
      <vt:lpstr>Importance of Branching</vt:lpstr>
      <vt:lpstr>Create Branch Using Branching Workflow</vt:lpstr>
      <vt:lpstr>Review the Branching Workflow</vt:lpstr>
      <vt:lpstr>Undo Changes in Git Using Bitbucket Cloud</vt:lpstr>
      <vt:lpstr>Git Commands</vt:lpstr>
      <vt:lpstr>Introduction to GitLab</vt:lpstr>
      <vt:lpstr>What Is GitLab?</vt:lpstr>
      <vt:lpstr>GitLab Basics</vt:lpstr>
      <vt:lpstr>SSH Key Setup</vt:lpstr>
      <vt:lpstr>Create a Project</vt:lpstr>
      <vt:lpstr>Fork a Project</vt:lpstr>
      <vt:lpstr>Create a Branch</vt:lpstr>
      <vt:lpstr>Add a File</vt:lpstr>
      <vt:lpstr>Rebase Operation</vt:lpstr>
      <vt:lpstr>Squashing Commits</vt:lpstr>
      <vt:lpstr>Overview of GitLab Users and Groups</vt:lpstr>
      <vt:lpstr>Users and Groups</vt:lpstr>
      <vt:lpstr>Overview of GitLab Issue Tracker</vt:lpstr>
      <vt:lpstr>Issue Tracker</vt:lpstr>
      <vt:lpstr>Key Takeaways</vt:lpstr>
      <vt:lpstr>Git and GitHub Training</vt:lpstr>
      <vt:lpstr>Git Plugin with IDE</vt:lpstr>
      <vt:lpstr>Learning Objectives</vt:lpstr>
      <vt:lpstr>EGit and Eclipse IDE</vt:lpstr>
      <vt:lpstr>What Is EGit?</vt:lpstr>
      <vt:lpstr>Installation of EGit Support into Eclipse IDE</vt:lpstr>
      <vt:lpstr>Working with Git on Eclipse IDE</vt:lpstr>
      <vt:lpstr>Create a Git Repository using Eclipse</vt:lpstr>
      <vt:lpstr>Create a Git Repository using Eclipse</vt:lpstr>
      <vt:lpstr>Create a .gitignore file</vt:lpstr>
      <vt:lpstr>Create an Eclipse Project</vt:lpstr>
      <vt:lpstr>Share Project</vt:lpstr>
      <vt:lpstr>Use Git Staging Area</vt:lpstr>
      <vt:lpstr>Commit Changes</vt:lpstr>
      <vt:lpstr>Review Commit History</vt:lpstr>
      <vt:lpstr>Clone a Repository in Eclipse</vt:lpstr>
      <vt:lpstr>Cloning an Existing Repository</vt:lpstr>
      <vt:lpstr>Cloning an Existing Repository</vt:lpstr>
      <vt:lpstr>Cloning an Existing Repository</vt:lpstr>
      <vt:lpstr>Cloning an Existing Repository</vt:lpstr>
      <vt:lpstr>Import Projects from a Repository</vt:lpstr>
      <vt:lpstr>Import Projects from a Git Repository</vt:lpstr>
      <vt:lpstr>Import Projects from a Git Repository</vt:lpstr>
      <vt:lpstr>Git Operations in Eclipse</vt:lpstr>
      <vt:lpstr>Pull, Push, and Fetch</vt:lpstr>
      <vt:lpstr>Basic Team Operations</vt:lpstr>
      <vt:lpstr>Amending a Commit</vt:lpstr>
      <vt:lpstr>Starting a Merge Operation in Eclipse</vt:lpstr>
      <vt:lpstr>Starting a Merge Operation in Eclipse</vt:lpstr>
      <vt:lpstr>Merging Files Using EGit</vt:lpstr>
      <vt:lpstr>Comparing Files Based on Git History</vt:lpstr>
      <vt:lpstr>Replacing Files Based on Git History</vt:lpstr>
      <vt:lpstr>Eclipse Git with GitHub</vt:lpstr>
      <vt:lpstr>Cloning a Project</vt:lpstr>
      <vt:lpstr>Pushing Changes</vt:lpstr>
      <vt:lpstr>Git with IntelliJ</vt:lpstr>
      <vt:lpstr>Installing IntelliJ IDE</vt:lpstr>
      <vt:lpstr>Create a Project</vt:lpstr>
      <vt:lpstr>Create a Package and a Java Class</vt:lpstr>
      <vt:lpstr>Run a Java Application</vt:lpstr>
      <vt:lpstr>Git Integration</vt:lpstr>
      <vt:lpstr>Git Clone</vt:lpstr>
      <vt:lpstr>Rollback Local Changes</vt:lpstr>
      <vt:lpstr>Commit Changes Locally</vt:lpstr>
      <vt:lpstr>Push Changes to Remote Repository</vt:lpstr>
      <vt:lpstr>Import Existing Project to Git</vt:lpstr>
      <vt:lpstr>Define Remote</vt:lpstr>
      <vt:lpstr>Get Updates</vt:lpstr>
      <vt:lpstr>Show History or Log</vt:lpstr>
      <vt:lpstr>Delete Files from the Repository</vt:lpstr>
      <vt:lpstr>Comparing Nodes and File Versions</vt:lpstr>
      <vt:lpstr>Comparing Nodes and File Versions</vt:lpstr>
      <vt:lpstr>Git Branches</vt:lpstr>
      <vt:lpstr>Create a New Branch</vt:lpstr>
      <vt:lpstr>Undo Changes</vt:lpstr>
      <vt:lpstr>Key Takeaways</vt:lpstr>
      <vt:lpstr>Lesson-End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GitHub Training</dc:title>
  <cp:lastModifiedBy>OSAMA KHALEEL IBRAHIM BU JWAIED</cp:lastModifiedBy>
  <cp:revision>2</cp:revision>
  <dcterms:created xsi:type="dcterms:W3CDTF">2021-06-08T11:51:58Z</dcterms:created>
  <dcterms:modified xsi:type="dcterms:W3CDTF">2021-06-08T18:23:35Z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2021-06-08T00:00:00Z</vt:filetime>
  </property>
</Properties>
</file>